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32" r:id="rId7"/>
    <p:sldId id="738" r:id="rId8"/>
    <p:sldId id="740" r:id="rId9"/>
    <p:sldId id="73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635" y="49422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ICML’25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495" y="2442210"/>
            <a:ext cx="9606280" cy="1973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680" y="1428115"/>
            <a:ext cx="5883910" cy="4512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6570" y="1735455"/>
            <a:ext cx="8659495" cy="4218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124</Words>
  <Application>WPS 演示</Application>
  <PresentationFormat>宽屏</PresentationFormat>
  <Paragraphs>19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Office 主题​​</vt:lpstr>
      <vt:lpstr>5_Office 主题​​</vt:lpstr>
      <vt:lpstr>PEILab Group Meeting</vt:lpstr>
      <vt:lpstr> T-MAC</vt:lpstr>
      <vt:lpstr> T-MAC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958</cp:revision>
  <cp:lastPrinted>2018-09-14T15:34:00Z</cp:lastPrinted>
  <dcterms:created xsi:type="dcterms:W3CDTF">2018-08-22T08:31:00Z</dcterms:created>
  <dcterms:modified xsi:type="dcterms:W3CDTF">2025-06-28T06:05:40Z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2052-12.1.0.21541</vt:lpwstr>
  </property>
</Properties>
</file>