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725" r:id="rId7"/>
    <p:sldId id="650" r:id="rId8"/>
    <p:sldId id="731" r:id="rId9"/>
    <p:sldId id="710" r:id="rId10"/>
    <p:sldId id="711" r:id="rId11"/>
    <p:sldId id="727" r:id="rId12"/>
    <p:sldId id="728" r:id="rId13"/>
    <p:sldId id="72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SageAttention2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1760855"/>
            <a:ext cx="10025380" cy="4429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18610" y="4896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ICLR’25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8815" y="2653030"/>
            <a:ext cx="8294370" cy="2112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0" y="1398905"/>
            <a:ext cx="7923530" cy="250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4063365"/>
            <a:ext cx="7973060" cy="2458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2087245"/>
            <a:ext cx="7030720" cy="2682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3520" y="1605915"/>
            <a:ext cx="1419225" cy="427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b="1"/>
              <a:t>Challenge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71805" y="4824095"/>
            <a:ext cx="6782435" cy="440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ym typeface="+mn-ea"/>
              </a:rPr>
              <a:t>Key </a:t>
            </a:r>
            <a:r>
              <a:rPr lang="zh-CN" altLang="en-US">
                <a:sym typeface="+mn-ea"/>
              </a:rPr>
              <a:t>矩阵在通道维度上有较多</a:t>
            </a:r>
            <a:r>
              <a:rPr lang="zh-CN" altLang="en-US">
                <a:sym typeface="+mn-ea"/>
              </a:rPr>
              <a:t>异常值，常规量化易造成信息丢失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805" y="5538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Solution: Smooth Matrix K</a:t>
            </a:r>
            <a:endParaRPr lang="en-US" altLang="zh-CN" b="1"/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455" y="6013450"/>
            <a:ext cx="9144000" cy="476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085" y="2005330"/>
            <a:ext cx="4765675" cy="32594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48550" y="1605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Result</a:t>
            </a:r>
            <a:endParaRPr lang="en-US" altLang="zh-CN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520" y="1605915"/>
            <a:ext cx="5322570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b="1">
                <a:sym typeface="+mn-ea"/>
              </a:rPr>
              <a:t>QUANTIZATION FOR Q, K</a:t>
            </a:r>
            <a:endParaRPr lang="en-US" altLang="zh-CN" b="1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2044700"/>
            <a:ext cx="5410200" cy="2769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3520" y="5036820"/>
            <a:ext cx="5681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Quantization granularity for Q, K:</a:t>
            </a:r>
            <a:r>
              <a:rPr lang="en-US" altLang="zh-CN"/>
              <a:t>  only per token, per-block or per-tensor.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23520" y="5819140"/>
            <a:ext cx="532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Data type of Q, K:</a:t>
            </a:r>
            <a:r>
              <a:rPr lang="en-US" altLang="zh-CN"/>
              <a:t>  choose INT8 for Q and K.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320790" y="1605915"/>
            <a:ext cx="5322570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b="1">
                <a:sym typeface="+mn-ea"/>
              </a:rPr>
              <a:t>QUANTIZATION FOR P, V</a:t>
            </a:r>
            <a:endParaRPr lang="en-US" altLang="zh-CN" b="1"/>
          </a:p>
          <a:p>
            <a:pPr algn="l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141085" y="4599940"/>
            <a:ext cx="5681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Quantization granularity for P, V:</a:t>
            </a:r>
            <a:r>
              <a:rPr lang="en-US" altLang="zh-CN"/>
              <a:t>  use </a:t>
            </a:r>
            <a:r>
              <a:rPr lang="en-US" altLang="zh-CN">
                <a:sym typeface="+mn-ea"/>
              </a:rPr>
              <a:t>Quan(P)</a:t>
            </a:r>
            <a:r>
              <a:rPr lang="en-US" altLang="zh-CN"/>
              <a:t> in per-block and Quan(V) in perchannel.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6141085" y="5382260"/>
            <a:ext cx="532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Data type of P, V:</a:t>
            </a:r>
            <a:r>
              <a:rPr lang="en-US" altLang="zh-CN"/>
              <a:t>  choose INT8 for Q and K. 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660" y="2044700"/>
            <a:ext cx="3337560" cy="14808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790" y="3565525"/>
            <a:ext cx="5627370" cy="9302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141085" y="5887720"/>
            <a:ext cx="5521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Much more accurate and efficient solution</a:t>
            </a:r>
            <a:r>
              <a:rPr lang="en-US" altLang="zh-CN"/>
              <a:t>: </a:t>
            </a:r>
            <a:r>
              <a:rPr lang="en-US" altLang="zh-CN">
                <a:sym typeface="+mn-ea"/>
              </a:rPr>
              <a:t>FP16 Accumulator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2831465"/>
            <a:ext cx="9453245" cy="3790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70" y="1519555"/>
            <a:ext cx="7058025" cy="1259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589405"/>
            <a:ext cx="5525135" cy="45961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365" y="1589405"/>
            <a:ext cx="6158865" cy="4596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SageAttention2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2190750"/>
            <a:ext cx="11182350" cy="2476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64635" y="50780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ICML’25</a:t>
            </a:r>
            <a:endParaRPr lang="en-US" altLang="zh-CN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SageAttention2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1995" y="1505585"/>
            <a:ext cx="5553075" cy="5012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680</Words>
  <Application>WPS 演示</Application>
  <PresentationFormat>宽屏</PresentationFormat>
  <Paragraphs>53</Paragraphs>
  <Slides>10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SageAttention</vt:lpstr>
      <vt:lpstr> SageAttention</vt:lpstr>
      <vt:lpstr> SageAttention</vt:lpstr>
      <vt:lpstr> SageAttention</vt:lpstr>
      <vt:lpstr> SageAttention</vt:lpstr>
      <vt:lpstr> SageAttention</vt:lpstr>
      <vt:lpstr> SageAttention2</vt:lpstr>
      <vt:lpstr> SageAttention2</vt:lpstr>
      <vt:lpstr> SageAttention2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956</cp:revision>
  <cp:lastPrinted>2018-09-14T15:34:00Z</cp:lastPrinted>
  <dcterms:created xsi:type="dcterms:W3CDTF">2018-08-22T08:31:00Z</dcterms:created>
  <dcterms:modified xsi:type="dcterms:W3CDTF">2025-06-07T16:15:50Z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2052-12.1.0.21171</vt:lpwstr>
  </property>
</Properties>
</file>