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72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SageAttention3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18610" y="48964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Arxiv 2025.5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7875" y="1855470"/>
            <a:ext cx="8096885" cy="2903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SageAttention3</a:t>
            </a:r>
            <a:endParaRPr lang="en-US" altLang="zh-CN" sz="3200" b="1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154</Words>
  <Application>WPS 演示</Application>
  <PresentationFormat>宽屏</PresentationFormat>
  <Paragraphs>13</Paragraphs>
  <Slides>3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SageAttention</vt:lpstr>
      <vt:lpstr> SageAttention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957</cp:revision>
  <cp:lastPrinted>2018-09-14T15:34:00Z</cp:lastPrinted>
  <dcterms:created xsi:type="dcterms:W3CDTF">2018-08-22T08:31:00Z</dcterms:created>
  <dcterms:modified xsi:type="dcterms:W3CDTF">2025-06-30T06:28:37Z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2052-12.1.0.21541</vt:lpwstr>
  </property>
</Properties>
</file>