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6" r:id="rId3"/>
    <p:sldMasterId id="2147483683" r:id="rId4"/>
  </p:sldMasterIdLst>
  <p:notesMasterIdLst>
    <p:notesMasterId r:id="rId6"/>
  </p:notesMasterIdLst>
  <p:sldIdLst>
    <p:sldId id="256" r:id="rId5"/>
    <p:sldId id="618" r:id="rId7"/>
    <p:sldId id="621" r:id="rId8"/>
    <p:sldId id="623" r:id="rId9"/>
    <p:sldId id="622" r:id="rId10"/>
    <p:sldId id="616" r:id="rId11"/>
    <p:sldId id="617" r:id="rId12"/>
    <p:sldId id="62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6CD"/>
    <a:srgbClr val="C731D7"/>
    <a:srgbClr val="F1CBF5"/>
    <a:srgbClr val="DAE3F3"/>
    <a:srgbClr val="FFFFFF"/>
    <a:srgbClr val="70130B"/>
    <a:srgbClr val="F2F2F2"/>
    <a:srgbClr val="990000"/>
    <a:srgbClr val="BB271A"/>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596" autoAdjust="0"/>
  </p:normalViewPr>
  <p:slideViewPr>
    <p:cSldViewPr snapToGrid="0" snapToObjects="1">
      <p:cViewPr varScale="1">
        <p:scale>
          <a:sx n="101" d="100"/>
          <a:sy n="101" d="100"/>
        </p:scale>
        <p:origin x="23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A6BE1A-EBEC-6E4F-B3D0-9EEBE2490507}"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A0B27-4EE5-6442-9424-7A0329C3AC2A}"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txBody>
          <a:bodyPr/>
          <a:lstStyle/>
          <a:p/>
        </p:txBody>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5AFA0B27-4EE5-6442-9424-7A0329C3AC2A}" type="slidenum">
              <a:rPr/>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圆角矩形 6"/>
          <p:cNvSpPr/>
          <p:nvPr userDrawn="1"/>
        </p:nvSpPr>
        <p:spPr>
          <a:xfrm>
            <a:off x="697752" y="1076326"/>
            <a:ext cx="10796495" cy="2479674"/>
          </a:xfrm>
          <a:prstGeom prst="roundRect">
            <a:avLst>
              <a:gd name="adj" fmla="val 0"/>
            </a:avLst>
          </a:prstGeom>
          <a:solidFill>
            <a:srgbClr val="D8D8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00"/>
          </a:p>
        </p:txBody>
      </p:sp>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矩形 8"/>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1485899" y="2983971"/>
            <a:ext cx="9144000" cy="1113896"/>
          </a:xfrm>
        </p:spPr>
        <p:txBody>
          <a:bodyPr>
            <a:normAutofit/>
          </a:bodyPr>
          <a:lstStyle>
            <a:lvl1pPr marL="0" indent="0" algn="ctr">
              <a:buNone/>
              <a:defRPr sz="20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z="1800" dirty="0">
                <a:latin typeface="Adobe Heiti Std R" panose="020B0400000000000000" pitchFamily="34" charset="-128"/>
                <a:ea typeface="Adobe Heiti Std R" panose="020B0400000000000000" pitchFamily="34" charset="-128"/>
              </a:rPr>
              <a:t>单击此处编辑母版作者信息样式</a:t>
            </a:r>
            <a:endParaRPr lang="zh-CN" altLang="en-US" sz="1800" dirty="0">
              <a:effectLst/>
              <a:latin typeface="Adobe Heiti Std R" panose="020B0400000000000000" pitchFamily="34" charset="-128"/>
              <a:ea typeface="Adobe Heiti Std R" panose="020B0400000000000000" pitchFamily="34" charset="-128"/>
            </a:endParaRPr>
          </a:p>
        </p:txBody>
      </p:sp>
      <p:sp>
        <p:nvSpPr>
          <p:cNvPr id="7" name="圆角矩形 6"/>
          <p:cNvSpPr/>
          <p:nvPr userDrawn="1"/>
        </p:nvSpPr>
        <p:spPr>
          <a:xfrm>
            <a:off x="812798" y="1402663"/>
            <a:ext cx="10521244" cy="1058334"/>
          </a:xfrm>
          <a:prstGeom prst="roundRect">
            <a:avLst>
              <a:gd name="adj" fmla="val 0"/>
            </a:avLst>
          </a:prstGeom>
          <a:solidFill>
            <a:srgbClr val="D8D8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00"/>
          </a:p>
        </p:txBody>
      </p:sp>
      <p:sp>
        <p:nvSpPr>
          <p:cNvPr id="2" name="标题 1"/>
          <p:cNvSpPr>
            <a:spLocks noGrp="1"/>
          </p:cNvSpPr>
          <p:nvPr>
            <p:ph type="ctrTitle"/>
          </p:nvPr>
        </p:nvSpPr>
        <p:spPr>
          <a:xfrm>
            <a:off x="1524000" y="1579813"/>
            <a:ext cx="9144000" cy="848376"/>
          </a:xfrm>
        </p:spPr>
        <p:txBody>
          <a:bodyPr anchor="ctr">
            <a:normAutofit/>
          </a:bodyPr>
          <a:lstStyle>
            <a:lvl1pPr algn="ctr">
              <a:defRPr sz="2800">
                <a:solidFill>
                  <a:schemeClr val="accent3"/>
                </a:solidFill>
              </a:defRPr>
            </a:lvl1pPr>
          </a:lstStyle>
          <a:p>
            <a:r>
              <a:rPr kumimoji="1" lang="zh-CN" altLang="en-US"/>
              <a:t>单击此处编辑母版标题样式</a:t>
            </a:r>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矩形 6"/>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2"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
        <p:nvSpPr>
          <p:cNvPr id="6" name="内容占位符 2"/>
          <p:cNvSpPr>
            <a:spLocks noGrp="1"/>
          </p:cNvSpPr>
          <p:nvPr>
            <p:ph idx="1" hasCustomPrompt="1"/>
          </p:nvPr>
        </p:nvSpPr>
        <p:spPr>
          <a:xfrm>
            <a:off x="838200" y="1205345"/>
            <a:ext cx="10515600" cy="4971618"/>
          </a:xfrm>
        </p:spPr>
        <p:txBody>
          <a:bodyPr/>
          <a:lstStyle>
            <a:lvl1pPr marL="273050" indent="-273050">
              <a:buFont typeface="Wingdings" panose="05000000000000000000" pitchFamily="2" charset="2"/>
              <a:buChar char="Ø"/>
              <a:defRPr/>
            </a:lvl1pPr>
          </a:lstStyle>
          <a:p>
            <a:r>
              <a:rPr kumimoji="1" lang="zh-CN" altLang="en-US" dirty="0"/>
              <a:t>编辑母版文本样式
第二级
第三级
第四级
第五级</a:t>
            </a:r>
            <a:endParaRPr kumimoji="1"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13" name="矩形 12"/>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3" name="内容占位符 2"/>
          <p:cNvSpPr>
            <a:spLocks noGrp="1"/>
          </p:cNvSpPr>
          <p:nvPr>
            <p:ph sz="half" idx="1" hasCustomPrompt="1"/>
          </p:nvPr>
        </p:nvSpPr>
        <p:spPr>
          <a:xfrm>
            <a:off x="838200" y="1126067"/>
            <a:ext cx="5181600" cy="5050896"/>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4" name="内容占位符 3"/>
          <p:cNvSpPr>
            <a:spLocks noGrp="1"/>
          </p:cNvSpPr>
          <p:nvPr>
            <p:ph sz="half" idx="2" hasCustomPrompt="1"/>
          </p:nvPr>
        </p:nvSpPr>
        <p:spPr>
          <a:xfrm>
            <a:off x="6172200" y="1126067"/>
            <a:ext cx="5181600" cy="5050896"/>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10"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17" name="矩形 16"/>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zh-CN" altLang="en-US"/>
              <a:t>编辑母版文本样式
第二级
第三级
第四级
第五级</a:t>
            </a:r>
            <a:endParaRPr kumimoji="1" lang="zh-CN" altLang="en-US"/>
          </a:p>
        </p:txBody>
      </p:sp>
      <p:sp>
        <p:nvSpPr>
          <p:cNvPr id="4" name="内容占位符 3"/>
          <p:cNvSpPr>
            <a:spLocks noGrp="1"/>
          </p:cNvSpPr>
          <p:nvPr>
            <p:ph sz="half" idx="2" hasCustomPrompt="1"/>
          </p:nvPr>
        </p:nvSpPr>
        <p:spPr>
          <a:xfrm>
            <a:off x="839789" y="2505075"/>
            <a:ext cx="5157787" cy="3684588"/>
          </a:xfrm>
        </p:spPr>
        <p:txBody>
          <a:bodyPr vert="horz" lIns="91440" tIns="45720" rIns="91440" bIns="45720" rtlCol="0">
            <a:normAutofit/>
          </a:bodyPr>
          <a:lstStyle>
            <a:lvl1pPr marL="273050" indent="-273050">
              <a:buFont typeface="Wingdings" panose="05000000000000000000" pitchFamily="2" charset="2"/>
              <a:buChar char="Ø"/>
              <a:defRPr kumimoji="1" lang="zh-CN" altLang="en-US" dirty="0"/>
            </a:lvl1pPr>
          </a:lstStyle>
          <a:p>
            <a:pPr marL="273050" lvl="0" indent="-273050"/>
            <a:r>
              <a:rPr kumimoji="1" lang="zh-CN" altLang="en-US" dirty="0"/>
              <a:t>编辑母版文本样式
第二级
第三级
第四级
第五级</a:t>
            </a:r>
            <a:endParaRPr kumimoji="1" lang="zh-CN" altLang="en-US" dirty="0"/>
          </a:p>
        </p:txBody>
      </p:sp>
      <p:sp>
        <p:nvSpPr>
          <p:cNvPr id="5" name="文本占位符 4"/>
          <p:cNvSpPr>
            <a:spLocks noGrp="1"/>
          </p:cNvSpPr>
          <p:nvPr>
            <p:ph type="body" sz="quarter" idx="3" hasCustomPrompt="1"/>
          </p:nvPr>
        </p:nvSpPr>
        <p:spPr>
          <a:xfrm>
            <a:off x="6172202"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zh-CN" altLang="en-US"/>
              <a:t>编辑母版文本样式
第二级
第三级
第四级
第五级</a:t>
            </a:r>
            <a:endParaRPr kumimoji="1" lang="zh-CN" altLang="en-US"/>
          </a:p>
        </p:txBody>
      </p:sp>
      <p:sp>
        <p:nvSpPr>
          <p:cNvPr id="6" name="内容占位符 5"/>
          <p:cNvSpPr>
            <a:spLocks noGrp="1"/>
          </p:cNvSpPr>
          <p:nvPr>
            <p:ph sz="quarter" idx="4" hasCustomPrompt="1"/>
          </p:nvPr>
        </p:nvSpPr>
        <p:spPr>
          <a:xfrm>
            <a:off x="6172202" y="2505075"/>
            <a:ext cx="5183188" cy="3684588"/>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9"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13" name="矩形 12"/>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5"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标题和竖排文字">
    <p:spTree>
      <p:nvGrpSpPr>
        <p:cNvPr id="1" name=""/>
        <p:cNvGrpSpPr/>
        <p:nvPr/>
      </p:nvGrpSpPr>
      <p:grpSpPr>
        <a:xfrm>
          <a:off x="0" y="0"/>
          <a:ext cx="0" cy="0"/>
          <a:chOff x="0" y="0"/>
          <a:chExt cx="0" cy="0"/>
        </a:xfrm>
      </p:grpSpPr>
      <p:sp>
        <p:nvSpPr>
          <p:cNvPr id="14" name="矩形 13"/>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3" name="竖排文字占位符 2"/>
          <p:cNvSpPr>
            <a:spLocks noGrp="1"/>
          </p:cNvSpPr>
          <p:nvPr>
            <p:ph type="body" orient="vert" idx="1" hasCustomPrompt="1"/>
          </p:nvPr>
        </p:nvSpPr>
        <p:spPr>
          <a:xfrm>
            <a:off x="838200" y="1193803"/>
            <a:ext cx="10515600" cy="4983163"/>
          </a:xfrm>
        </p:spPr>
        <p:txBody>
          <a:bodyPr vert="eaVert"/>
          <a:lstStyle>
            <a:lvl1pPr marL="273050" indent="-273050">
              <a:buFont typeface="Wingdings" panose="05000000000000000000" pitchFamily="2" charset="2"/>
              <a:buChar char="Ø"/>
              <a:defRPr/>
            </a:lvl1pPr>
          </a:lstStyle>
          <a:p>
            <a:r>
              <a:rPr kumimoji="1" lang="zh-CN" altLang="en-US"/>
              <a:t>编辑母版文本样式
第二级
第三级
第四级
第五级</a:t>
            </a:r>
            <a:endParaRPr kumimoji="1" lang="zh-CN" altLang="en-US"/>
          </a:p>
        </p:txBody>
      </p:sp>
      <p:sp>
        <p:nvSpPr>
          <p:cNvPr id="6"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71" name="圆角矩形 6"/>
          <p:cNvSpPr/>
          <p:nvPr userDrawn="1"/>
        </p:nvSpPr>
        <p:spPr>
          <a:xfrm>
            <a:off x="697752" y="1076326"/>
            <a:ext cx="10796495" cy="2479674"/>
          </a:xfrm>
          <a:prstGeom prst="roundRect">
            <a:avLst>
              <a:gd name="adj" fmla="val 0"/>
            </a:avLst>
          </a:prstGeom>
          <a:solidFill>
            <a:srgbClr val="D8D8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00"/>
          </a:p>
        </p:txBody>
      </p:sp>
      <p:sp>
        <p:nvSpPr>
          <p:cNvPr id="72" name="Title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endParaRPr lang="en-US" dirty="0"/>
          </a:p>
        </p:txBody>
      </p:sp>
      <p:sp>
        <p:nvSpPr>
          <p:cNvPr id="7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74" name="Date Placeholder 3"/>
          <p:cNvSpPr>
            <a:spLocks noGrp="1"/>
          </p:cNvSpPr>
          <p:nvPr>
            <p:ph type="dt" sz="half" idx="10"/>
          </p:nvPr>
        </p:nvSpPr>
        <p:spPr/>
        <p:txBody>
          <a:bodyPr/>
          <a:lstStyle/>
          <a:p>
            <a:fld id="{C764DE79-268F-4C1A-8933-263129D2AF90}" type="datetimeFigureOut">
              <a:rPr lang="zh-CN" altLang="en-US"/>
            </a:fld>
            <a:endParaRPr lang="en-US" dirty="0"/>
          </a:p>
        </p:txBody>
      </p:sp>
      <p:sp>
        <p:nvSpPr>
          <p:cNvPr id="75" name="Footer Placeholder 4"/>
          <p:cNvSpPr>
            <a:spLocks noGrp="1"/>
          </p:cNvSpPr>
          <p:nvPr>
            <p:ph type="ftr" sz="quarter" idx="11"/>
          </p:nvPr>
        </p:nvSpPr>
        <p:spPr/>
        <p:txBody>
          <a:bodyPr/>
          <a:lstStyle/>
          <a:p>
            <a:endParaRPr lang="en-US" dirty="0"/>
          </a:p>
        </p:txBody>
      </p:sp>
      <p:sp>
        <p:nvSpPr>
          <p:cNvPr id="76" name="Slide Number Placeholder 5"/>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118"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119"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120" name="Date Placeholder 3"/>
          <p:cNvSpPr>
            <a:spLocks noGrp="1"/>
          </p:cNvSpPr>
          <p:nvPr>
            <p:ph type="dt" sz="half" idx="10"/>
          </p:nvPr>
        </p:nvSpPr>
        <p:spPr/>
        <p:txBody>
          <a:bodyPr/>
          <a:lstStyle/>
          <a:p>
            <a:fld id="{C764DE79-268F-4C1A-8933-263129D2AF90}" type="datetimeFigureOut">
              <a:rPr lang="zh-CN" altLang="en-US"/>
            </a:fld>
            <a:endParaRPr lang="en-US" dirty="0"/>
          </a:p>
        </p:txBody>
      </p:sp>
      <p:sp>
        <p:nvSpPr>
          <p:cNvPr id="121" name="Footer Placeholder 4"/>
          <p:cNvSpPr>
            <a:spLocks noGrp="1"/>
          </p:cNvSpPr>
          <p:nvPr>
            <p:ph type="ftr" sz="quarter" idx="11"/>
          </p:nvPr>
        </p:nvSpPr>
        <p:spPr/>
        <p:txBody>
          <a:bodyPr/>
          <a:lstStyle/>
          <a:p>
            <a:endParaRPr lang="en-US" dirty="0"/>
          </a:p>
        </p:txBody>
      </p:sp>
      <p:sp>
        <p:nvSpPr>
          <p:cNvPr id="122" name="Slide Number Placeholder 5"/>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3" name="Content Placeholder 2"/>
          <p:cNvSpPr>
            <a:spLocks noGrp="1"/>
          </p:cNvSpPr>
          <p:nvPr>
            <p:ph idx="1"/>
          </p:nvPr>
        </p:nvSpPr>
        <p:spPr>
          <a:xfrm>
            <a:off x="838200" y="1434354"/>
            <a:ext cx="10515600" cy="4742609"/>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
        <p:nvSpPr>
          <p:cNvPr id="8"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124" name="Content Placeholder 2"/>
          <p:cNvSpPr>
            <a:spLocks noGrp="1"/>
          </p:cNvSpPr>
          <p:nvPr>
            <p:ph sz="half" idx="1"/>
          </p:nvPr>
        </p:nvSpPr>
        <p:spPr>
          <a:xfrm>
            <a:off x="838200" y="1461247"/>
            <a:ext cx="5181600" cy="471571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25" name="Content Placeholder 3"/>
          <p:cNvSpPr>
            <a:spLocks noGrp="1"/>
          </p:cNvSpPr>
          <p:nvPr>
            <p:ph sz="half" idx="2"/>
          </p:nvPr>
        </p:nvSpPr>
        <p:spPr>
          <a:xfrm>
            <a:off x="6172200" y="1461247"/>
            <a:ext cx="5181600" cy="471571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26" name="Date Placeholder 4"/>
          <p:cNvSpPr>
            <a:spLocks noGrp="1"/>
          </p:cNvSpPr>
          <p:nvPr>
            <p:ph type="dt" sz="half" idx="10"/>
          </p:nvPr>
        </p:nvSpPr>
        <p:spPr/>
        <p:txBody>
          <a:bodyPr/>
          <a:lstStyle/>
          <a:p>
            <a:fld id="{C764DE79-268F-4C1A-8933-263129D2AF90}" type="datetimeFigureOut">
              <a:rPr lang="zh-CN" altLang="en-US"/>
            </a:fld>
            <a:endParaRPr lang="en-US" dirty="0"/>
          </a:p>
        </p:txBody>
      </p:sp>
      <p:sp>
        <p:nvSpPr>
          <p:cNvPr id="127" name="Footer Placeholder 5"/>
          <p:cNvSpPr>
            <a:spLocks noGrp="1"/>
          </p:cNvSpPr>
          <p:nvPr>
            <p:ph type="ftr" sz="quarter" idx="11"/>
          </p:nvPr>
        </p:nvSpPr>
        <p:spPr/>
        <p:txBody>
          <a:bodyPr/>
          <a:lstStyle/>
          <a:p>
            <a:endParaRPr lang="en-US" dirty="0"/>
          </a:p>
        </p:txBody>
      </p:sp>
      <p:sp>
        <p:nvSpPr>
          <p:cNvPr id="128" name="Slide Number Placeholder 6"/>
          <p:cNvSpPr>
            <a:spLocks noGrp="1"/>
          </p:cNvSpPr>
          <p:nvPr>
            <p:ph type="sldNum" sz="quarter" idx="12"/>
          </p:nvPr>
        </p:nvSpPr>
        <p:spPr/>
        <p:txBody>
          <a:bodyPr/>
          <a:lstStyle/>
          <a:p>
            <a:fld id="{48F63A3B-78C7-47BE-AE5E-E10140E04643}" type="slidenum">
              <a:rPr/>
            </a:fld>
            <a:endParaRPr lang="en-US" dirty="0"/>
          </a:p>
        </p:txBody>
      </p:sp>
      <p:sp>
        <p:nvSpPr>
          <p:cNvPr id="129"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131" name="Text Placeholder 2"/>
          <p:cNvSpPr>
            <a:spLocks noGrp="1"/>
          </p:cNvSpPr>
          <p:nvPr>
            <p:ph type="body" idx="1"/>
          </p:nvPr>
        </p:nvSpPr>
        <p:spPr>
          <a:xfrm>
            <a:off x="839788" y="143547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32" name="Content Placeholder 3"/>
          <p:cNvSpPr>
            <a:spLocks noGrp="1"/>
          </p:cNvSpPr>
          <p:nvPr>
            <p:ph sz="half" idx="2"/>
          </p:nvPr>
        </p:nvSpPr>
        <p:spPr>
          <a:xfrm>
            <a:off x="839788" y="2359210"/>
            <a:ext cx="5157787" cy="383045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33" name="Text Placeholder 4"/>
          <p:cNvSpPr>
            <a:spLocks noGrp="1"/>
          </p:cNvSpPr>
          <p:nvPr>
            <p:ph type="body" sz="quarter" idx="3"/>
          </p:nvPr>
        </p:nvSpPr>
        <p:spPr>
          <a:xfrm>
            <a:off x="6172200" y="143547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34" name="Content Placeholder 5"/>
          <p:cNvSpPr>
            <a:spLocks noGrp="1"/>
          </p:cNvSpPr>
          <p:nvPr>
            <p:ph sz="quarter" idx="4"/>
          </p:nvPr>
        </p:nvSpPr>
        <p:spPr>
          <a:xfrm>
            <a:off x="6172200" y="2359210"/>
            <a:ext cx="5183188" cy="383045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35" name="Date Placeholder 6"/>
          <p:cNvSpPr>
            <a:spLocks noGrp="1"/>
          </p:cNvSpPr>
          <p:nvPr>
            <p:ph type="dt" sz="half" idx="10"/>
          </p:nvPr>
        </p:nvSpPr>
        <p:spPr/>
        <p:txBody>
          <a:bodyPr/>
          <a:lstStyle/>
          <a:p>
            <a:fld id="{C764DE79-268F-4C1A-8933-263129D2AF90}" type="datetimeFigureOut">
              <a:rPr lang="zh-CN" altLang="en-US"/>
            </a:fld>
            <a:endParaRPr lang="en-US" dirty="0"/>
          </a:p>
        </p:txBody>
      </p:sp>
      <p:sp>
        <p:nvSpPr>
          <p:cNvPr id="136" name="Footer Placeholder 7"/>
          <p:cNvSpPr>
            <a:spLocks noGrp="1"/>
          </p:cNvSpPr>
          <p:nvPr>
            <p:ph type="ftr" sz="quarter" idx="11"/>
          </p:nvPr>
        </p:nvSpPr>
        <p:spPr/>
        <p:txBody>
          <a:bodyPr/>
          <a:lstStyle/>
          <a:p>
            <a:endParaRPr lang="en-US" dirty="0"/>
          </a:p>
        </p:txBody>
      </p:sp>
      <p:sp>
        <p:nvSpPr>
          <p:cNvPr id="137" name="Slide Number Placeholder 8"/>
          <p:cNvSpPr>
            <a:spLocks noGrp="1"/>
          </p:cNvSpPr>
          <p:nvPr>
            <p:ph type="sldNum" sz="quarter" idx="12"/>
          </p:nvPr>
        </p:nvSpPr>
        <p:spPr/>
        <p:txBody>
          <a:bodyPr/>
          <a:lstStyle/>
          <a:p>
            <a:fld id="{48F63A3B-78C7-47BE-AE5E-E10140E04643}" type="slidenum">
              <a:rPr/>
            </a:fld>
            <a:endParaRPr lang="en-US" dirty="0"/>
          </a:p>
        </p:txBody>
      </p:sp>
      <p:sp>
        <p:nvSpPr>
          <p:cNvPr id="138" name="矩形 11"/>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139"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141" name="矩形 7"/>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142" name="Title 1"/>
          <p:cNvSpPr>
            <a:spLocks noGrp="1"/>
          </p:cNvSpPr>
          <p:nvPr>
            <p:ph type="title"/>
          </p:nvPr>
        </p:nvSpPr>
        <p:spPr/>
        <p:txBody>
          <a:bodyPr/>
          <a:lstStyle/>
          <a:p>
            <a:r>
              <a:rPr lang="zh-CN" altLang="en-US"/>
              <a:t>单击此处编辑母版标题样式</a:t>
            </a:r>
            <a:endParaRPr lang="en-US" dirty="0"/>
          </a:p>
        </p:txBody>
      </p:sp>
      <p:sp>
        <p:nvSpPr>
          <p:cNvPr id="143" name="Date Placeholder 2"/>
          <p:cNvSpPr>
            <a:spLocks noGrp="1"/>
          </p:cNvSpPr>
          <p:nvPr>
            <p:ph type="dt" sz="half" idx="10"/>
          </p:nvPr>
        </p:nvSpPr>
        <p:spPr/>
        <p:txBody>
          <a:bodyPr/>
          <a:lstStyle/>
          <a:p>
            <a:fld id="{C764DE79-268F-4C1A-8933-263129D2AF90}" type="datetimeFigureOut">
              <a:rPr lang="zh-CN" altLang="en-US"/>
            </a:fld>
            <a:endParaRPr lang="en-US" dirty="0"/>
          </a:p>
        </p:txBody>
      </p:sp>
      <p:sp>
        <p:nvSpPr>
          <p:cNvPr id="144" name="Footer Placeholder 3"/>
          <p:cNvSpPr>
            <a:spLocks noGrp="1"/>
          </p:cNvSpPr>
          <p:nvPr>
            <p:ph type="ftr" sz="quarter" idx="11"/>
          </p:nvPr>
        </p:nvSpPr>
        <p:spPr/>
        <p:txBody>
          <a:bodyPr/>
          <a:lstStyle/>
          <a:p>
            <a:endParaRPr lang="en-US" dirty="0"/>
          </a:p>
        </p:txBody>
      </p:sp>
      <p:sp>
        <p:nvSpPr>
          <p:cNvPr id="145" name="Slide Number Placeholder 4"/>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147" name="Date Placeholder 1"/>
          <p:cNvSpPr>
            <a:spLocks noGrp="1"/>
          </p:cNvSpPr>
          <p:nvPr>
            <p:ph type="dt" sz="half" idx="10"/>
          </p:nvPr>
        </p:nvSpPr>
        <p:spPr/>
        <p:txBody>
          <a:bodyPr/>
          <a:lstStyle/>
          <a:p>
            <a:fld id="{C764DE79-268F-4C1A-8933-263129D2AF90}" type="datetimeFigureOut">
              <a:rPr lang="zh-CN" altLang="en-US"/>
            </a:fld>
            <a:endParaRPr lang="en-US" dirty="0"/>
          </a:p>
        </p:txBody>
      </p:sp>
      <p:sp>
        <p:nvSpPr>
          <p:cNvPr id="148" name="Footer Placeholder 2"/>
          <p:cNvSpPr>
            <a:spLocks noGrp="1"/>
          </p:cNvSpPr>
          <p:nvPr>
            <p:ph type="ftr" sz="quarter" idx="11"/>
          </p:nvPr>
        </p:nvSpPr>
        <p:spPr/>
        <p:txBody>
          <a:bodyPr/>
          <a:lstStyle/>
          <a:p>
            <a:endParaRPr lang="en-US" dirty="0"/>
          </a:p>
        </p:txBody>
      </p:sp>
      <p:sp>
        <p:nvSpPr>
          <p:cNvPr id="149" name="Slide Number Placeholder 3"/>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1" name=""/>
        <p:cNvGrpSpPr/>
        <p:nvPr/>
      </p:nvGrpSpPr>
      <p:grpSpPr>
        <a:xfrm>
          <a:off x="0" y="0"/>
          <a:ext cx="0" cy="0"/>
          <a:chOff x="0" y="0"/>
          <a:chExt cx="0" cy="0"/>
        </a:xfrm>
      </p:grpSpPr>
      <p:sp>
        <p:nvSpPr>
          <p:cNvPr id="151"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152"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5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54" name="Date Placeholder 4"/>
          <p:cNvSpPr>
            <a:spLocks noGrp="1"/>
          </p:cNvSpPr>
          <p:nvPr>
            <p:ph type="dt" sz="half" idx="10"/>
          </p:nvPr>
        </p:nvSpPr>
        <p:spPr/>
        <p:txBody>
          <a:bodyPr/>
          <a:lstStyle/>
          <a:p>
            <a:fld id="{C764DE79-268F-4C1A-8933-263129D2AF90}" type="datetimeFigureOut">
              <a:rPr lang="zh-CN" altLang="en-US"/>
            </a:fld>
            <a:endParaRPr lang="en-US" dirty="0"/>
          </a:p>
        </p:txBody>
      </p:sp>
      <p:sp>
        <p:nvSpPr>
          <p:cNvPr id="155" name="Footer Placeholder 5"/>
          <p:cNvSpPr>
            <a:spLocks noGrp="1"/>
          </p:cNvSpPr>
          <p:nvPr>
            <p:ph type="ftr" sz="quarter" idx="11"/>
          </p:nvPr>
        </p:nvSpPr>
        <p:spPr/>
        <p:txBody>
          <a:bodyPr/>
          <a:lstStyle/>
          <a:p>
            <a:endParaRPr lang="en-US" dirty="0"/>
          </a:p>
        </p:txBody>
      </p:sp>
      <p:sp>
        <p:nvSpPr>
          <p:cNvPr id="156" name="Slide Number Placeholder 6"/>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
        <p:cNvGrpSpPr/>
        <p:nvPr/>
      </p:nvGrpSpPr>
      <p:grpSpPr>
        <a:xfrm>
          <a:off x="0" y="0"/>
          <a:ext cx="0" cy="0"/>
          <a:chOff x="0" y="0"/>
          <a:chExt cx="0" cy="0"/>
        </a:xfrm>
      </p:grpSpPr>
      <p:sp>
        <p:nvSpPr>
          <p:cNvPr id="158"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159"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160"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61" name="Date Placeholder 4"/>
          <p:cNvSpPr>
            <a:spLocks noGrp="1"/>
          </p:cNvSpPr>
          <p:nvPr>
            <p:ph type="dt" sz="half" idx="10"/>
          </p:nvPr>
        </p:nvSpPr>
        <p:spPr/>
        <p:txBody>
          <a:bodyPr/>
          <a:lstStyle/>
          <a:p>
            <a:fld id="{C764DE79-268F-4C1A-8933-263129D2AF90}" type="datetimeFigureOut">
              <a:rPr lang="zh-CN" altLang="en-US"/>
            </a:fld>
            <a:endParaRPr lang="en-US" dirty="0"/>
          </a:p>
        </p:txBody>
      </p:sp>
      <p:sp>
        <p:nvSpPr>
          <p:cNvPr id="162" name="Footer Placeholder 5"/>
          <p:cNvSpPr>
            <a:spLocks noGrp="1"/>
          </p:cNvSpPr>
          <p:nvPr>
            <p:ph type="ftr" sz="quarter" idx="11"/>
          </p:nvPr>
        </p:nvSpPr>
        <p:spPr/>
        <p:txBody>
          <a:bodyPr/>
          <a:lstStyle/>
          <a:p>
            <a:endParaRPr lang="en-US" dirty="0"/>
          </a:p>
        </p:txBody>
      </p:sp>
      <p:sp>
        <p:nvSpPr>
          <p:cNvPr id="163" name="Slide Number Placeholder 6"/>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
        <p:cNvGrpSpPr/>
        <p:nvPr/>
      </p:nvGrpSpPr>
      <p:grpSpPr>
        <a:xfrm>
          <a:off x="0" y="0"/>
          <a:ext cx="0" cy="0"/>
          <a:chOff x="0" y="0"/>
          <a:chExt cx="0" cy="0"/>
        </a:xfrm>
      </p:grpSpPr>
      <p:sp>
        <p:nvSpPr>
          <p:cNvPr id="165" name="矩形 8"/>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166" name="Title 1"/>
          <p:cNvSpPr>
            <a:spLocks noGrp="1"/>
          </p:cNvSpPr>
          <p:nvPr>
            <p:ph type="title"/>
          </p:nvPr>
        </p:nvSpPr>
        <p:spPr/>
        <p:txBody>
          <a:bodyPr/>
          <a:lstStyle/>
          <a:p>
            <a:r>
              <a:rPr lang="zh-CN" altLang="en-US"/>
              <a:t>单击此处编辑母版标题样式</a:t>
            </a:r>
            <a:endParaRPr lang="en-US" dirty="0"/>
          </a:p>
        </p:txBody>
      </p:sp>
      <p:sp>
        <p:nvSpPr>
          <p:cNvPr id="167"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68" name="Date Placeholder 3"/>
          <p:cNvSpPr>
            <a:spLocks noGrp="1"/>
          </p:cNvSpPr>
          <p:nvPr>
            <p:ph type="dt" sz="half" idx="10"/>
          </p:nvPr>
        </p:nvSpPr>
        <p:spPr/>
        <p:txBody>
          <a:bodyPr/>
          <a:lstStyle/>
          <a:p>
            <a:fld id="{C764DE79-268F-4C1A-8933-263129D2AF90}" type="datetimeFigureOut">
              <a:rPr lang="zh-CN" altLang="en-US"/>
            </a:fld>
            <a:endParaRPr lang="en-US" dirty="0"/>
          </a:p>
        </p:txBody>
      </p:sp>
      <p:sp>
        <p:nvSpPr>
          <p:cNvPr id="169" name="Footer Placeholder 4"/>
          <p:cNvSpPr>
            <a:spLocks noGrp="1"/>
          </p:cNvSpPr>
          <p:nvPr>
            <p:ph type="ftr" sz="quarter" idx="11"/>
          </p:nvPr>
        </p:nvSpPr>
        <p:spPr/>
        <p:txBody>
          <a:bodyPr/>
          <a:lstStyle/>
          <a:p>
            <a:endParaRPr lang="en-US" dirty="0"/>
          </a:p>
        </p:txBody>
      </p:sp>
      <p:sp>
        <p:nvSpPr>
          <p:cNvPr id="170" name="Slide Number Placeholder 5"/>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cSld name="竖排标题与文本">
    <p:spTree>
      <p:nvGrpSpPr>
        <p:cNvPr id="1" name=""/>
        <p:cNvGrpSpPr/>
        <p:nvPr/>
      </p:nvGrpSpPr>
      <p:grpSpPr>
        <a:xfrm>
          <a:off x="0" y="0"/>
          <a:ext cx="0" cy="0"/>
          <a:chOff x="0" y="0"/>
          <a:chExt cx="0" cy="0"/>
        </a:xfrm>
      </p:grpSpPr>
      <p:sp>
        <p:nvSpPr>
          <p:cNvPr id="85"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86"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87" name="Date Placeholder 3"/>
          <p:cNvSpPr>
            <a:spLocks noGrp="1"/>
          </p:cNvSpPr>
          <p:nvPr>
            <p:ph type="dt" sz="half" idx="10"/>
          </p:nvPr>
        </p:nvSpPr>
        <p:spPr/>
        <p:txBody>
          <a:bodyPr/>
          <a:lstStyle/>
          <a:p>
            <a:fld id="{C764DE79-268F-4C1A-8933-263129D2AF90}" type="datetimeFigureOut">
              <a:rPr lang="zh-CN" altLang="en-US"/>
            </a:fld>
            <a:endParaRPr lang="en-US" dirty="0"/>
          </a:p>
        </p:txBody>
      </p:sp>
      <p:sp>
        <p:nvSpPr>
          <p:cNvPr id="88" name="Footer Placeholder 4"/>
          <p:cNvSpPr>
            <a:spLocks noGrp="1"/>
          </p:cNvSpPr>
          <p:nvPr>
            <p:ph type="ftr" sz="quarter" idx="11"/>
          </p:nvPr>
        </p:nvSpPr>
        <p:spPr/>
        <p:txBody>
          <a:bodyPr/>
          <a:lstStyle/>
          <a:p>
            <a:endParaRPr lang="en-US" dirty="0"/>
          </a:p>
        </p:txBody>
      </p:sp>
      <p:sp>
        <p:nvSpPr>
          <p:cNvPr id="89" name="Slide Number Placeholder 5"/>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91" name="副标题 2"/>
          <p:cNvSpPr>
            <a:spLocks noGrp="1"/>
          </p:cNvSpPr>
          <p:nvPr>
            <p:ph type="subTitle" idx="1" hasCustomPrompt="1"/>
          </p:nvPr>
        </p:nvSpPr>
        <p:spPr>
          <a:xfrm>
            <a:off x="1485899" y="2983971"/>
            <a:ext cx="9144000" cy="1113896"/>
          </a:xfrm>
        </p:spPr>
        <p:txBody>
          <a:bodyPr>
            <a:normAutofit/>
          </a:bodyPr>
          <a:lstStyle>
            <a:lvl1pPr marL="0" indent="0" algn="ctr">
              <a:buNone/>
              <a:defRPr sz="20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z="1800" dirty="0">
                <a:latin typeface="Adobe Heiti Std R" panose="020B0400000000000000" pitchFamily="34" charset="-128"/>
                <a:ea typeface="Adobe Heiti Std R" panose="020B0400000000000000" pitchFamily="34" charset="-128"/>
              </a:rPr>
              <a:t>单击此处编辑母版作者信息样式</a:t>
            </a:r>
            <a:endParaRPr lang="zh-CN" altLang="en-US" sz="1800" dirty="0">
              <a:effectLst/>
              <a:latin typeface="Adobe Heiti Std R" panose="020B0400000000000000" pitchFamily="34" charset="-128"/>
              <a:ea typeface="Adobe Heiti Std R" panose="020B0400000000000000" pitchFamily="34" charset="-128"/>
            </a:endParaRPr>
          </a:p>
        </p:txBody>
      </p:sp>
      <p:sp>
        <p:nvSpPr>
          <p:cNvPr id="92" name="圆角矩形 6"/>
          <p:cNvSpPr/>
          <p:nvPr userDrawn="1"/>
        </p:nvSpPr>
        <p:spPr>
          <a:xfrm>
            <a:off x="812798" y="1402663"/>
            <a:ext cx="10521244" cy="1058334"/>
          </a:xfrm>
          <a:prstGeom prst="roundRect">
            <a:avLst>
              <a:gd name="adj" fmla="val 0"/>
            </a:avLst>
          </a:prstGeom>
          <a:solidFill>
            <a:srgbClr val="D8D8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00"/>
          </a:p>
        </p:txBody>
      </p:sp>
      <p:sp>
        <p:nvSpPr>
          <p:cNvPr id="93" name="标题 1"/>
          <p:cNvSpPr>
            <a:spLocks noGrp="1"/>
          </p:cNvSpPr>
          <p:nvPr>
            <p:ph type="ctrTitle"/>
          </p:nvPr>
        </p:nvSpPr>
        <p:spPr>
          <a:xfrm>
            <a:off x="1524000" y="1579813"/>
            <a:ext cx="9144000" cy="848376"/>
          </a:xfrm>
        </p:spPr>
        <p:txBody>
          <a:bodyPr anchor="ctr">
            <a:normAutofit/>
          </a:bodyPr>
          <a:lstStyle>
            <a:lvl1pPr algn="ctr">
              <a:defRPr sz="2800">
                <a:solidFill>
                  <a:schemeClr val="accent3"/>
                </a:solidFill>
              </a:defRPr>
            </a:lvl1pPr>
          </a:lstStyle>
          <a:p>
            <a:r>
              <a:rPr kumimoji="1" lang="zh-CN" altLang="en-US"/>
              <a:t>单击此处编辑母版标题样式</a:t>
            </a:r>
            <a:endParaRPr kumimoji="1"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95" name="矩形 6"/>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96"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
        <p:nvSpPr>
          <p:cNvPr id="97" name="内容占位符 2"/>
          <p:cNvSpPr>
            <a:spLocks noGrp="1"/>
          </p:cNvSpPr>
          <p:nvPr>
            <p:ph idx="1" hasCustomPrompt="1"/>
          </p:nvPr>
        </p:nvSpPr>
        <p:spPr>
          <a:xfrm>
            <a:off x="838200" y="1205345"/>
            <a:ext cx="10515600" cy="4971618"/>
          </a:xfrm>
        </p:spPr>
        <p:txBody>
          <a:bodyPr/>
          <a:lstStyle>
            <a:lvl1pPr marL="273050" indent="-273050">
              <a:buFont typeface="Wingdings" panose="05000000000000000000" pitchFamily="2" charset="2"/>
              <a:buChar char="Ø"/>
              <a:defRPr/>
            </a:lvl1pPr>
          </a:lstStyle>
          <a:p>
            <a:r>
              <a:rPr kumimoji="1" lang="zh-CN" altLang="en-US" dirty="0"/>
              <a:t>编辑母版文本样式
第二级
第三级
第四级
第五级</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_两栏内容">
    <p:spTree>
      <p:nvGrpSpPr>
        <p:cNvPr id="1" name=""/>
        <p:cNvGrpSpPr/>
        <p:nvPr/>
      </p:nvGrpSpPr>
      <p:grpSpPr>
        <a:xfrm>
          <a:off x="0" y="0"/>
          <a:ext cx="0" cy="0"/>
          <a:chOff x="0" y="0"/>
          <a:chExt cx="0" cy="0"/>
        </a:xfrm>
      </p:grpSpPr>
      <p:sp>
        <p:nvSpPr>
          <p:cNvPr id="99" name="矩形 12"/>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100" name="内容占位符 2"/>
          <p:cNvSpPr>
            <a:spLocks noGrp="1"/>
          </p:cNvSpPr>
          <p:nvPr>
            <p:ph sz="half" idx="1" hasCustomPrompt="1"/>
          </p:nvPr>
        </p:nvSpPr>
        <p:spPr>
          <a:xfrm>
            <a:off x="838200" y="1126067"/>
            <a:ext cx="5181600" cy="5050896"/>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101" name="内容占位符 3"/>
          <p:cNvSpPr>
            <a:spLocks noGrp="1"/>
          </p:cNvSpPr>
          <p:nvPr>
            <p:ph sz="half" idx="2" hasCustomPrompt="1"/>
          </p:nvPr>
        </p:nvSpPr>
        <p:spPr>
          <a:xfrm>
            <a:off x="6172200" y="1126067"/>
            <a:ext cx="5181600" cy="5050896"/>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102"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_比较">
    <p:spTree>
      <p:nvGrpSpPr>
        <p:cNvPr id="1" name=""/>
        <p:cNvGrpSpPr/>
        <p:nvPr/>
      </p:nvGrpSpPr>
      <p:grpSpPr>
        <a:xfrm>
          <a:off x="0" y="0"/>
          <a:ext cx="0" cy="0"/>
          <a:chOff x="0" y="0"/>
          <a:chExt cx="0" cy="0"/>
        </a:xfrm>
      </p:grpSpPr>
      <p:sp>
        <p:nvSpPr>
          <p:cNvPr id="104" name="矩形 16"/>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105" name="文本占位符 2"/>
          <p:cNvSpPr>
            <a:spLocks noGrp="1"/>
          </p:cNvSpPr>
          <p:nvPr>
            <p:ph type="body" idx="1" hasCustomPrompt="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zh-CN" altLang="en-US"/>
              <a:t>编辑母版文本样式
第二级
第三级
第四级
第五级</a:t>
            </a:r>
            <a:endParaRPr kumimoji="1" lang="zh-CN" altLang="en-US"/>
          </a:p>
        </p:txBody>
      </p:sp>
      <p:sp>
        <p:nvSpPr>
          <p:cNvPr id="106" name="内容占位符 3"/>
          <p:cNvSpPr>
            <a:spLocks noGrp="1"/>
          </p:cNvSpPr>
          <p:nvPr>
            <p:ph sz="half" idx="2" hasCustomPrompt="1"/>
          </p:nvPr>
        </p:nvSpPr>
        <p:spPr>
          <a:xfrm>
            <a:off x="839789" y="2505075"/>
            <a:ext cx="5157787" cy="3684588"/>
          </a:xfrm>
        </p:spPr>
        <p:txBody>
          <a:bodyPr vert="horz" lIns="91440" tIns="45720" rIns="91440" bIns="45720" rtlCol="0">
            <a:normAutofit/>
          </a:bodyPr>
          <a:lstStyle>
            <a:lvl1pPr marL="273050" indent="-273050">
              <a:buFont typeface="Wingdings" panose="05000000000000000000" pitchFamily="2" charset="2"/>
              <a:buChar char="Ø"/>
              <a:defRPr kumimoji="1" lang="zh-CN" altLang="en-US" dirty="0"/>
            </a:lvl1pPr>
          </a:lstStyle>
          <a:p>
            <a:pPr marL="273050" lvl="0" indent="-273050"/>
            <a:r>
              <a:rPr kumimoji="1" lang="zh-CN" altLang="en-US" dirty="0"/>
              <a:t>编辑母版文本样式
第二级
第三级
第四级
第五级</a:t>
            </a:r>
            <a:endParaRPr kumimoji="1" lang="zh-CN" altLang="en-US" dirty="0"/>
          </a:p>
        </p:txBody>
      </p:sp>
      <p:sp>
        <p:nvSpPr>
          <p:cNvPr id="107" name="文本占位符 4"/>
          <p:cNvSpPr>
            <a:spLocks noGrp="1"/>
          </p:cNvSpPr>
          <p:nvPr>
            <p:ph type="body" sz="quarter" idx="3" hasCustomPrompt="1"/>
          </p:nvPr>
        </p:nvSpPr>
        <p:spPr>
          <a:xfrm>
            <a:off x="6172202"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zh-CN" altLang="en-US"/>
              <a:t>编辑母版文本样式
第二级
第三级
第四级
第五级</a:t>
            </a:r>
            <a:endParaRPr kumimoji="1" lang="zh-CN" altLang="en-US"/>
          </a:p>
        </p:txBody>
      </p:sp>
      <p:sp>
        <p:nvSpPr>
          <p:cNvPr id="108" name="内容占位符 5"/>
          <p:cNvSpPr>
            <a:spLocks noGrp="1"/>
          </p:cNvSpPr>
          <p:nvPr>
            <p:ph sz="quarter" idx="4" hasCustomPrompt="1"/>
          </p:nvPr>
        </p:nvSpPr>
        <p:spPr>
          <a:xfrm>
            <a:off x="6172202" y="2505075"/>
            <a:ext cx="5183188" cy="3684588"/>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109"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_仅标题">
    <p:spTree>
      <p:nvGrpSpPr>
        <p:cNvPr id="1" name=""/>
        <p:cNvGrpSpPr/>
        <p:nvPr/>
      </p:nvGrpSpPr>
      <p:grpSpPr>
        <a:xfrm>
          <a:off x="0" y="0"/>
          <a:ext cx="0" cy="0"/>
          <a:chOff x="0" y="0"/>
          <a:chExt cx="0" cy="0"/>
        </a:xfrm>
      </p:grpSpPr>
      <p:sp>
        <p:nvSpPr>
          <p:cNvPr id="111" name="矩形 12"/>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112"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标题和竖排文字">
    <p:spTree>
      <p:nvGrpSpPr>
        <p:cNvPr id="1" name=""/>
        <p:cNvGrpSpPr/>
        <p:nvPr/>
      </p:nvGrpSpPr>
      <p:grpSpPr>
        <a:xfrm>
          <a:off x="0" y="0"/>
          <a:ext cx="0" cy="0"/>
          <a:chOff x="0" y="0"/>
          <a:chExt cx="0" cy="0"/>
        </a:xfrm>
      </p:grpSpPr>
      <p:sp>
        <p:nvSpPr>
          <p:cNvPr id="114" name="矩形 13"/>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115" name="竖排文字占位符 2"/>
          <p:cNvSpPr>
            <a:spLocks noGrp="1"/>
          </p:cNvSpPr>
          <p:nvPr>
            <p:ph type="body" orient="vert" idx="1" hasCustomPrompt="1"/>
          </p:nvPr>
        </p:nvSpPr>
        <p:spPr>
          <a:xfrm>
            <a:off x="838200" y="1193803"/>
            <a:ext cx="10515600" cy="4983163"/>
          </a:xfrm>
        </p:spPr>
        <p:txBody>
          <a:bodyPr vert="eaVert"/>
          <a:lstStyle>
            <a:lvl1pPr marL="273050" indent="-273050">
              <a:buFont typeface="Wingdings" panose="05000000000000000000" pitchFamily="2" charset="2"/>
              <a:buChar char="Ø"/>
              <a:defRPr/>
            </a:lvl1pPr>
          </a:lstStyle>
          <a:p>
            <a:r>
              <a:rPr kumimoji="1" lang="zh-CN" altLang="en-US"/>
              <a:t>编辑母版文本样式
第二级
第三级
第四级
第五级</a:t>
            </a:r>
            <a:endParaRPr kumimoji="1" lang="zh-CN" altLang="en-US"/>
          </a:p>
        </p:txBody>
      </p:sp>
      <p:sp>
        <p:nvSpPr>
          <p:cNvPr id="116"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71" name="圆角矩形 6"/>
          <p:cNvSpPr/>
          <p:nvPr userDrawn="1"/>
        </p:nvSpPr>
        <p:spPr>
          <a:xfrm>
            <a:off x="697752" y="1076326"/>
            <a:ext cx="10796495" cy="2479674"/>
          </a:xfrm>
          <a:prstGeom prst="roundRect">
            <a:avLst>
              <a:gd name="adj" fmla="val 0"/>
            </a:avLst>
          </a:prstGeom>
          <a:solidFill>
            <a:srgbClr val="D8D8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00"/>
          </a:p>
        </p:txBody>
      </p:sp>
      <p:sp>
        <p:nvSpPr>
          <p:cNvPr id="72" name="Title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endParaRPr lang="en-US" dirty="0"/>
          </a:p>
        </p:txBody>
      </p:sp>
      <p:sp>
        <p:nvSpPr>
          <p:cNvPr id="7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74" name="Date Placeholder 3"/>
          <p:cNvSpPr>
            <a:spLocks noGrp="1"/>
          </p:cNvSpPr>
          <p:nvPr>
            <p:ph type="dt" sz="half" idx="10"/>
          </p:nvPr>
        </p:nvSpPr>
        <p:spPr/>
        <p:txBody>
          <a:bodyPr/>
          <a:lstStyle/>
          <a:p>
            <a:fld id="{C764DE79-268F-4C1A-8933-263129D2AF90}" type="datetimeFigureOut">
              <a:rPr lang="zh-CN" altLang="en-US"/>
            </a:fld>
            <a:endParaRPr lang="en-US" dirty="0"/>
          </a:p>
        </p:txBody>
      </p:sp>
      <p:sp>
        <p:nvSpPr>
          <p:cNvPr id="75" name="Footer Placeholder 4"/>
          <p:cNvSpPr>
            <a:spLocks noGrp="1"/>
          </p:cNvSpPr>
          <p:nvPr>
            <p:ph type="ftr" sz="quarter" idx="11"/>
          </p:nvPr>
        </p:nvSpPr>
        <p:spPr/>
        <p:txBody>
          <a:bodyPr/>
          <a:lstStyle/>
          <a:p>
            <a:endParaRPr lang="en-US" dirty="0"/>
          </a:p>
        </p:txBody>
      </p:sp>
      <p:sp>
        <p:nvSpPr>
          <p:cNvPr id="76" name="Slide Number Placeholder 5"/>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118"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119"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120" name="Date Placeholder 3"/>
          <p:cNvSpPr>
            <a:spLocks noGrp="1"/>
          </p:cNvSpPr>
          <p:nvPr>
            <p:ph type="dt" sz="half" idx="10"/>
          </p:nvPr>
        </p:nvSpPr>
        <p:spPr/>
        <p:txBody>
          <a:bodyPr/>
          <a:lstStyle/>
          <a:p>
            <a:fld id="{C764DE79-268F-4C1A-8933-263129D2AF90}" type="datetimeFigureOut">
              <a:rPr lang="zh-CN" altLang="en-US"/>
            </a:fld>
            <a:endParaRPr lang="en-US" dirty="0"/>
          </a:p>
        </p:txBody>
      </p:sp>
      <p:sp>
        <p:nvSpPr>
          <p:cNvPr id="121" name="Footer Placeholder 4"/>
          <p:cNvSpPr>
            <a:spLocks noGrp="1"/>
          </p:cNvSpPr>
          <p:nvPr>
            <p:ph type="ftr" sz="quarter" idx="11"/>
          </p:nvPr>
        </p:nvSpPr>
        <p:spPr/>
        <p:txBody>
          <a:bodyPr/>
          <a:lstStyle/>
          <a:p>
            <a:endParaRPr lang="en-US" dirty="0"/>
          </a:p>
        </p:txBody>
      </p:sp>
      <p:sp>
        <p:nvSpPr>
          <p:cNvPr id="122" name="Slide Number Placeholder 5"/>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124" name="Content Placeholder 2"/>
          <p:cNvSpPr>
            <a:spLocks noGrp="1"/>
          </p:cNvSpPr>
          <p:nvPr>
            <p:ph sz="half" idx="1"/>
          </p:nvPr>
        </p:nvSpPr>
        <p:spPr>
          <a:xfrm>
            <a:off x="838200" y="1461247"/>
            <a:ext cx="5181600" cy="471571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25" name="Content Placeholder 3"/>
          <p:cNvSpPr>
            <a:spLocks noGrp="1"/>
          </p:cNvSpPr>
          <p:nvPr>
            <p:ph sz="half" idx="2"/>
          </p:nvPr>
        </p:nvSpPr>
        <p:spPr>
          <a:xfrm>
            <a:off x="6172200" y="1461247"/>
            <a:ext cx="5181600" cy="471571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26" name="Date Placeholder 4"/>
          <p:cNvSpPr>
            <a:spLocks noGrp="1"/>
          </p:cNvSpPr>
          <p:nvPr>
            <p:ph type="dt" sz="half" idx="10"/>
          </p:nvPr>
        </p:nvSpPr>
        <p:spPr/>
        <p:txBody>
          <a:bodyPr/>
          <a:lstStyle/>
          <a:p>
            <a:fld id="{C764DE79-268F-4C1A-8933-263129D2AF90}" type="datetimeFigureOut">
              <a:rPr lang="zh-CN" altLang="en-US"/>
            </a:fld>
            <a:endParaRPr lang="en-US" dirty="0"/>
          </a:p>
        </p:txBody>
      </p:sp>
      <p:sp>
        <p:nvSpPr>
          <p:cNvPr id="127" name="Footer Placeholder 5"/>
          <p:cNvSpPr>
            <a:spLocks noGrp="1"/>
          </p:cNvSpPr>
          <p:nvPr>
            <p:ph type="ftr" sz="quarter" idx="11"/>
          </p:nvPr>
        </p:nvSpPr>
        <p:spPr/>
        <p:txBody>
          <a:bodyPr/>
          <a:lstStyle/>
          <a:p>
            <a:endParaRPr lang="en-US" dirty="0"/>
          </a:p>
        </p:txBody>
      </p:sp>
      <p:sp>
        <p:nvSpPr>
          <p:cNvPr id="128" name="Slide Number Placeholder 6"/>
          <p:cNvSpPr>
            <a:spLocks noGrp="1"/>
          </p:cNvSpPr>
          <p:nvPr>
            <p:ph type="sldNum" sz="quarter" idx="12"/>
          </p:nvPr>
        </p:nvSpPr>
        <p:spPr/>
        <p:txBody>
          <a:bodyPr/>
          <a:lstStyle/>
          <a:p>
            <a:fld id="{48F63A3B-78C7-47BE-AE5E-E10140E04643}" type="slidenum">
              <a:rPr/>
            </a:fld>
            <a:endParaRPr lang="en-US" dirty="0"/>
          </a:p>
        </p:txBody>
      </p:sp>
      <p:sp>
        <p:nvSpPr>
          <p:cNvPr id="129"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131" name="Text Placeholder 2"/>
          <p:cNvSpPr>
            <a:spLocks noGrp="1"/>
          </p:cNvSpPr>
          <p:nvPr>
            <p:ph type="body" idx="1"/>
          </p:nvPr>
        </p:nvSpPr>
        <p:spPr>
          <a:xfrm>
            <a:off x="839788" y="143547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32" name="Content Placeholder 3"/>
          <p:cNvSpPr>
            <a:spLocks noGrp="1"/>
          </p:cNvSpPr>
          <p:nvPr>
            <p:ph sz="half" idx="2"/>
          </p:nvPr>
        </p:nvSpPr>
        <p:spPr>
          <a:xfrm>
            <a:off x="839788" y="2359210"/>
            <a:ext cx="5157787" cy="383045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33" name="Text Placeholder 4"/>
          <p:cNvSpPr>
            <a:spLocks noGrp="1"/>
          </p:cNvSpPr>
          <p:nvPr>
            <p:ph type="body" sz="quarter" idx="3"/>
          </p:nvPr>
        </p:nvSpPr>
        <p:spPr>
          <a:xfrm>
            <a:off x="6172200" y="143547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34" name="Content Placeholder 5"/>
          <p:cNvSpPr>
            <a:spLocks noGrp="1"/>
          </p:cNvSpPr>
          <p:nvPr>
            <p:ph sz="quarter" idx="4"/>
          </p:nvPr>
        </p:nvSpPr>
        <p:spPr>
          <a:xfrm>
            <a:off x="6172200" y="2359210"/>
            <a:ext cx="5183188" cy="383045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35" name="Date Placeholder 6"/>
          <p:cNvSpPr>
            <a:spLocks noGrp="1"/>
          </p:cNvSpPr>
          <p:nvPr>
            <p:ph type="dt" sz="half" idx="10"/>
          </p:nvPr>
        </p:nvSpPr>
        <p:spPr/>
        <p:txBody>
          <a:bodyPr/>
          <a:lstStyle/>
          <a:p>
            <a:fld id="{C764DE79-268F-4C1A-8933-263129D2AF90}" type="datetimeFigureOut">
              <a:rPr lang="zh-CN" altLang="en-US"/>
            </a:fld>
            <a:endParaRPr lang="en-US" dirty="0"/>
          </a:p>
        </p:txBody>
      </p:sp>
      <p:sp>
        <p:nvSpPr>
          <p:cNvPr id="136" name="Footer Placeholder 7"/>
          <p:cNvSpPr>
            <a:spLocks noGrp="1"/>
          </p:cNvSpPr>
          <p:nvPr>
            <p:ph type="ftr" sz="quarter" idx="11"/>
          </p:nvPr>
        </p:nvSpPr>
        <p:spPr/>
        <p:txBody>
          <a:bodyPr/>
          <a:lstStyle/>
          <a:p>
            <a:endParaRPr lang="en-US" dirty="0"/>
          </a:p>
        </p:txBody>
      </p:sp>
      <p:sp>
        <p:nvSpPr>
          <p:cNvPr id="137" name="Slide Number Placeholder 8"/>
          <p:cNvSpPr>
            <a:spLocks noGrp="1"/>
          </p:cNvSpPr>
          <p:nvPr>
            <p:ph type="sldNum" sz="quarter" idx="12"/>
          </p:nvPr>
        </p:nvSpPr>
        <p:spPr/>
        <p:txBody>
          <a:bodyPr/>
          <a:lstStyle/>
          <a:p>
            <a:fld id="{48F63A3B-78C7-47BE-AE5E-E10140E04643}" type="slidenum">
              <a:rPr/>
            </a:fld>
            <a:endParaRPr lang="en-US" dirty="0"/>
          </a:p>
        </p:txBody>
      </p:sp>
      <p:sp>
        <p:nvSpPr>
          <p:cNvPr id="138" name="矩形 11"/>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139"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141" name="矩形 7"/>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142" name="Title 1"/>
          <p:cNvSpPr>
            <a:spLocks noGrp="1"/>
          </p:cNvSpPr>
          <p:nvPr>
            <p:ph type="title"/>
          </p:nvPr>
        </p:nvSpPr>
        <p:spPr/>
        <p:txBody>
          <a:bodyPr/>
          <a:lstStyle/>
          <a:p>
            <a:r>
              <a:rPr lang="zh-CN" altLang="en-US"/>
              <a:t>单击此处编辑母版标题样式</a:t>
            </a:r>
            <a:endParaRPr lang="en-US" dirty="0"/>
          </a:p>
        </p:txBody>
      </p:sp>
      <p:sp>
        <p:nvSpPr>
          <p:cNvPr id="143" name="Date Placeholder 2"/>
          <p:cNvSpPr>
            <a:spLocks noGrp="1"/>
          </p:cNvSpPr>
          <p:nvPr>
            <p:ph type="dt" sz="half" idx="10"/>
          </p:nvPr>
        </p:nvSpPr>
        <p:spPr/>
        <p:txBody>
          <a:bodyPr/>
          <a:lstStyle/>
          <a:p>
            <a:fld id="{C764DE79-268F-4C1A-8933-263129D2AF90}" type="datetimeFigureOut">
              <a:rPr lang="zh-CN" altLang="en-US"/>
            </a:fld>
            <a:endParaRPr lang="en-US" dirty="0"/>
          </a:p>
        </p:txBody>
      </p:sp>
      <p:sp>
        <p:nvSpPr>
          <p:cNvPr id="144" name="Footer Placeholder 3"/>
          <p:cNvSpPr>
            <a:spLocks noGrp="1"/>
          </p:cNvSpPr>
          <p:nvPr>
            <p:ph type="ftr" sz="quarter" idx="11"/>
          </p:nvPr>
        </p:nvSpPr>
        <p:spPr/>
        <p:txBody>
          <a:bodyPr/>
          <a:lstStyle/>
          <a:p>
            <a:endParaRPr lang="en-US" dirty="0"/>
          </a:p>
        </p:txBody>
      </p:sp>
      <p:sp>
        <p:nvSpPr>
          <p:cNvPr id="145" name="Slide Number Placeholder 4"/>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147" name="Date Placeholder 1"/>
          <p:cNvSpPr>
            <a:spLocks noGrp="1"/>
          </p:cNvSpPr>
          <p:nvPr>
            <p:ph type="dt" sz="half" idx="10"/>
          </p:nvPr>
        </p:nvSpPr>
        <p:spPr/>
        <p:txBody>
          <a:bodyPr/>
          <a:lstStyle/>
          <a:p>
            <a:fld id="{C764DE79-268F-4C1A-8933-263129D2AF90}" type="datetimeFigureOut">
              <a:rPr lang="zh-CN" altLang="en-US"/>
            </a:fld>
            <a:endParaRPr lang="en-US" dirty="0"/>
          </a:p>
        </p:txBody>
      </p:sp>
      <p:sp>
        <p:nvSpPr>
          <p:cNvPr id="148" name="Footer Placeholder 2"/>
          <p:cNvSpPr>
            <a:spLocks noGrp="1"/>
          </p:cNvSpPr>
          <p:nvPr>
            <p:ph type="ftr" sz="quarter" idx="11"/>
          </p:nvPr>
        </p:nvSpPr>
        <p:spPr/>
        <p:txBody>
          <a:bodyPr/>
          <a:lstStyle/>
          <a:p>
            <a:endParaRPr lang="en-US" dirty="0"/>
          </a:p>
        </p:txBody>
      </p:sp>
      <p:sp>
        <p:nvSpPr>
          <p:cNvPr id="149" name="Slide Number Placeholder 3"/>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461247"/>
            <a:ext cx="5181600" cy="471571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461247"/>
            <a:ext cx="5181600" cy="471571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
        <p:nvSpPr>
          <p:cNvPr id="10"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1" name=""/>
        <p:cNvGrpSpPr/>
        <p:nvPr/>
      </p:nvGrpSpPr>
      <p:grpSpPr>
        <a:xfrm>
          <a:off x="0" y="0"/>
          <a:ext cx="0" cy="0"/>
          <a:chOff x="0" y="0"/>
          <a:chExt cx="0" cy="0"/>
        </a:xfrm>
      </p:grpSpPr>
      <p:sp>
        <p:nvSpPr>
          <p:cNvPr id="151"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152"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5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54" name="Date Placeholder 4"/>
          <p:cNvSpPr>
            <a:spLocks noGrp="1"/>
          </p:cNvSpPr>
          <p:nvPr>
            <p:ph type="dt" sz="half" idx="10"/>
          </p:nvPr>
        </p:nvSpPr>
        <p:spPr/>
        <p:txBody>
          <a:bodyPr/>
          <a:lstStyle/>
          <a:p>
            <a:fld id="{C764DE79-268F-4C1A-8933-263129D2AF90}" type="datetimeFigureOut">
              <a:rPr lang="zh-CN" altLang="en-US"/>
            </a:fld>
            <a:endParaRPr lang="en-US" dirty="0"/>
          </a:p>
        </p:txBody>
      </p:sp>
      <p:sp>
        <p:nvSpPr>
          <p:cNvPr id="155" name="Footer Placeholder 5"/>
          <p:cNvSpPr>
            <a:spLocks noGrp="1"/>
          </p:cNvSpPr>
          <p:nvPr>
            <p:ph type="ftr" sz="quarter" idx="11"/>
          </p:nvPr>
        </p:nvSpPr>
        <p:spPr/>
        <p:txBody>
          <a:bodyPr/>
          <a:lstStyle/>
          <a:p>
            <a:endParaRPr lang="en-US" dirty="0"/>
          </a:p>
        </p:txBody>
      </p:sp>
      <p:sp>
        <p:nvSpPr>
          <p:cNvPr id="156" name="Slide Number Placeholder 6"/>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
        <p:cNvGrpSpPr/>
        <p:nvPr/>
      </p:nvGrpSpPr>
      <p:grpSpPr>
        <a:xfrm>
          <a:off x="0" y="0"/>
          <a:ext cx="0" cy="0"/>
          <a:chOff x="0" y="0"/>
          <a:chExt cx="0" cy="0"/>
        </a:xfrm>
      </p:grpSpPr>
      <p:sp>
        <p:nvSpPr>
          <p:cNvPr id="158"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159"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160"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61" name="Date Placeholder 4"/>
          <p:cNvSpPr>
            <a:spLocks noGrp="1"/>
          </p:cNvSpPr>
          <p:nvPr>
            <p:ph type="dt" sz="half" idx="10"/>
          </p:nvPr>
        </p:nvSpPr>
        <p:spPr/>
        <p:txBody>
          <a:bodyPr/>
          <a:lstStyle/>
          <a:p>
            <a:fld id="{C764DE79-268F-4C1A-8933-263129D2AF90}" type="datetimeFigureOut">
              <a:rPr lang="zh-CN" altLang="en-US"/>
            </a:fld>
            <a:endParaRPr lang="en-US" dirty="0"/>
          </a:p>
        </p:txBody>
      </p:sp>
      <p:sp>
        <p:nvSpPr>
          <p:cNvPr id="162" name="Footer Placeholder 5"/>
          <p:cNvSpPr>
            <a:spLocks noGrp="1"/>
          </p:cNvSpPr>
          <p:nvPr>
            <p:ph type="ftr" sz="quarter" idx="11"/>
          </p:nvPr>
        </p:nvSpPr>
        <p:spPr/>
        <p:txBody>
          <a:bodyPr/>
          <a:lstStyle/>
          <a:p>
            <a:endParaRPr lang="en-US" dirty="0"/>
          </a:p>
        </p:txBody>
      </p:sp>
      <p:sp>
        <p:nvSpPr>
          <p:cNvPr id="163" name="Slide Number Placeholder 6"/>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
        <p:cNvGrpSpPr/>
        <p:nvPr/>
      </p:nvGrpSpPr>
      <p:grpSpPr>
        <a:xfrm>
          <a:off x="0" y="0"/>
          <a:ext cx="0" cy="0"/>
          <a:chOff x="0" y="0"/>
          <a:chExt cx="0" cy="0"/>
        </a:xfrm>
      </p:grpSpPr>
      <p:sp>
        <p:nvSpPr>
          <p:cNvPr id="165" name="矩形 8"/>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166" name="Title 1"/>
          <p:cNvSpPr>
            <a:spLocks noGrp="1"/>
          </p:cNvSpPr>
          <p:nvPr>
            <p:ph type="title"/>
          </p:nvPr>
        </p:nvSpPr>
        <p:spPr/>
        <p:txBody>
          <a:bodyPr/>
          <a:lstStyle/>
          <a:p>
            <a:r>
              <a:rPr lang="zh-CN" altLang="en-US"/>
              <a:t>单击此处编辑母版标题样式</a:t>
            </a:r>
            <a:endParaRPr lang="en-US" dirty="0"/>
          </a:p>
        </p:txBody>
      </p:sp>
      <p:sp>
        <p:nvSpPr>
          <p:cNvPr id="167"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68" name="Date Placeholder 3"/>
          <p:cNvSpPr>
            <a:spLocks noGrp="1"/>
          </p:cNvSpPr>
          <p:nvPr>
            <p:ph type="dt" sz="half" idx="10"/>
          </p:nvPr>
        </p:nvSpPr>
        <p:spPr/>
        <p:txBody>
          <a:bodyPr/>
          <a:lstStyle/>
          <a:p>
            <a:fld id="{C764DE79-268F-4C1A-8933-263129D2AF90}" type="datetimeFigureOut">
              <a:rPr lang="zh-CN" altLang="en-US"/>
            </a:fld>
            <a:endParaRPr lang="en-US" dirty="0"/>
          </a:p>
        </p:txBody>
      </p:sp>
      <p:sp>
        <p:nvSpPr>
          <p:cNvPr id="169" name="Footer Placeholder 4"/>
          <p:cNvSpPr>
            <a:spLocks noGrp="1"/>
          </p:cNvSpPr>
          <p:nvPr>
            <p:ph type="ftr" sz="quarter" idx="11"/>
          </p:nvPr>
        </p:nvSpPr>
        <p:spPr/>
        <p:txBody>
          <a:bodyPr/>
          <a:lstStyle/>
          <a:p>
            <a:endParaRPr lang="en-US" dirty="0"/>
          </a:p>
        </p:txBody>
      </p:sp>
      <p:sp>
        <p:nvSpPr>
          <p:cNvPr id="170" name="Slide Number Placeholder 5"/>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cSld name="竖排标题与文本">
    <p:spTree>
      <p:nvGrpSpPr>
        <p:cNvPr id="1" name=""/>
        <p:cNvGrpSpPr/>
        <p:nvPr/>
      </p:nvGrpSpPr>
      <p:grpSpPr>
        <a:xfrm>
          <a:off x="0" y="0"/>
          <a:ext cx="0" cy="0"/>
          <a:chOff x="0" y="0"/>
          <a:chExt cx="0" cy="0"/>
        </a:xfrm>
      </p:grpSpPr>
      <p:sp>
        <p:nvSpPr>
          <p:cNvPr id="85"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86"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87" name="Date Placeholder 3"/>
          <p:cNvSpPr>
            <a:spLocks noGrp="1"/>
          </p:cNvSpPr>
          <p:nvPr>
            <p:ph type="dt" sz="half" idx="10"/>
          </p:nvPr>
        </p:nvSpPr>
        <p:spPr/>
        <p:txBody>
          <a:bodyPr/>
          <a:lstStyle/>
          <a:p>
            <a:fld id="{C764DE79-268F-4C1A-8933-263129D2AF90}" type="datetimeFigureOut">
              <a:rPr lang="zh-CN" altLang="en-US"/>
            </a:fld>
            <a:endParaRPr lang="en-US" dirty="0"/>
          </a:p>
        </p:txBody>
      </p:sp>
      <p:sp>
        <p:nvSpPr>
          <p:cNvPr id="88" name="Footer Placeholder 4"/>
          <p:cNvSpPr>
            <a:spLocks noGrp="1"/>
          </p:cNvSpPr>
          <p:nvPr>
            <p:ph type="ftr" sz="quarter" idx="11"/>
          </p:nvPr>
        </p:nvSpPr>
        <p:spPr/>
        <p:txBody>
          <a:bodyPr/>
          <a:lstStyle/>
          <a:p>
            <a:endParaRPr lang="en-US" dirty="0"/>
          </a:p>
        </p:txBody>
      </p:sp>
      <p:sp>
        <p:nvSpPr>
          <p:cNvPr id="89" name="Slide Number Placeholder 5"/>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91" name="副标题 2"/>
          <p:cNvSpPr>
            <a:spLocks noGrp="1"/>
          </p:cNvSpPr>
          <p:nvPr>
            <p:ph type="subTitle" idx="1" hasCustomPrompt="1"/>
          </p:nvPr>
        </p:nvSpPr>
        <p:spPr>
          <a:xfrm>
            <a:off x="1485899" y="2983971"/>
            <a:ext cx="9144000" cy="1113896"/>
          </a:xfrm>
        </p:spPr>
        <p:txBody>
          <a:bodyPr>
            <a:normAutofit/>
          </a:bodyPr>
          <a:lstStyle>
            <a:lvl1pPr marL="0" indent="0" algn="ctr">
              <a:buNone/>
              <a:defRPr sz="20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z="1800" dirty="0">
                <a:latin typeface="Adobe Heiti Std R" panose="020B0400000000000000" pitchFamily="34" charset="-128"/>
                <a:ea typeface="Adobe Heiti Std R" panose="020B0400000000000000" pitchFamily="34" charset="-128"/>
              </a:rPr>
              <a:t>单击此处编辑母版作者信息样式</a:t>
            </a:r>
            <a:endParaRPr lang="zh-CN" altLang="en-US" sz="1800" dirty="0">
              <a:effectLst/>
              <a:latin typeface="Adobe Heiti Std R" panose="020B0400000000000000" pitchFamily="34" charset="-128"/>
              <a:ea typeface="Adobe Heiti Std R" panose="020B0400000000000000" pitchFamily="34" charset="-128"/>
            </a:endParaRPr>
          </a:p>
        </p:txBody>
      </p:sp>
      <p:sp>
        <p:nvSpPr>
          <p:cNvPr id="92" name="圆角矩形 6"/>
          <p:cNvSpPr/>
          <p:nvPr userDrawn="1"/>
        </p:nvSpPr>
        <p:spPr>
          <a:xfrm>
            <a:off x="812798" y="1402663"/>
            <a:ext cx="10521244" cy="1058334"/>
          </a:xfrm>
          <a:prstGeom prst="roundRect">
            <a:avLst>
              <a:gd name="adj" fmla="val 0"/>
            </a:avLst>
          </a:prstGeom>
          <a:solidFill>
            <a:srgbClr val="D8D8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00"/>
          </a:p>
        </p:txBody>
      </p:sp>
      <p:sp>
        <p:nvSpPr>
          <p:cNvPr id="93" name="标题 1"/>
          <p:cNvSpPr>
            <a:spLocks noGrp="1"/>
          </p:cNvSpPr>
          <p:nvPr>
            <p:ph type="ctrTitle"/>
          </p:nvPr>
        </p:nvSpPr>
        <p:spPr>
          <a:xfrm>
            <a:off x="1524000" y="1579813"/>
            <a:ext cx="9144000" cy="848376"/>
          </a:xfrm>
        </p:spPr>
        <p:txBody>
          <a:bodyPr anchor="ctr">
            <a:normAutofit/>
          </a:bodyPr>
          <a:lstStyle>
            <a:lvl1pPr algn="ctr">
              <a:defRPr sz="2800">
                <a:solidFill>
                  <a:schemeClr val="accent3"/>
                </a:solidFill>
              </a:defRPr>
            </a:lvl1pPr>
          </a:lstStyle>
          <a:p>
            <a:r>
              <a:rPr kumimoji="1" lang="zh-CN" altLang="en-US"/>
              <a:t>单击此处编辑母版标题样式</a:t>
            </a:r>
            <a:endParaRPr kumimoji="1"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95" name="矩形 6"/>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96"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
        <p:nvSpPr>
          <p:cNvPr id="97" name="内容占位符 2"/>
          <p:cNvSpPr>
            <a:spLocks noGrp="1"/>
          </p:cNvSpPr>
          <p:nvPr>
            <p:ph idx="1" hasCustomPrompt="1"/>
          </p:nvPr>
        </p:nvSpPr>
        <p:spPr>
          <a:xfrm>
            <a:off x="838200" y="1205345"/>
            <a:ext cx="10515600" cy="4971618"/>
          </a:xfrm>
        </p:spPr>
        <p:txBody>
          <a:bodyPr/>
          <a:lstStyle>
            <a:lvl1pPr marL="273050" indent="-273050">
              <a:buFont typeface="Wingdings" panose="05000000000000000000" pitchFamily="2" charset="2"/>
              <a:buChar char="Ø"/>
              <a:defRPr/>
            </a:lvl1pPr>
          </a:lstStyle>
          <a:p>
            <a:r>
              <a:rPr kumimoji="1" lang="zh-CN" altLang="en-US" dirty="0"/>
              <a:t>编辑母版文本样式
第二级
第三级
第四级
第五级</a:t>
            </a:r>
            <a:endParaRPr kumimoji="1"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1_两栏内容">
    <p:spTree>
      <p:nvGrpSpPr>
        <p:cNvPr id="1" name=""/>
        <p:cNvGrpSpPr/>
        <p:nvPr/>
      </p:nvGrpSpPr>
      <p:grpSpPr>
        <a:xfrm>
          <a:off x="0" y="0"/>
          <a:ext cx="0" cy="0"/>
          <a:chOff x="0" y="0"/>
          <a:chExt cx="0" cy="0"/>
        </a:xfrm>
      </p:grpSpPr>
      <p:sp>
        <p:nvSpPr>
          <p:cNvPr id="99" name="矩形 12"/>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100" name="内容占位符 2"/>
          <p:cNvSpPr>
            <a:spLocks noGrp="1"/>
          </p:cNvSpPr>
          <p:nvPr>
            <p:ph sz="half" idx="1" hasCustomPrompt="1"/>
          </p:nvPr>
        </p:nvSpPr>
        <p:spPr>
          <a:xfrm>
            <a:off x="838200" y="1126067"/>
            <a:ext cx="5181600" cy="5050896"/>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101" name="内容占位符 3"/>
          <p:cNvSpPr>
            <a:spLocks noGrp="1"/>
          </p:cNvSpPr>
          <p:nvPr>
            <p:ph sz="half" idx="2" hasCustomPrompt="1"/>
          </p:nvPr>
        </p:nvSpPr>
        <p:spPr>
          <a:xfrm>
            <a:off x="6172200" y="1126067"/>
            <a:ext cx="5181600" cy="5050896"/>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102"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1_比较">
    <p:spTree>
      <p:nvGrpSpPr>
        <p:cNvPr id="1" name=""/>
        <p:cNvGrpSpPr/>
        <p:nvPr/>
      </p:nvGrpSpPr>
      <p:grpSpPr>
        <a:xfrm>
          <a:off x="0" y="0"/>
          <a:ext cx="0" cy="0"/>
          <a:chOff x="0" y="0"/>
          <a:chExt cx="0" cy="0"/>
        </a:xfrm>
      </p:grpSpPr>
      <p:sp>
        <p:nvSpPr>
          <p:cNvPr id="104" name="矩形 16"/>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105" name="文本占位符 2"/>
          <p:cNvSpPr>
            <a:spLocks noGrp="1"/>
          </p:cNvSpPr>
          <p:nvPr>
            <p:ph type="body" idx="1" hasCustomPrompt="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zh-CN" altLang="en-US"/>
              <a:t>编辑母版文本样式
第二级
第三级
第四级
第五级</a:t>
            </a:r>
            <a:endParaRPr kumimoji="1" lang="zh-CN" altLang="en-US"/>
          </a:p>
        </p:txBody>
      </p:sp>
      <p:sp>
        <p:nvSpPr>
          <p:cNvPr id="106" name="内容占位符 3"/>
          <p:cNvSpPr>
            <a:spLocks noGrp="1"/>
          </p:cNvSpPr>
          <p:nvPr>
            <p:ph sz="half" idx="2" hasCustomPrompt="1"/>
          </p:nvPr>
        </p:nvSpPr>
        <p:spPr>
          <a:xfrm>
            <a:off x="839789" y="2505075"/>
            <a:ext cx="5157787" cy="3684588"/>
          </a:xfrm>
        </p:spPr>
        <p:txBody>
          <a:bodyPr vert="horz" lIns="91440" tIns="45720" rIns="91440" bIns="45720" rtlCol="0">
            <a:normAutofit/>
          </a:bodyPr>
          <a:lstStyle>
            <a:lvl1pPr marL="273050" indent="-273050">
              <a:buFont typeface="Wingdings" panose="05000000000000000000" pitchFamily="2" charset="2"/>
              <a:buChar char="Ø"/>
              <a:defRPr kumimoji="1" lang="zh-CN" altLang="en-US" dirty="0"/>
            </a:lvl1pPr>
          </a:lstStyle>
          <a:p>
            <a:pPr marL="273050" lvl="0" indent="-273050"/>
            <a:r>
              <a:rPr kumimoji="1" lang="zh-CN" altLang="en-US" dirty="0"/>
              <a:t>编辑母版文本样式
第二级
第三级
第四级
第五级</a:t>
            </a:r>
            <a:endParaRPr kumimoji="1" lang="zh-CN" altLang="en-US" dirty="0"/>
          </a:p>
        </p:txBody>
      </p:sp>
      <p:sp>
        <p:nvSpPr>
          <p:cNvPr id="107" name="文本占位符 4"/>
          <p:cNvSpPr>
            <a:spLocks noGrp="1"/>
          </p:cNvSpPr>
          <p:nvPr>
            <p:ph type="body" sz="quarter" idx="3" hasCustomPrompt="1"/>
          </p:nvPr>
        </p:nvSpPr>
        <p:spPr>
          <a:xfrm>
            <a:off x="6172202"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zh-CN" altLang="en-US"/>
              <a:t>编辑母版文本样式
第二级
第三级
第四级
第五级</a:t>
            </a:r>
            <a:endParaRPr kumimoji="1" lang="zh-CN" altLang="en-US"/>
          </a:p>
        </p:txBody>
      </p:sp>
      <p:sp>
        <p:nvSpPr>
          <p:cNvPr id="108" name="内容占位符 5"/>
          <p:cNvSpPr>
            <a:spLocks noGrp="1"/>
          </p:cNvSpPr>
          <p:nvPr>
            <p:ph sz="quarter" idx="4" hasCustomPrompt="1"/>
          </p:nvPr>
        </p:nvSpPr>
        <p:spPr>
          <a:xfrm>
            <a:off x="6172202" y="2505075"/>
            <a:ext cx="5183188" cy="3684588"/>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109"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1_仅标题">
    <p:spTree>
      <p:nvGrpSpPr>
        <p:cNvPr id="1" name=""/>
        <p:cNvGrpSpPr/>
        <p:nvPr/>
      </p:nvGrpSpPr>
      <p:grpSpPr>
        <a:xfrm>
          <a:off x="0" y="0"/>
          <a:ext cx="0" cy="0"/>
          <a:chOff x="0" y="0"/>
          <a:chExt cx="0" cy="0"/>
        </a:xfrm>
      </p:grpSpPr>
      <p:sp>
        <p:nvSpPr>
          <p:cNvPr id="111" name="矩形 12"/>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112"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1_标题和竖排文字">
    <p:spTree>
      <p:nvGrpSpPr>
        <p:cNvPr id="1" name=""/>
        <p:cNvGrpSpPr/>
        <p:nvPr/>
      </p:nvGrpSpPr>
      <p:grpSpPr>
        <a:xfrm>
          <a:off x="0" y="0"/>
          <a:ext cx="0" cy="0"/>
          <a:chOff x="0" y="0"/>
          <a:chExt cx="0" cy="0"/>
        </a:xfrm>
      </p:grpSpPr>
      <p:sp>
        <p:nvSpPr>
          <p:cNvPr id="114" name="矩形 13"/>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115" name="竖排文字占位符 2"/>
          <p:cNvSpPr>
            <a:spLocks noGrp="1"/>
          </p:cNvSpPr>
          <p:nvPr>
            <p:ph type="body" orient="vert" idx="1" hasCustomPrompt="1"/>
          </p:nvPr>
        </p:nvSpPr>
        <p:spPr>
          <a:xfrm>
            <a:off x="838200" y="1193803"/>
            <a:ext cx="10515600" cy="4983163"/>
          </a:xfrm>
        </p:spPr>
        <p:txBody>
          <a:bodyPr vert="eaVert"/>
          <a:lstStyle>
            <a:lvl1pPr marL="273050" indent="-273050">
              <a:buFont typeface="Wingdings" panose="05000000000000000000" pitchFamily="2" charset="2"/>
              <a:buChar char="Ø"/>
              <a:defRPr/>
            </a:lvl1pPr>
          </a:lstStyle>
          <a:p>
            <a:r>
              <a:rPr kumimoji="1" lang="zh-CN" altLang="en-US"/>
              <a:t>编辑母版文本样式
第二级
第三级
第四级
第五级</a:t>
            </a:r>
            <a:endParaRPr kumimoji="1" lang="zh-CN" altLang="en-US"/>
          </a:p>
        </p:txBody>
      </p:sp>
      <p:sp>
        <p:nvSpPr>
          <p:cNvPr id="116"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43547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359210"/>
            <a:ext cx="5157787" cy="383045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43547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359210"/>
            <a:ext cx="5183188" cy="383045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dirty="0"/>
          </a:p>
        </p:txBody>
      </p:sp>
      <p:sp>
        <p:nvSpPr>
          <p:cNvPr id="12" name="矩形 11"/>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13"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9" name="矩形 6"/>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10" name="Content Placeholder 2"/>
          <p:cNvSpPr>
            <a:spLocks noGrp="1"/>
          </p:cNvSpPr>
          <p:nvPr>
            <p:ph idx="1"/>
          </p:nvPr>
        </p:nvSpPr>
        <p:spPr>
          <a:xfrm>
            <a:off x="838200" y="1434354"/>
            <a:ext cx="10515600" cy="4742609"/>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1" name="Date Placeholder 3"/>
          <p:cNvSpPr>
            <a:spLocks noGrp="1"/>
          </p:cNvSpPr>
          <p:nvPr>
            <p:ph type="dt" sz="half" idx="10"/>
          </p:nvPr>
        </p:nvSpPr>
        <p:spPr/>
        <p:txBody>
          <a:bodyPr/>
          <a:lstStyle/>
          <a:p>
            <a:fld id="{C764DE79-268F-4C1A-8933-263129D2AF90}" type="datetimeFigureOut">
              <a:rPr lang="zh-CN" altLang="en-US"/>
            </a:fld>
            <a:endParaRPr lang="en-US" dirty="0"/>
          </a:p>
        </p:txBody>
      </p:sp>
      <p:sp>
        <p:nvSpPr>
          <p:cNvPr id="12" name="Footer Placeholder 4"/>
          <p:cNvSpPr>
            <a:spLocks noGrp="1"/>
          </p:cNvSpPr>
          <p:nvPr>
            <p:ph type="ftr" sz="quarter" idx="11"/>
          </p:nvPr>
        </p:nvSpPr>
        <p:spPr/>
        <p:txBody>
          <a:bodyPr/>
          <a:lstStyle/>
          <a:p>
            <a:endParaRPr lang="en-US" dirty="0"/>
          </a:p>
        </p:txBody>
      </p:sp>
      <p:sp>
        <p:nvSpPr>
          <p:cNvPr id="13" name="Slide Number Placeholder 5"/>
          <p:cNvSpPr>
            <a:spLocks noGrp="1"/>
          </p:cNvSpPr>
          <p:nvPr>
            <p:ph type="sldNum" sz="quarter" idx="12"/>
          </p:nvPr>
        </p:nvSpPr>
        <p:spPr/>
        <p:txBody>
          <a:bodyPr/>
          <a:lstStyle/>
          <a:p>
            <a:fld id="{48F63A3B-78C7-47BE-AE5E-E10140E04643}" type="slidenum">
              <a:rPr/>
            </a:fld>
            <a:endParaRPr lang="en-US" dirty="0"/>
          </a:p>
        </p:txBody>
      </p:sp>
      <p:sp>
        <p:nvSpPr>
          <p:cNvPr id="14"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矩形 7"/>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7" Type="http://schemas.openxmlformats.org/officeDocument/2006/relationships/theme" Target="../theme/theme2.xml"/><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8" Type="http://schemas.openxmlformats.org/officeDocument/2006/relationships/theme" Target="../theme/theme3.xml"/><Relationship Id="rId17" Type="http://schemas.openxmlformats.org/officeDocument/2006/relationships/slideLayout" Target="../slideLayouts/slideLayout50.xml"/><Relationship Id="rId16" Type="http://schemas.openxmlformats.org/officeDocument/2006/relationships/slideLayout" Target="../slideLayouts/slideLayout49.xml"/><Relationship Id="rId15" Type="http://schemas.openxmlformats.org/officeDocument/2006/relationships/slideLayout" Target="../slideLayouts/slideLayout48.xml"/><Relationship Id="rId14" Type="http://schemas.openxmlformats.org/officeDocument/2006/relationships/slideLayout" Target="../slideLayouts/slideLayout47.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452282"/>
            <a:ext cx="10515600" cy="4724681"/>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sp>
        <p:nvSpPr>
          <p:cNvPr id="7" name="矩形 6"/>
          <p:cNvSpPr/>
          <p:nvPr userDrawn="1"/>
        </p:nvSpPr>
        <p:spPr>
          <a:xfrm>
            <a:off x="0" y="6637866"/>
            <a:ext cx="4080000" cy="220134"/>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Zicong Hong</a:t>
            </a:r>
            <a:endParaRPr kumimoji="1" lang="zh-CN" altLang="en-US" sz="1200" dirty="0"/>
          </a:p>
        </p:txBody>
      </p:sp>
      <p:sp>
        <p:nvSpPr>
          <p:cNvPr id="8" name="矩形 7"/>
          <p:cNvSpPr/>
          <p:nvPr userDrawn="1"/>
        </p:nvSpPr>
        <p:spPr>
          <a:xfrm>
            <a:off x="4044000" y="6637870"/>
            <a:ext cx="4080000" cy="220133"/>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err="1">
                <a:solidFill>
                  <a:srgbClr val="990000"/>
                </a:solidFill>
              </a:rPr>
              <a:t>PEILab</a:t>
            </a:r>
            <a:r>
              <a:rPr kumimoji="1" lang="en-US" altLang="zh-CN" sz="1200" dirty="0">
                <a:solidFill>
                  <a:srgbClr val="990000"/>
                </a:solidFill>
              </a:rPr>
              <a:t> Presentation Template</a:t>
            </a:r>
            <a:endParaRPr kumimoji="1" lang="zh-CN" altLang="en-US" sz="1200" dirty="0">
              <a:solidFill>
                <a:srgbClr val="990000"/>
              </a:solidFill>
            </a:endParaRPr>
          </a:p>
        </p:txBody>
      </p:sp>
      <p:sp>
        <p:nvSpPr>
          <p:cNvPr id="9" name="矩形 8"/>
          <p:cNvSpPr/>
          <p:nvPr userDrawn="1"/>
        </p:nvSpPr>
        <p:spPr>
          <a:xfrm>
            <a:off x="8112000" y="6637866"/>
            <a:ext cx="4080000" cy="22013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p>
        </p:txBody>
      </p:sp>
      <p:sp>
        <p:nvSpPr>
          <p:cNvPr id="10" name="日期占位符 3"/>
          <p:cNvSpPr txBox="1"/>
          <p:nvPr userDrawn="1"/>
        </p:nvSpPr>
        <p:spPr>
          <a:xfrm>
            <a:off x="9753603" y="6637868"/>
            <a:ext cx="1356781" cy="22013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25F0945-07F1-ED4A-8297-30DB81EF9BD1}" type="datetime1">
              <a:rPr lang="zh-CN" altLang="en-US" sz="1000" smtClean="0">
                <a:solidFill>
                  <a:srgbClr val="990000"/>
                </a:solidFill>
                <a:latin typeface="Hiragino Sans GB W3" panose="020B0300000000000000" pitchFamily="34" charset="-128"/>
                <a:ea typeface="Hiragino Sans GB W3" panose="020B0300000000000000" pitchFamily="34" charset="-128"/>
              </a:rPr>
            </a:fld>
            <a:endParaRPr lang="en-US" sz="1000" dirty="0">
              <a:solidFill>
                <a:srgbClr val="990000"/>
              </a:solidFill>
              <a:latin typeface="Hiragino Sans GB W3" panose="020B0300000000000000" pitchFamily="34" charset="-128"/>
              <a:ea typeface="Hiragino Sans GB W3" panose="020B0300000000000000" pitchFamily="34" charset="-128"/>
            </a:endParaRPr>
          </a:p>
        </p:txBody>
      </p:sp>
      <p:sp>
        <p:nvSpPr>
          <p:cNvPr id="11" name="日期占位符 3"/>
          <p:cNvSpPr txBox="1"/>
          <p:nvPr userDrawn="1"/>
        </p:nvSpPr>
        <p:spPr>
          <a:xfrm>
            <a:off x="11353801" y="6637868"/>
            <a:ext cx="728507" cy="220133"/>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42B4B9-4F4F-DC40-8BF5-0036F3636617}" type="slidenum">
              <a:rPr lang="en-US" sz="1000" smtClean="0">
                <a:solidFill>
                  <a:srgbClr val="990000"/>
                </a:solidFill>
                <a:latin typeface="Hiragino Sans GB W3" panose="020B0300000000000000" pitchFamily="34" charset="-128"/>
                <a:ea typeface="Hiragino Sans GB W3" panose="020B0300000000000000" pitchFamily="34" charset="-128"/>
              </a:rPr>
            </a:fld>
            <a:endParaRPr lang="en-US" sz="1000" dirty="0">
              <a:solidFill>
                <a:srgbClr val="990000"/>
              </a:solidFill>
              <a:latin typeface="Hiragino Sans GB W3" panose="020B0300000000000000" pitchFamily="34" charset="-128"/>
              <a:ea typeface="Hiragino Sans GB W3" panose="020B0300000000000000" pitchFamily="34"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9" name="Text Placeholder 2"/>
          <p:cNvSpPr>
            <a:spLocks noGrp="1"/>
          </p:cNvSpPr>
          <p:nvPr>
            <p:ph type="body" idx="1"/>
          </p:nvPr>
        </p:nvSpPr>
        <p:spPr>
          <a:xfrm>
            <a:off x="838200" y="1452282"/>
            <a:ext cx="10515600" cy="4724681"/>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0"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zh-CN" altLang="en-US"/>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2"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a:fld>
            <a:endParaRPr lang="en-US" dirty="0"/>
          </a:p>
        </p:txBody>
      </p:sp>
      <p:sp>
        <p:nvSpPr>
          <p:cNvPr id="13" name="矩形 6"/>
          <p:cNvSpPr/>
          <p:nvPr userDrawn="1"/>
        </p:nvSpPr>
        <p:spPr>
          <a:xfrm>
            <a:off x="0" y="6637866"/>
            <a:ext cx="4080000" cy="220134"/>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Zicong Hong</a:t>
            </a:r>
            <a:endParaRPr kumimoji="1" lang="en-US" altLang="zh-CN" sz="1200" dirty="0"/>
          </a:p>
        </p:txBody>
      </p:sp>
      <p:sp>
        <p:nvSpPr>
          <p:cNvPr id="14" name="矩形 7"/>
          <p:cNvSpPr/>
          <p:nvPr userDrawn="1"/>
        </p:nvSpPr>
        <p:spPr>
          <a:xfrm>
            <a:off x="4044000" y="6637870"/>
            <a:ext cx="4080000" cy="220133"/>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err="1">
                <a:solidFill>
                  <a:srgbClr val="990000"/>
                </a:solidFill>
              </a:rPr>
              <a:t>PEILab</a:t>
            </a:r>
            <a:r>
              <a:rPr kumimoji="1" lang="en-US" altLang="zh-CN" sz="1200" dirty="0">
                <a:solidFill>
                  <a:srgbClr val="990000"/>
                </a:solidFill>
              </a:rPr>
              <a:t> Presentation</a:t>
            </a:r>
            <a:endParaRPr kumimoji="1" lang="zh-CN" altLang="en-US" sz="1200" dirty="0">
              <a:solidFill>
                <a:srgbClr val="990000"/>
              </a:solidFill>
            </a:endParaRPr>
          </a:p>
        </p:txBody>
      </p:sp>
      <p:sp>
        <p:nvSpPr>
          <p:cNvPr id="15" name="矩形 8"/>
          <p:cNvSpPr/>
          <p:nvPr userDrawn="1"/>
        </p:nvSpPr>
        <p:spPr>
          <a:xfrm>
            <a:off x="8112000" y="6637866"/>
            <a:ext cx="4080000" cy="22013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p>
        </p:txBody>
      </p:sp>
      <p:sp>
        <p:nvSpPr>
          <p:cNvPr id="16" name="日期占位符 3"/>
          <p:cNvSpPr txBox="1"/>
          <p:nvPr userDrawn="1"/>
        </p:nvSpPr>
        <p:spPr>
          <a:xfrm>
            <a:off x="9753603" y="6637868"/>
            <a:ext cx="1356781" cy="22013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25F0945-07F1-ED4A-8297-30DB81EF9BD1}" type="datetime1">
              <a:rPr lang="zh-CN" altLang="en-US"/>
            </a:fld>
            <a:endParaRPr lang="en-US" sz="1000" dirty="0">
              <a:solidFill>
                <a:srgbClr val="990000"/>
              </a:solidFill>
              <a:latin typeface="Hiragino Sans GB W3" panose="020B0300000000000000" pitchFamily="34" charset="-128"/>
              <a:ea typeface="Hiragino Sans GB W3" panose="020B0300000000000000" pitchFamily="34" charset="-128"/>
            </a:endParaRPr>
          </a:p>
        </p:txBody>
      </p:sp>
      <p:sp>
        <p:nvSpPr>
          <p:cNvPr id="17" name="日期占位符 3"/>
          <p:cNvSpPr txBox="1"/>
          <p:nvPr userDrawn="1"/>
        </p:nvSpPr>
        <p:spPr>
          <a:xfrm>
            <a:off x="11353801" y="6637868"/>
            <a:ext cx="728507" cy="220133"/>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42B4B9-4F4F-DC40-8BF5-0036F3636617}" type="slidenum">
              <a:rPr/>
            </a:fld>
            <a:endParaRPr lang="en-US" sz="1000" dirty="0">
              <a:solidFill>
                <a:srgbClr val="990000"/>
              </a:solidFill>
              <a:latin typeface="Hiragino Sans GB W3" panose="020B0300000000000000" pitchFamily="34" charset="-128"/>
              <a:ea typeface="Hiragino Sans GB W3" panose="020B0300000000000000" pitchFamily="34" charset="-128"/>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9" name="Text Placeholder 2"/>
          <p:cNvSpPr>
            <a:spLocks noGrp="1"/>
          </p:cNvSpPr>
          <p:nvPr>
            <p:ph type="body" idx="1"/>
          </p:nvPr>
        </p:nvSpPr>
        <p:spPr>
          <a:xfrm>
            <a:off x="838200" y="1452282"/>
            <a:ext cx="10515600" cy="4724681"/>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0"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zh-CN" altLang="en-US"/>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2"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a:fld>
            <a:endParaRPr lang="en-US" dirty="0"/>
          </a:p>
        </p:txBody>
      </p:sp>
      <p:sp>
        <p:nvSpPr>
          <p:cNvPr id="13" name="矩形 6"/>
          <p:cNvSpPr/>
          <p:nvPr userDrawn="1"/>
        </p:nvSpPr>
        <p:spPr>
          <a:xfrm>
            <a:off x="0" y="6637866"/>
            <a:ext cx="4080000" cy="220134"/>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Zicong Hong</a:t>
            </a:r>
            <a:endParaRPr kumimoji="1" lang="en-US" altLang="zh-CN" sz="1200" dirty="0"/>
          </a:p>
        </p:txBody>
      </p:sp>
      <p:sp>
        <p:nvSpPr>
          <p:cNvPr id="14" name="矩形 7"/>
          <p:cNvSpPr/>
          <p:nvPr userDrawn="1"/>
        </p:nvSpPr>
        <p:spPr>
          <a:xfrm>
            <a:off x="4044000" y="6637870"/>
            <a:ext cx="4080000" cy="220133"/>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err="1">
                <a:solidFill>
                  <a:srgbClr val="990000"/>
                </a:solidFill>
              </a:rPr>
              <a:t>PEILab</a:t>
            </a:r>
            <a:r>
              <a:rPr kumimoji="1" lang="en-US" altLang="zh-CN" sz="1200" dirty="0">
                <a:solidFill>
                  <a:srgbClr val="990000"/>
                </a:solidFill>
              </a:rPr>
              <a:t> Presentation</a:t>
            </a:r>
            <a:endParaRPr kumimoji="1" lang="zh-CN" altLang="en-US" sz="1200" dirty="0">
              <a:solidFill>
                <a:srgbClr val="990000"/>
              </a:solidFill>
            </a:endParaRPr>
          </a:p>
        </p:txBody>
      </p:sp>
      <p:sp>
        <p:nvSpPr>
          <p:cNvPr id="15" name="矩形 8"/>
          <p:cNvSpPr/>
          <p:nvPr userDrawn="1"/>
        </p:nvSpPr>
        <p:spPr>
          <a:xfrm>
            <a:off x="8112000" y="6637866"/>
            <a:ext cx="4080000" cy="22013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p>
        </p:txBody>
      </p:sp>
      <p:sp>
        <p:nvSpPr>
          <p:cNvPr id="16" name="日期占位符 3"/>
          <p:cNvSpPr txBox="1"/>
          <p:nvPr userDrawn="1"/>
        </p:nvSpPr>
        <p:spPr>
          <a:xfrm>
            <a:off x="9753603" y="6637868"/>
            <a:ext cx="1356781" cy="22013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25F0945-07F1-ED4A-8297-30DB81EF9BD1}" type="datetime1">
              <a:rPr lang="zh-CN" altLang="en-US"/>
            </a:fld>
            <a:endParaRPr lang="en-US" sz="1000" dirty="0">
              <a:solidFill>
                <a:srgbClr val="990000"/>
              </a:solidFill>
              <a:latin typeface="Hiragino Sans GB W3" panose="020B0300000000000000" pitchFamily="34" charset="-128"/>
              <a:ea typeface="Hiragino Sans GB W3" panose="020B0300000000000000" pitchFamily="34" charset="-128"/>
            </a:endParaRPr>
          </a:p>
        </p:txBody>
      </p:sp>
      <p:sp>
        <p:nvSpPr>
          <p:cNvPr id="17" name="日期占位符 3"/>
          <p:cNvSpPr txBox="1"/>
          <p:nvPr userDrawn="1"/>
        </p:nvSpPr>
        <p:spPr>
          <a:xfrm>
            <a:off x="11353801" y="6637868"/>
            <a:ext cx="728507" cy="220133"/>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42B4B9-4F4F-DC40-8BF5-0036F3636617}" type="slidenum">
              <a:rPr/>
            </a:fld>
            <a:endParaRPr lang="en-US" sz="1000" dirty="0">
              <a:solidFill>
                <a:srgbClr val="990000"/>
              </a:solidFill>
              <a:latin typeface="Hiragino Sans GB W3" panose="020B0300000000000000" pitchFamily="34" charset="-128"/>
              <a:ea typeface="Hiragino Sans GB W3" panose="020B0300000000000000" pitchFamily="34" charset="-128"/>
            </a:endParaRP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2" Type="http://schemas.openxmlformats.org/officeDocument/2006/relationships/slideLayout" Target="../slideLayouts/slideLayout50.xml"/><Relationship Id="rId21" Type="http://schemas.openxmlformats.org/officeDocument/2006/relationships/image" Target="../media/image28.png"/><Relationship Id="rId20" Type="http://schemas.openxmlformats.org/officeDocument/2006/relationships/image" Target="../media/image27.png"/><Relationship Id="rId2" Type="http://schemas.openxmlformats.org/officeDocument/2006/relationships/image" Target="../media/image9.png"/><Relationship Id="rId19" Type="http://schemas.openxmlformats.org/officeDocument/2006/relationships/image" Target="../media/image26.png"/><Relationship Id="rId18" Type="http://schemas.openxmlformats.org/officeDocument/2006/relationships/image" Target="../media/image25.png"/><Relationship Id="rId17" Type="http://schemas.openxmlformats.org/officeDocument/2006/relationships/image" Target="../media/image24.png"/><Relationship Id="rId16" Type="http://schemas.openxmlformats.org/officeDocument/2006/relationships/image" Target="../media/image23.png"/><Relationship Id="rId15" Type="http://schemas.openxmlformats.org/officeDocument/2006/relationships/image" Target="../media/image22.png"/><Relationship Id="rId14" Type="http://schemas.openxmlformats.org/officeDocument/2006/relationships/image" Target="../media/image21.png"/><Relationship Id="rId13" Type="http://schemas.openxmlformats.org/officeDocument/2006/relationships/image" Target="../media/image20.png"/><Relationship Id="rId12" Type="http://schemas.openxmlformats.org/officeDocument/2006/relationships/image" Target="../media/image19.png"/><Relationship Id="rId11" Type="http://schemas.openxmlformats.org/officeDocument/2006/relationships/image" Target="../media/image18.png"/><Relationship Id="rId10" Type="http://schemas.openxmlformats.org/officeDocument/2006/relationships/image" Target="../media/image17.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normAutofit/>
          </a:bodyPr>
          <a:lstStyle/>
          <a:p>
            <a:r>
              <a:rPr lang="en-GB" altLang="zh-CN" sz="4400" b="1" dirty="0" err="1">
                <a:latin typeface="微软雅黑" panose="020B0503020204020204" pitchFamily="34" charset="-122"/>
                <a:ea typeface="微软雅黑" panose="020B0503020204020204" pitchFamily="34" charset="-122"/>
                <a:cs typeface="Arial" panose="020B0604020202020204" pitchFamily="34" charset="0"/>
              </a:rPr>
              <a:t>PEILab</a:t>
            </a:r>
            <a:r>
              <a:rPr lang="en-GB" altLang="zh-CN" sz="4400" b="1" dirty="0">
                <a:latin typeface="微软雅黑" panose="020B0503020204020204" pitchFamily="34" charset="-122"/>
                <a:ea typeface="微软雅黑" panose="020B0503020204020204" pitchFamily="34" charset="-122"/>
                <a:cs typeface="Arial" panose="020B0604020202020204" pitchFamily="34" charset="0"/>
              </a:rPr>
              <a:t> </a:t>
            </a:r>
            <a:r>
              <a:rPr lang="en-US" altLang="zh-CN" sz="4400" b="1" dirty="0">
                <a:latin typeface="微软雅黑" panose="020B0503020204020204" pitchFamily="34" charset="-122"/>
                <a:ea typeface="微软雅黑" panose="020B0503020204020204" pitchFamily="34" charset="-122"/>
                <a:cs typeface="Arial" panose="020B0604020202020204" pitchFamily="34" charset="0"/>
              </a:rPr>
              <a:t>Group Meeting</a:t>
            </a:r>
            <a:endParaRPr lang="zh-CN" altLang="en-US" sz="44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副标题 2"/>
          <p:cNvSpPr>
            <a:spLocks noGrp="1"/>
          </p:cNvSpPr>
          <p:nvPr>
            <p:ph type="subTitle" idx="1"/>
          </p:nvPr>
        </p:nvSpPr>
        <p:spPr>
          <a:xfrm>
            <a:off x="1524000" y="3429000"/>
            <a:ext cx="9144000" cy="1655762"/>
          </a:xfrm>
        </p:spPr>
        <p:txBody>
          <a:bodyPr>
            <a:normAutofit fontScale="92500"/>
          </a:bodyPr>
          <a:lstStyle/>
          <a:p>
            <a:pPr>
              <a:lnSpc>
                <a:spcPct val="110000"/>
              </a:lnSpc>
              <a:buFont typeface="Arial" panose="020B0604020202020204" pitchFamily="34" charset="0"/>
              <a:buNone/>
            </a:pPr>
            <a:endParaRPr lang="en-US" sz="2400" dirty="0">
              <a:latin typeface="微软雅黑" panose="020B0503020204020204" pitchFamily="34" charset="-122"/>
              <a:ea typeface="微软雅黑" panose="020B0503020204020204" pitchFamily="34" charset="-122"/>
              <a:cs typeface="Arial" panose="020B0604020202020204"/>
            </a:endParaRPr>
          </a:p>
          <a:p>
            <a:pPr>
              <a:lnSpc>
                <a:spcPct val="110000"/>
              </a:lnSpc>
              <a:buFont typeface="Arial" panose="020B0604020202020204" pitchFamily="34" charset="0"/>
              <a:buNone/>
            </a:pPr>
            <a:r>
              <a:rPr lang="en-US" sz="2400" dirty="0">
                <a:latin typeface="微软雅黑" panose="020B0503020204020204" pitchFamily="34" charset="-122"/>
                <a:ea typeface="微软雅黑" panose="020B0503020204020204" pitchFamily="34" charset="-122"/>
                <a:cs typeface="Arial" panose="020B0604020202020204"/>
              </a:rPr>
              <a:t>Leader: </a:t>
            </a:r>
            <a:r>
              <a:rPr lang="en-US" sz="2400" dirty="0" err="1">
                <a:latin typeface="微软雅黑" panose="020B0503020204020204" pitchFamily="34" charset="-122"/>
                <a:ea typeface="微软雅黑" panose="020B0503020204020204" pitchFamily="34" charset="-122"/>
                <a:cs typeface="Arial" panose="020B0604020202020204"/>
              </a:rPr>
              <a:t>Zicong</a:t>
            </a:r>
            <a:r>
              <a:rPr lang="en-US" sz="2400" dirty="0">
                <a:latin typeface="微软雅黑" panose="020B0503020204020204" pitchFamily="34" charset="-122"/>
                <a:ea typeface="微软雅黑" panose="020B0503020204020204" pitchFamily="34" charset="-122"/>
                <a:cs typeface="Arial" panose="020B0604020202020204"/>
              </a:rPr>
              <a:t> Hong</a:t>
            </a:r>
            <a:endParaRPr dirty="0"/>
          </a:p>
          <a:p>
            <a:pPr>
              <a:lnSpc>
                <a:spcPct val="110000"/>
              </a:lnSpc>
              <a:buFont typeface="Arial" panose="020B0604020202020204" pitchFamily="34" charset="0"/>
              <a:buNone/>
            </a:pPr>
            <a:r>
              <a:rPr lang="en-US" sz="2200" dirty="0">
                <a:latin typeface="微软雅黑" panose="020B0503020204020204" pitchFamily="34" charset="-122"/>
                <a:ea typeface="微软雅黑" panose="020B0503020204020204" pitchFamily="34" charset="-122"/>
                <a:cs typeface="Arial" panose="020B0604020202020204"/>
              </a:rPr>
              <a:t>Team Member: Jian Lin, Haodong Wang, </a:t>
            </a:r>
            <a:r>
              <a:rPr lang="en-US" sz="2200" dirty="0" err="1">
                <a:latin typeface="微软雅黑" panose="020B0503020204020204" pitchFamily="34" charset="-122"/>
                <a:ea typeface="微软雅黑" panose="020B0503020204020204" pitchFamily="34" charset="-122"/>
                <a:cs typeface="Arial" panose="020B0604020202020204"/>
              </a:rPr>
              <a:t>Qianli</a:t>
            </a:r>
            <a:r>
              <a:rPr lang="en-US" sz="2200" dirty="0">
                <a:latin typeface="微软雅黑" panose="020B0503020204020204" pitchFamily="34" charset="-122"/>
                <a:ea typeface="微软雅黑" panose="020B0503020204020204" pitchFamily="34" charset="-122"/>
                <a:cs typeface="Arial" panose="020B0604020202020204"/>
              </a:rPr>
              <a:t> Liu, </a:t>
            </a:r>
            <a:r>
              <a:rPr lang="en-US" sz="2200" dirty="0" err="1">
                <a:latin typeface="微软雅黑" panose="020B0503020204020204" pitchFamily="34" charset="-122"/>
                <a:ea typeface="微软雅黑" panose="020B0503020204020204" pitchFamily="34" charset="-122"/>
                <a:cs typeface="Arial" panose="020B0604020202020204"/>
              </a:rPr>
              <a:t>Kaibin</a:t>
            </a:r>
            <a:r>
              <a:rPr lang="en-US" sz="2200" dirty="0">
                <a:latin typeface="微软雅黑" panose="020B0503020204020204" pitchFamily="34" charset="-122"/>
                <a:ea typeface="微软雅黑" panose="020B0503020204020204" pitchFamily="34" charset="-122"/>
                <a:cs typeface="Arial" panose="020B0604020202020204"/>
              </a:rPr>
              <a:t> Guo, Junjie Liu</a:t>
            </a:r>
            <a:endParaRPr dirty="0"/>
          </a:p>
        </p:txBody>
      </p:sp>
      <p:sp>
        <p:nvSpPr>
          <p:cNvPr id="4" name="矩形 7"/>
          <p:cNvSpPr/>
          <p:nvPr/>
        </p:nvSpPr>
        <p:spPr>
          <a:xfrm>
            <a:off x="5652476" y="6087176"/>
            <a:ext cx="1079142" cy="307777"/>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fld id="{4133F592-41F1-F240-8EE9-1722D1E2CA99}" type="datetime1">
              <a:rPr lang="zh-CN" altLang="en-US"/>
            </a:fld>
            <a:endPar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 name="组合 5"/>
          <p:cNvGrpSpPr/>
          <p:nvPr/>
        </p:nvGrpSpPr>
        <p:grpSpPr>
          <a:xfrm>
            <a:off x="3171882" y="5257604"/>
            <a:ext cx="5848237" cy="527178"/>
            <a:chOff x="1753402" y="4102506"/>
            <a:chExt cx="6762090" cy="609555"/>
          </a:xfrm>
        </p:grpSpPr>
        <p:pic>
          <p:nvPicPr>
            <p:cNvPr id="6" name="图片 4"/>
            <p:cNvPicPr>
              <a:picLocks noChangeAspect="1"/>
            </p:cNvPicPr>
            <p:nvPr/>
          </p:nvPicPr>
          <p:blipFill>
            <a:blip r:embed="rId1"/>
            <a:stretch>
              <a:fillRect/>
            </a:stretch>
          </p:blipFill>
          <p:spPr>
            <a:xfrm>
              <a:off x="1753402" y="4102506"/>
              <a:ext cx="1608721" cy="609555"/>
            </a:xfrm>
            <a:prstGeom prst="rect">
              <a:avLst/>
            </a:prstGeom>
          </p:spPr>
        </p:pic>
        <p:pic>
          <p:nvPicPr>
            <p:cNvPr id="7" name="Picture 4" descr="Hong Kong Polytechnic University Logo (PolyU) - PNG Logo Vector Downloads  (SVG, EPS)"/>
            <p:cNvPicPr>
              <a:picLocks noChangeAspect="1" noChangeArrowheads="1"/>
            </p:cNvPicPr>
            <p:nvPr/>
          </p:nvPicPr>
          <p:blipFill>
            <a:blip r:embed="rId2"/>
            <a:srcRect/>
            <a:stretch>
              <a:fillRect/>
            </a:stretch>
          </p:blipFill>
          <p:spPr bwMode="auto">
            <a:xfrm>
              <a:off x="5601498" y="4152534"/>
              <a:ext cx="2913994" cy="559527"/>
            </a:xfrm>
            <a:prstGeom prst="rect">
              <a:avLst/>
            </a:prstGeom>
            <a:noFill/>
          </p:spPr>
        </p:pic>
        <p:pic>
          <p:nvPicPr>
            <p:cNvPr id="8" name="Picture 6" descr="Download Hkust - Hong Kong University Of Science And Technology Logo PNG  Image with No Background - PNGkey.com"/>
            <p:cNvPicPr>
              <a:picLocks noChangeAspect="1" noChangeArrowheads="1"/>
            </p:cNvPicPr>
            <p:nvPr/>
          </p:nvPicPr>
          <p:blipFill>
            <a:blip r:embed="rId3"/>
            <a:srcRect/>
            <a:stretch>
              <a:fillRect/>
            </a:stretch>
          </p:blipFill>
          <p:spPr bwMode="auto">
            <a:xfrm>
              <a:off x="3593477" y="4152534"/>
              <a:ext cx="1776667" cy="559527"/>
            </a:xfrm>
            <a:prstGeom prst="rect">
              <a:avLst/>
            </a:prstGeom>
            <a:noFill/>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85830" y="812187"/>
            <a:ext cx="9652701" cy="2245009"/>
          </a:xfrm>
        </p:spPr>
        <p:txBody>
          <a:bodyPr>
            <a:normAutofit fontScale="90000"/>
          </a:bodyPr>
          <a:lstStyle/>
          <a:p>
            <a:pPr algn="ctr">
              <a:lnSpc>
                <a:spcPct val="150000"/>
              </a:lnSpc>
            </a:pPr>
            <a:br>
              <a:rPr lang="en-US" altLang="zh-CN" sz="3555" b="1" dirty="0">
                <a:latin typeface="+mn-lt"/>
                <a:ea typeface="+mn-ea"/>
                <a:cs typeface="+mn-ea"/>
                <a:sym typeface="+mn-lt"/>
              </a:rPr>
            </a:br>
            <a:r>
              <a:rPr lang="en-US" altLang="zh-CN" sz="3555" b="1" dirty="0">
                <a:latin typeface="+mn-lt"/>
                <a:ea typeface="+mn-ea"/>
                <a:cs typeface="+mn-ea"/>
                <a:sym typeface="+mn-lt"/>
              </a:rPr>
              <a:t>PEARL: PARALLEL SPECULATIVE DECODING WITH ADAPTIVE DRAFT LENGTH</a:t>
            </a:r>
            <a:endParaRPr lang="en-US" altLang="zh-CN" sz="3555" b="1" dirty="0">
              <a:latin typeface="+mn-lt"/>
              <a:ea typeface="+mn-ea"/>
              <a:cs typeface="+mn-ea"/>
              <a:sym typeface="+mn-lt"/>
            </a:endParaRPr>
          </a:p>
        </p:txBody>
      </p:sp>
      <p:pic>
        <p:nvPicPr>
          <p:cNvPr id="6" name="图片 5"/>
          <p:cNvPicPr>
            <a:picLocks noChangeAspect="1"/>
          </p:cNvPicPr>
          <p:nvPr/>
        </p:nvPicPr>
        <p:blipFill>
          <a:blip r:embed="rId1"/>
          <a:stretch>
            <a:fillRect/>
          </a:stretch>
        </p:blipFill>
        <p:spPr>
          <a:xfrm>
            <a:off x="638175" y="3545205"/>
            <a:ext cx="10534015" cy="1198880"/>
          </a:xfrm>
          <a:prstGeom prst="rect">
            <a:avLst/>
          </a:prstGeom>
        </p:spPr>
      </p:pic>
      <p:sp>
        <p:nvSpPr>
          <p:cNvPr id="3" name="文本框 2"/>
          <p:cNvSpPr txBox="1"/>
          <p:nvPr/>
        </p:nvSpPr>
        <p:spPr>
          <a:xfrm>
            <a:off x="3872865" y="5038090"/>
            <a:ext cx="4064000" cy="368300"/>
          </a:xfrm>
          <a:prstGeom prst="rect">
            <a:avLst/>
          </a:prstGeom>
          <a:noFill/>
        </p:spPr>
        <p:txBody>
          <a:bodyPr wrap="square" rtlCol="0">
            <a:spAutoFit/>
          </a:bodyPr>
          <a:p>
            <a:pPr algn="ctr"/>
            <a:r>
              <a:rPr lang="en-US" altLang="zh-CN"/>
              <a:t>ICLR 2025</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259715"/>
            <a:ext cx="11757025" cy="908050"/>
          </a:xfrm>
        </p:spPr>
        <p:txBody>
          <a:bodyPr>
            <a:noAutofit/>
          </a:bodyPr>
          <a:lstStyle/>
          <a:p>
            <a:r>
              <a:rPr lang="en-US" altLang="zh-CN" sz="3200" b="1" dirty="0">
                <a:latin typeface="+mn-lt"/>
                <a:ea typeface="+mn-ea"/>
                <a:cs typeface="+mn-ea"/>
                <a:sym typeface="+mn-lt"/>
              </a:rPr>
              <a:t>PEARL: PARALLEL SPECULATIVE DECODING WITH ADAPTIVE DRAFT LENGTH</a:t>
            </a:r>
            <a:endParaRPr lang="en-US" altLang="zh-CN" sz="3200" b="1" dirty="0">
              <a:latin typeface="+mn-lt"/>
            </a:endParaRPr>
          </a:p>
        </p:txBody>
      </p:sp>
      <p:pic>
        <p:nvPicPr>
          <p:cNvPr id="2" name="图片 1"/>
          <p:cNvPicPr>
            <a:picLocks noChangeAspect="1"/>
          </p:cNvPicPr>
          <p:nvPr/>
        </p:nvPicPr>
        <p:blipFill>
          <a:blip r:embed="rId1"/>
          <a:stretch>
            <a:fillRect/>
          </a:stretch>
        </p:blipFill>
        <p:spPr>
          <a:xfrm>
            <a:off x="0" y="1468755"/>
            <a:ext cx="8275320" cy="4443730"/>
          </a:xfrm>
          <a:prstGeom prst="rect">
            <a:avLst/>
          </a:prstGeom>
        </p:spPr>
      </p:pic>
      <p:sp>
        <p:nvSpPr>
          <p:cNvPr id="3" name="文本框 2"/>
          <p:cNvSpPr txBox="1"/>
          <p:nvPr/>
        </p:nvSpPr>
        <p:spPr>
          <a:xfrm>
            <a:off x="217805" y="6323330"/>
            <a:ext cx="11332845" cy="269240"/>
          </a:xfrm>
          <a:prstGeom prst="rect">
            <a:avLst/>
          </a:prstGeom>
          <a:noFill/>
        </p:spPr>
        <p:txBody>
          <a:bodyPr wrap="square">
            <a:noAutofit/>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Arial" panose="020B0604020202020204" pitchFamily="34" charset="0"/>
              </a:rPr>
              <a:t>[1] </a:t>
            </a:r>
            <a:r>
              <a:rPr lang="en-US" altLang="zh-CN" sz="1200" dirty="0">
                <a:latin typeface="Arial" panose="020B0604020202020204" pitchFamily="34" charset="0"/>
                <a:cs typeface="Arial" panose="020B0604020202020204" pitchFamily="34" charset="0"/>
                <a:sym typeface="+mn-lt"/>
              </a:rPr>
              <a:t>PEARL: PARALLEL SPECULATIVE DECODING WITH ADAPTIVE DRAFT LENGTH (ICLR 2025)</a:t>
            </a:r>
            <a:endParaRPr lang="en-US" altLang="zh-CN" sz="1200" b="1" dirty="0">
              <a:latin typeface="+mn-lt"/>
              <a:ea typeface="+mn-ea"/>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dirty="0">
              <a:ln>
                <a:noFill/>
              </a:ln>
              <a:solidFill>
                <a:prstClr val="black"/>
              </a:solidFill>
              <a:effectLst/>
              <a:uLnTx/>
              <a:uFillTx/>
              <a:latin typeface="Arial" panose="020B0604020202020204"/>
              <a:ea typeface="黑体" panose="02010609060101010101" charset="-122"/>
              <a:cs typeface="+mn-cs"/>
            </a:endParaRPr>
          </a:p>
        </p:txBody>
      </p:sp>
      <p:sp>
        <p:nvSpPr>
          <p:cNvPr id="10" name="文本框 9"/>
          <p:cNvSpPr txBox="1"/>
          <p:nvPr/>
        </p:nvSpPr>
        <p:spPr>
          <a:xfrm>
            <a:off x="8293735" y="1687830"/>
            <a:ext cx="3746500" cy="1833245"/>
          </a:xfrm>
          <a:prstGeom prst="rect">
            <a:avLst/>
          </a:prstGeom>
          <a:noFill/>
        </p:spPr>
        <p:txBody>
          <a:bodyPr wrap="square" rtlCol="0">
            <a:noAutofit/>
          </a:bodyPr>
          <a:p>
            <a:r>
              <a:rPr lang="en-US" altLang="zh-CN" b="1"/>
              <a:t>Traditional SD</a:t>
            </a:r>
            <a:r>
              <a:rPr lang="en-US" altLang="zh-CN"/>
              <a:t>: </a:t>
            </a:r>
            <a:endParaRPr lang="en-US" altLang="zh-CN"/>
          </a:p>
          <a:p>
            <a:r>
              <a:rPr lang="en-US" altLang="zh-CN"/>
              <a:t>Draft model generates tokens first, then target model verifies them in parallel. </a:t>
            </a:r>
            <a:r>
              <a:rPr lang="en-US" altLang="zh-CN" b="1"/>
              <a:t>This causes mutual waiting, limiting efficiency.</a:t>
            </a:r>
            <a:endParaRPr lang="en-US" altLang="zh-CN" b="1"/>
          </a:p>
          <a:p>
            <a:endParaRPr lang="en-US" altLang="zh-CN" b="1"/>
          </a:p>
        </p:txBody>
      </p:sp>
      <p:sp>
        <p:nvSpPr>
          <p:cNvPr id="12" name="文本框 11"/>
          <p:cNvSpPr txBox="1"/>
          <p:nvPr/>
        </p:nvSpPr>
        <p:spPr>
          <a:xfrm>
            <a:off x="8270875" y="3629660"/>
            <a:ext cx="3769360" cy="2491740"/>
          </a:xfrm>
          <a:prstGeom prst="rect">
            <a:avLst/>
          </a:prstGeom>
          <a:noFill/>
        </p:spPr>
        <p:txBody>
          <a:bodyPr wrap="square" rtlCol="0">
            <a:noAutofit/>
          </a:bodyPr>
          <a:p>
            <a:r>
              <a:rPr lang="en-US" altLang="zh-CN" b="1"/>
              <a:t>PEARL:</a:t>
            </a:r>
            <a:endParaRPr lang="en-US" altLang="zh-CN" b="1"/>
          </a:p>
          <a:p>
            <a:r>
              <a:rPr lang="en-US" altLang="zh-CN" b="1">
                <a:sym typeface="+mn-ea"/>
              </a:rPr>
              <a:t>Parallel Execution:</a:t>
            </a:r>
            <a:endParaRPr lang="en-US" altLang="zh-CN" b="1"/>
          </a:p>
          <a:p>
            <a:r>
              <a:rPr lang="en-US" altLang="zh-CN">
                <a:sym typeface="+mn-ea"/>
              </a:rPr>
              <a:t>PEARL enables the draft model and target model to run in parallel, eliminating mutual waiting.</a:t>
            </a:r>
            <a:endParaRPr lang="en-US" altLang="zh-CN"/>
          </a:p>
          <a:p>
            <a:r>
              <a:rPr lang="en-US" altLang="zh-CN" b="1">
                <a:sym typeface="+mn-ea"/>
              </a:rPr>
              <a:t>Adaptive Draft Length:</a:t>
            </a:r>
            <a:endParaRPr lang="en-US" altLang="zh-CN" b="1"/>
          </a:p>
          <a:p>
            <a:r>
              <a:rPr lang="en-US" altLang="zh-CN">
                <a:sym typeface="+mn-ea"/>
              </a:rPr>
              <a:t>PEARL adjusts the draft length dynamically based on the verification results, optimizing efficiency.</a:t>
            </a:r>
            <a:endParaRPr lang="en-US" altLang="zh-CN"/>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382905" y="1403350"/>
            <a:ext cx="6124575" cy="4400550"/>
          </a:xfrm>
          <a:prstGeom prst="rect">
            <a:avLst/>
          </a:prstGeom>
        </p:spPr>
      </p:pic>
      <p:sp>
        <p:nvSpPr>
          <p:cNvPr id="3" name="标题 2"/>
          <p:cNvSpPr>
            <a:spLocks noGrp="1"/>
          </p:cNvSpPr>
          <p:nvPr>
            <p:ph type="title"/>
          </p:nvPr>
        </p:nvSpPr>
        <p:spPr>
          <a:xfrm>
            <a:off x="203200" y="85090"/>
            <a:ext cx="11901805" cy="1188085"/>
          </a:xfrm>
        </p:spPr>
        <p:txBody>
          <a:bodyPr>
            <a:normAutofit fontScale="90000"/>
          </a:bodyPr>
          <a:p>
            <a:r>
              <a:rPr lang="en-US" altLang="zh-CN" b="1" dirty="0">
                <a:latin typeface="+mn-lt"/>
                <a:ea typeface="+mn-ea"/>
                <a:cs typeface="+mn-ea"/>
                <a:sym typeface="+mn-lt"/>
              </a:rPr>
              <a:t>PEARL: PARALLEL SPECULATIVE DECODING WITH ADAPTIVE DRAFT LENGTH</a:t>
            </a:r>
            <a:endParaRPr lang="zh-CN" altLang="en-US"/>
          </a:p>
        </p:txBody>
      </p:sp>
      <p:sp>
        <p:nvSpPr>
          <p:cNvPr id="10" name="文本框 9"/>
          <p:cNvSpPr txBox="1"/>
          <p:nvPr/>
        </p:nvSpPr>
        <p:spPr>
          <a:xfrm>
            <a:off x="7154545" y="1403350"/>
            <a:ext cx="4363085" cy="1833245"/>
          </a:xfrm>
          <a:prstGeom prst="rect">
            <a:avLst/>
          </a:prstGeom>
          <a:noFill/>
        </p:spPr>
        <p:txBody>
          <a:bodyPr wrap="square" rtlCol="0">
            <a:noAutofit/>
          </a:bodyPr>
          <a:p>
            <a:r>
              <a:rPr lang="en-US" altLang="zh-CN" b="1"/>
              <a:t>Traditional SD</a:t>
            </a:r>
            <a:r>
              <a:rPr lang="en-US" altLang="zh-CN"/>
              <a:t>: </a:t>
            </a:r>
            <a:endParaRPr lang="en-US" altLang="zh-CN"/>
          </a:p>
          <a:p>
            <a:r>
              <a:rPr lang="en-US" altLang="zh-CN"/>
              <a:t>Draft model generates tokens first, then target model verifies them in parallel. </a:t>
            </a:r>
            <a:r>
              <a:rPr lang="en-US" altLang="zh-CN" b="1"/>
              <a:t>This causes mutual waiting, limiting efficiency.</a:t>
            </a:r>
            <a:endParaRPr lang="en-US" altLang="zh-CN" b="1"/>
          </a:p>
          <a:p>
            <a:endParaRPr lang="en-US" altLang="zh-CN" b="1"/>
          </a:p>
        </p:txBody>
      </p:sp>
      <p:sp>
        <p:nvSpPr>
          <p:cNvPr id="12" name="文本框 11"/>
          <p:cNvSpPr txBox="1"/>
          <p:nvPr/>
        </p:nvSpPr>
        <p:spPr>
          <a:xfrm>
            <a:off x="7154545" y="3312160"/>
            <a:ext cx="4241800" cy="2491740"/>
          </a:xfrm>
          <a:prstGeom prst="rect">
            <a:avLst/>
          </a:prstGeom>
          <a:noFill/>
        </p:spPr>
        <p:txBody>
          <a:bodyPr wrap="square" rtlCol="0">
            <a:noAutofit/>
          </a:bodyPr>
          <a:p>
            <a:r>
              <a:rPr lang="en-US" altLang="zh-CN" b="1"/>
              <a:t>PEARL:</a:t>
            </a:r>
            <a:endParaRPr lang="en-US" altLang="zh-CN" b="1"/>
          </a:p>
          <a:p>
            <a:r>
              <a:rPr lang="en-US" altLang="zh-CN" b="1">
                <a:sym typeface="+mn-ea"/>
              </a:rPr>
              <a:t>Parallel Execution:</a:t>
            </a:r>
            <a:endParaRPr lang="en-US" altLang="zh-CN" b="1"/>
          </a:p>
          <a:p>
            <a:r>
              <a:rPr lang="en-US" altLang="zh-CN">
                <a:sym typeface="+mn-ea"/>
              </a:rPr>
              <a:t>PEARL enables the draft model and target model to run in parallel, eliminating mutual waiting.</a:t>
            </a:r>
            <a:endParaRPr lang="en-US" altLang="zh-CN"/>
          </a:p>
          <a:p>
            <a:r>
              <a:rPr lang="en-US" altLang="zh-CN" b="1">
                <a:sym typeface="+mn-ea"/>
              </a:rPr>
              <a:t>Adaptive Draft Length:</a:t>
            </a:r>
            <a:endParaRPr lang="en-US" altLang="zh-CN" b="1"/>
          </a:p>
          <a:p>
            <a:r>
              <a:rPr lang="en-US" altLang="zh-CN">
                <a:sym typeface="+mn-ea"/>
              </a:rPr>
              <a:t>PEARL adjusts the draft length dynamically based on the verification results, optimizing efficiency.</a:t>
            </a:r>
            <a:endParaRPr lang="en-US" altLang="zh-CN"/>
          </a:p>
          <a:p>
            <a:endParaRPr lang="zh-CN" altLang="en-US"/>
          </a:p>
        </p:txBody>
      </p:sp>
      <p:sp>
        <p:nvSpPr>
          <p:cNvPr id="5" name="文本框 4"/>
          <p:cNvSpPr txBox="1"/>
          <p:nvPr/>
        </p:nvSpPr>
        <p:spPr>
          <a:xfrm>
            <a:off x="217805" y="6330950"/>
            <a:ext cx="11332845" cy="277495"/>
          </a:xfrm>
          <a:prstGeom prst="rect">
            <a:avLst/>
          </a:prstGeom>
          <a:noFill/>
        </p:spPr>
        <p:txBody>
          <a:bodyPr wrap="square">
            <a:noAutofit/>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Arial" panose="020B0604020202020204" pitchFamily="34" charset="0"/>
              </a:rPr>
              <a:t>[1] </a:t>
            </a:r>
            <a:r>
              <a:rPr lang="en-US" altLang="zh-CN" sz="1200" dirty="0">
                <a:latin typeface="Arial" panose="020B0604020202020204" pitchFamily="34" charset="0"/>
                <a:cs typeface="Arial" panose="020B0604020202020204" pitchFamily="34" charset="0"/>
                <a:sym typeface="+mn-lt"/>
              </a:rPr>
              <a:t>PEARL: PARALLEL SPECULATIVE DECODING WITH ADAPTIVE DRAFT LENGTH (ICLR 2025)</a:t>
            </a:r>
            <a:endParaRPr lang="en-US" altLang="zh-CN" sz="1200" b="1" dirty="0">
              <a:latin typeface="+mn-lt"/>
              <a:ea typeface="+mn-ea"/>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dirty="0">
              <a:ln>
                <a:noFill/>
              </a:ln>
              <a:solidFill>
                <a:prstClr val="black"/>
              </a:solidFill>
              <a:effectLst/>
              <a:uLnTx/>
              <a:uFillTx/>
              <a:latin typeface="Arial" panose="020B0604020202020204"/>
              <a:ea typeface="黑体" panose="02010609060101010101"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259715"/>
            <a:ext cx="11757025" cy="908050"/>
          </a:xfrm>
        </p:spPr>
        <p:txBody>
          <a:bodyPr>
            <a:noAutofit/>
          </a:bodyPr>
          <a:lstStyle/>
          <a:p>
            <a:r>
              <a:rPr lang="en-US" altLang="zh-CN" sz="3200" b="1" dirty="0">
                <a:latin typeface="+mn-lt"/>
                <a:ea typeface="+mn-ea"/>
                <a:cs typeface="+mn-ea"/>
                <a:sym typeface="+mn-lt"/>
              </a:rPr>
              <a:t>PEARL: PARALLEL SPECULATIVE DECODING WITH ADAPTIVE DRAFT LENGTH</a:t>
            </a:r>
            <a:endParaRPr lang="en-US" altLang="zh-CN" sz="3200" b="1" dirty="0">
              <a:latin typeface="+mn-lt"/>
            </a:endParaRPr>
          </a:p>
        </p:txBody>
      </p:sp>
      <p:pic>
        <p:nvPicPr>
          <p:cNvPr id="4" name="图片 3"/>
          <p:cNvPicPr>
            <a:picLocks noChangeAspect="1"/>
          </p:cNvPicPr>
          <p:nvPr/>
        </p:nvPicPr>
        <p:blipFill>
          <a:blip r:embed="rId1"/>
          <a:stretch>
            <a:fillRect/>
          </a:stretch>
        </p:blipFill>
        <p:spPr>
          <a:xfrm>
            <a:off x="92710" y="1540510"/>
            <a:ext cx="8030210" cy="4242435"/>
          </a:xfrm>
          <a:prstGeom prst="rect">
            <a:avLst/>
          </a:prstGeom>
        </p:spPr>
      </p:pic>
      <p:sp>
        <p:nvSpPr>
          <p:cNvPr id="5" name="文本框 4"/>
          <p:cNvSpPr txBox="1"/>
          <p:nvPr/>
        </p:nvSpPr>
        <p:spPr>
          <a:xfrm>
            <a:off x="217805" y="6330950"/>
            <a:ext cx="11332845" cy="277495"/>
          </a:xfrm>
          <a:prstGeom prst="rect">
            <a:avLst/>
          </a:prstGeom>
          <a:noFill/>
        </p:spPr>
        <p:txBody>
          <a:bodyPr wrap="square">
            <a:noAutofit/>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Arial" panose="020B0604020202020204" pitchFamily="34" charset="0"/>
              </a:rPr>
              <a:t>[1] </a:t>
            </a:r>
            <a:r>
              <a:rPr lang="en-US" altLang="zh-CN" sz="1200" dirty="0">
                <a:latin typeface="Arial" panose="020B0604020202020204" pitchFamily="34" charset="0"/>
                <a:cs typeface="Arial" panose="020B0604020202020204" pitchFamily="34" charset="0"/>
                <a:sym typeface="+mn-lt"/>
              </a:rPr>
              <a:t>PEARL: PARALLEL SPECULATIVE DECODING WITH ADAPTIVE DRAFT LENGTH (ICLR 2025)</a:t>
            </a:r>
            <a:endParaRPr lang="en-US" altLang="zh-CN" sz="1200" b="1" dirty="0">
              <a:latin typeface="+mn-lt"/>
              <a:ea typeface="+mn-ea"/>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dirty="0">
              <a:ln>
                <a:noFill/>
              </a:ln>
              <a:solidFill>
                <a:prstClr val="black"/>
              </a:solidFill>
              <a:effectLst/>
              <a:uLnTx/>
              <a:uFillTx/>
              <a:latin typeface="Arial" panose="020B0604020202020204"/>
              <a:ea typeface="黑体" panose="02010609060101010101" charset="-122"/>
              <a:cs typeface="+mn-cs"/>
            </a:endParaRPr>
          </a:p>
        </p:txBody>
      </p:sp>
      <p:sp>
        <p:nvSpPr>
          <p:cNvPr id="8" name="文本框 7"/>
          <p:cNvSpPr txBox="1"/>
          <p:nvPr/>
        </p:nvSpPr>
        <p:spPr>
          <a:xfrm>
            <a:off x="7987665" y="1421130"/>
            <a:ext cx="4289425" cy="4835525"/>
          </a:xfrm>
          <a:prstGeom prst="rect">
            <a:avLst/>
          </a:prstGeom>
          <a:noFill/>
        </p:spPr>
        <p:txBody>
          <a:bodyPr wrap="square" rtlCol="0">
            <a:noAutofit/>
          </a:bodyPr>
          <a:p>
            <a:r>
              <a:rPr lang="en-US" altLang="zh-CN" b="1">
                <a:sym typeface="+mn-ea"/>
              </a:rPr>
              <a:t>PEARL</a:t>
            </a:r>
            <a:endParaRPr lang="en-US" altLang="zh-CN" b="1">
              <a:sym typeface="+mn-ea"/>
            </a:endParaRPr>
          </a:p>
          <a:p>
            <a:r>
              <a:rPr lang="en-US" altLang="zh-CN">
                <a:sym typeface="+mn-ea"/>
              </a:rPr>
              <a:t>Introduces </a:t>
            </a:r>
            <a:r>
              <a:rPr lang="en-US" altLang="zh-CN" b="1">
                <a:sym typeface="+mn-ea"/>
              </a:rPr>
              <a:t>pre-verify</a:t>
            </a:r>
            <a:r>
              <a:rPr lang="en-US" altLang="zh-CN">
                <a:sym typeface="+mn-ea"/>
              </a:rPr>
              <a:t> and </a:t>
            </a:r>
            <a:r>
              <a:rPr lang="en-US" altLang="zh-CN" b="1">
                <a:sym typeface="+mn-ea"/>
              </a:rPr>
              <a:t>post-verify</a:t>
            </a:r>
            <a:r>
              <a:rPr lang="en-US" altLang="zh-CN">
                <a:sym typeface="+mn-ea"/>
              </a:rPr>
              <a:t> strategies. </a:t>
            </a:r>
            <a:endParaRPr lang="en-US" altLang="zh-CN">
              <a:sym typeface="+mn-ea"/>
            </a:endParaRPr>
          </a:p>
          <a:p>
            <a:r>
              <a:rPr lang="en-US" altLang="zh-CN" b="1">
                <a:sym typeface="+mn-ea"/>
              </a:rPr>
              <a:t>Pre-verify</a:t>
            </a:r>
            <a:r>
              <a:rPr lang="en-US" altLang="zh-CN">
                <a:sym typeface="+mn-ea"/>
              </a:rPr>
              <a:t> :During the drafting phase, the target model verifies the first draft token in parallel. If the first token is rejected, subsequent draft tokens are discarded, and the next drafting phase begins immediately, reducing extra drafting. </a:t>
            </a:r>
            <a:endParaRPr lang="en-US" altLang="zh-CN">
              <a:sym typeface="+mn-ea"/>
            </a:endParaRPr>
          </a:p>
          <a:p>
            <a:r>
              <a:rPr lang="en-US" altLang="zh-CN" b="1">
                <a:sym typeface="+mn-ea"/>
              </a:rPr>
              <a:t>Post-verify</a:t>
            </a:r>
            <a:r>
              <a:rPr lang="en-US" altLang="zh-CN">
                <a:sym typeface="+mn-ea"/>
              </a:rPr>
              <a:t> :</a:t>
            </a:r>
            <a:r>
              <a:rPr lang="en-US" altLang="zh-CN"/>
              <a:t>During the verification phase, the draft model continues generating additional draft tokens. If all draft tokens are accepted, the draft model can generate more tokens without waiting for the next drafting phase.</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47730" y="1002687"/>
            <a:ext cx="9652701" cy="2245009"/>
          </a:xfrm>
        </p:spPr>
        <p:txBody>
          <a:bodyPr>
            <a:normAutofit/>
          </a:bodyPr>
          <a:lstStyle/>
          <a:p>
            <a:pPr>
              <a:lnSpc>
                <a:spcPct val="150000"/>
              </a:lnSpc>
            </a:pPr>
            <a:r>
              <a:rPr lang="en-US" altLang="zh-CN" sz="4000" b="1" dirty="0">
                <a:latin typeface="+mn-lt"/>
                <a:ea typeface="+mn-ea"/>
                <a:cs typeface="+mn-ea"/>
                <a:sym typeface="+mn-lt"/>
              </a:rPr>
              <a:t>New Idea :</a:t>
            </a:r>
            <a:r>
              <a:rPr lang="zh-CN" altLang="en-US" sz="4000" b="1" dirty="0">
                <a:latin typeface="+mn-lt"/>
                <a:ea typeface="+mn-ea"/>
                <a:cs typeface="+mn-ea"/>
                <a:sym typeface="+mn-lt"/>
              </a:rPr>
              <a:t> </a:t>
            </a:r>
            <a:r>
              <a:rPr lang="en-US" altLang="zh-CN" sz="4000" b="1" dirty="0">
                <a:latin typeface="+mn-lt"/>
                <a:ea typeface="+mn-ea"/>
                <a:cs typeface="+mn-ea"/>
                <a:sym typeface="+mn-lt"/>
              </a:rPr>
              <a:t>Parallel Speculative Decoding with Dynamic Alignment</a:t>
            </a:r>
            <a:endParaRPr lang="en-US" altLang="zh-CN" sz="4000" b="1" dirty="0">
              <a:latin typeface="+mn-lt"/>
              <a:ea typeface="+mn-ea"/>
              <a:cs typeface="+mn-ea"/>
              <a:sym typeface="+mn-lt"/>
            </a:endParaRPr>
          </a:p>
        </p:txBody>
      </p:sp>
      <p:sp>
        <p:nvSpPr>
          <p:cNvPr id="3" name="副标题 2"/>
          <p:cNvSpPr>
            <a:spLocks noGrp="1"/>
          </p:cNvSpPr>
          <p:nvPr>
            <p:ph type="subTitle" idx="1"/>
          </p:nvPr>
        </p:nvSpPr>
        <p:spPr>
          <a:xfrm>
            <a:off x="1524000" y="4108121"/>
            <a:ext cx="9144000" cy="1655762"/>
          </a:xfrm>
        </p:spPr>
        <p:txBody>
          <a:bodyPr/>
          <a:lstStyle/>
          <a:p>
            <a:r>
              <a:rPr lang="en-US" altLang="zh-CN" dirty="0">
                <a:cs typeface="+mn-ea"/>
                <a:sym typeface="+mn-lt"/>
              </a:rPr>
              <a:t>Junjie Liu</a:t>
            </a:r>
            <a:endParaRPr lang="en-US" altLang="zh-CN" dirty="0">
              <a:cs typeface="+mn-ea"/>
              <a:sym typeface="+mn-lt"/>
            </a:endParaRPr>
          </a:p>
          <a:p>
            <a:r>
              <a:rPr lang="en-US" altLang="zh-CN" dirty="0">
                <a:cs typeface="+mn-ea"/>
                <a:sym typeface="+mn-lt"/>
              </a:rPr>
              <a:t>2025</a:t>
            </a:r>
            <a:endParaRPr lang="zh-CN" altLang="en-US" dirty="0">
              <a:cs typeface="+mn-ea"/>
              <a:sym typeface="+mn-lt"/>
            </a:endParaRPr>
          </a:p>
        </p:txBody>
      </p:sp>
      <p:sp>
        <p:nvSpPr>
          <p:cNvPr id="4" name="文本框 3"/>
          <p:cNvSpPr txBox="1"/>
          <p:nvPr/>
        </p:nvSpPr>
        <p:spPr>
          <a:xfrm>
            <a:off x="253365" y="6118225"/>
            <a:ext cx="11332845" cy="482600"/>
          </a:xfrm>
          <a:prstGeom prst="rect">
            <a:avLst/>
          </a:prstGeom>
          <a:noFill/>
        </p:spPr>
        <p:txBody>
          <a:bodyPr wrap="square">
            <a:noAutofit/>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Arial" panose="020B0604020202020204" pitchFamily="34" charset="0"/>
              </a:rPr>
              <a:t>[1] </a:t>
            </a:r>
            <a:r>
              <a:rPr lang="en-US" altLang="zh-CN" sz="1200" dirty="0">
                <a:latin typeface="Arial" panose="020B0604020202020204" pitchFamily="34" charset="0"/>
                <a:cs typeface="Arial" panose="020B0604020202020204" pitchFamily="34" charset="0"/>
                <a:sym typeface="+mn-lt"/>
              </a:rPr>
              <a:t>PEARL: PARALLEL SPECULATIVE DECODING WITH ADAPTIVE DRAFT LENGTH (ICLR 2025)</a:t>
            </a:r>
            <a:endParaRPr lang="en-US" altLang="zh-CN" sz="1200" b="1" dirty="0">
              <a:latin typeface="+mn-lt"/>
              <a:ea typeface="+mn-ea"/>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solidFill>
                <a:effectLst/>
                <a:uLnTx/>
                <a:uFillTx/>
                <a:latin typeface="Arial" panose="020B0604020202020204"/>
                <a:ea typeface="微软雅黑" panose="020B0503020204020204" pitchFamily="34" charset="-122"/>
                <a:cs typeface="Arial" panose="020B0604020202020204" pitchFamily="34" charset="0"/>
              </a:rPr>
              <a:t>[2] </a:t>
            </a:r>
            <a:r>
              <a:rPr kumimoji="0" lang="en-US" altLang="zh-CN" sz="1200" b="0" i="0" u="none" strike="noStrike" kern="1200" cap="none" spc="0" normalizeH="0" baseline="0" noProof="0" dirty="0">
                <a:ln>
                  <a:noFill/>
                </a:ln>
                <a:solidFill>
                  <a:prstClr val="black"/>
                </a:solidFill>
                <a:effectLst/>
                <a:uLnTx/>
                <a:uFillTx/>
                <a:latin typeface="Arial" panose="020B0604020202020204"/>
                <a:ea typeface="黑体" panose="02010609060101010101" charset="-122"/>
                <a:cs typeface="+mn-cs"/>
              </a:rPr>
              <a:t>Online Speculative Decoding (ICML 2024)</a:t>
            </a:r>
            <a:endParaRPr kumimoji="0" lang="en-US" altLang="zh-CN" sz="1200" b="0" i="0" u="none" strike="noStrike" kern="1200" cap="none" spc="0" normalizeH="0" baseline="0" noProof="0" dirty="0">
              <a:ln>
                <a:noFill/>
              </a:ln>
              <a:solidFill>
                <a:prstClr val="black"/>
              </a:solidFill>
              <a:effectLst/>
              <a:uLnTx/>
              <a:uFillTx/>
              <a:latin typeface="Arial" panose="020B0604020202020204"/>
              <a:ea typeface="黑体" panose="02010609060101010101"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dirty="0">
              <a:ln>
                <a:noFill/>
              </a:ln>
              <a:solidFill>
                <a:prstClr val="black"/>
              </a:solidFill>
              <a:effectLst/>
              <a:uLnTx/>
              <a:uFillTx/>
              <a:latin typeface="Arial" panose="020B0604020202020204"/>
              <a:ea typeface="黑体" panose="02010609060101010101" charset="-122"/>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34975" y="259715"/>
            <a:ext cx="11627485" cy="908050"/>
          </a:xfrm>
        </p:spPr>
        <p:txBody>
          <a:bodyPr>
            <a:noAutofit/>
          </a:bodyPr>
          <a:lstStyle/>
          <a:p>
            <a:r>
              <a:rPr lang="en-US" altLang="zh-CN" sz="3200" b="1" dirty="0">
                <a:latin typeface="+mn-lt"/>
                <a:ea typeface="+mn-ea"/>
                <a:cs typeface="+mn-ea"/>
                <a:sym typeface="+mn-lt"/>
              </a:rPr>
              <a:t>Parallel Speculative Decoding with Dynamic Alignment</a:t>
            </a:r>
            <a:endParaRPr lang="en-US" altLang="zh-CN" sz="3200" b="1" dirty="0">
              <a:latin typeface="+mn-lt"/>
            </a:endParaRPr>
          </a:p>
        </p:txBody>
      </p:sp>
      <p:sp>
        <p:nvSpPr>
          <p:cNvPr id="6" name="圆角矩形 5"/>
          <p:cNvSpPr/>
          <p:nvPr/>
        </p:nvSpPr>
        <p:spPr>
          <a:xfrm>
            <a:off x="879475" y="3307080"/>
            <a:ext cx="869315" cy="418465"/>
          </a:xfrm>
          <a:prstGeom prst="roundRect">
            <a:avLst/>
          </a:prstGeom>
          <a:solidFill>
            <a:schemeClr val="accent2">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solidFill>
                  <a:schemeClr val="tx1"/>
                </a:solidFill>
              </a:rPr>
              <a:t>prefix</a:t>
            </a:r>
            <a:endParaRPr lang="en-US" altLang="zh-CN" b="1">
              <a:solidFill>
                <a:schemeClr val="tx1"/>
              </a:solidFill>
            </a:endParaRPr>
          </a:p>
        </p:txBody>
      </p:sp>
      <mc:AlternateContent xmlns:mc="http://schemas.openxmlformats.org/markup-compatibility/2006">
        <mc:Choice xmlns:a14="http://schemas.microsoft.com/office/drawing/2010/main" Requires="a14">
          <p:sp>
            <p:nvSpPr>
              <p:cNvPr id="8" name="椭圆 7"/>
              <p:cNvSpPr/>
              <p:nvPr/>
            </p:nvSpPr>
            <p:spPr>
              <a:xfrm>
                <a:off x="2235200" y="2044065"/>
                <a:ext cx="511810" cy="519430"/>
              </a:xfrm>
              <a:prstGeom prst="ellipse">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14:m>
                  <m:oMathPara xmlns:m="http://schemas.openxmlformats.org/officeDocument/2006/math">
                    <m:oMathParaPr>
                      <m:jc m:val="centerGroup"/>
                    </m:oMathParaPr>
                    <m:oMath xmlns:m="http://schemas.openxmlformats.org/officeDocument/2006/math">
                      <m:sSub>
                        <m:sSubPr>
                          <m:ctrlPr>
                            <a:rPr lang="en-US" altLang="zh-CN" b="1" i="1">
                              <a:solidFill>
                                <a:schemeClr val="tx1"/>
                              </a:solidFill>
                              <a:latin typeface="Cambria Math" panose="02040503050406030204" pitchFamily="18" charset="0"/>
                              <a:cs typeface="Cambria Math" panose="02040503050406030204" pitchFamily="18" charset="0"/>
                            </a:rPr>
                          </m:ctrlPr>
                        </m:sSubPr>
                        <m:e>
                          <m:r>
                            <a:rPr lang="en-US" altLang="zh-CN" b="1" i="1">
                              <a:solidFill>
                                <a:schemeClr val="tx1"/>
                              </a:solidFill>
                              <a:latin typeface="Cambria Math" panose="02040503050406030204" pitchFamily="18" charset="0"/>
                              <a:cs typeface="Cambria Math" panose="02040503050406030204" pitchFamily="18" charset="0"/>
                            </a:rPr>
                            <m:t>𝒙</m:t>
                          </m:r>
                        </m:e>
                        <m:sub>
                          <m:r>
                            <a:rPr lang="en-US" altLang="zh-CN" b="1" i="1">
                              <a:solidFill>
                                <a:schemeClr val="tx1"/>
                              </a:solidFill>
                              <a:latin typeface="Cambria Math" panose="02040503050406030204" pitchFamily="18" charset="0"/>
                              <a:cs typeface="Cambria Math" panose="02040503050406030204" pitchFamily="18" charset="0"/>
                            </a:rPr>
                            <m:t>𝟏</m:t>
                          </m:r>
                        </m:sub>
                      </m:sSub>
                    </m:oMath>
                  </m:oMathPara>
                </a14:m>
                <a:endParaRPr lang="en-US" altLang="zh-CN" b="1" i="1">
                  <a:solidFill>
                    <a:schemeClr val="tx1"/>
                  </a:solidFill>
                  <a:latin typeface="Cambria Math" panose="02040503050406030204" pitchFamily="18" charset="0"/>
                  <a:cs typeface="Cambria Math" panose="02040503050406030204" pitchFamily="18" charset="0"/>
                </a:endParaRPr>
              </a:p>
            </p:txBody>
          </p:sp>
        </mc:Choice>
        <mc:Fallback>
          <p:sp>
            <p:nvSpPr>
              <p:cNvPr id="8" name="椭圆 7"/>
              <p:cNvSpPr>
                <a:spLocks noRot="1" noChangeAspect="1" noMove="1" noResize="1" noEditPoints="1" noAdjustHandles="1" noChangeArrowheads="1" noChangeShapeType="1" noTextEdit="1"/>
              </p:cNvSpPr>
              <p:nvPr/>
            </p:nvSpPr>
            <p:spPr>
              <a:xfrm>
                <a:off x="2235200" y="2044065"/>
                <a:ext cx="511810" cy="519430"/>
              </a:xfrm>
              <a:prstGeom prst="ellipse">
                <a:avLst/>
              </a:prstGeom>
              <a:blipFill rotWithShape="1">
                <a:blip r:embed="rId1"/>
                <a:stretch>
                  <a:fillRect l="-1365" t="-1345" r="-1241" b="-1222"/>
                </a:stretch>
              </a:blipFill>
            </p:spPr>
            <p:style>
              <a:lnRef idx="2">
                <a:schemeClr val="accent1">
                  <a:lumMod val="75000"/>
                </a:schemeClr>
              </a:lnRef>
              <a:fillRef idx="1">
                <a:schemeClr val="accent1"/>
              </a:fillRef>
              <a:effectRef idx="0">
                <a:srgbClr val="FFFFFF"/>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椭圆 14"/>
              <p:cNvSpPr/>
              <p:nvPr/>
            </p:nvSpPr>
            <p:spPr>
              <a:xfrm>
                <a:off x="2997835" y="2044065"/>
                <a:ext cx="511810" cy="519430"/>
              </a:xfrm>
              <a:prstGeom prst="ellipse">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14:m>
                  <m:oMathPara xmlns:m="http://schemas.openxmlformats.org/officeDocument/2006/math">
                    <m:oMathParaPr>
                      <m:jc m:val="centerGroup"/>
                    </m:oMathParaPr>
                    <m:oMath xmlns:m="http://schemas.openxmlformats.org/officeDocument/2006/math">
                      <m:sSub>
                        <m:sSubPr>
                          <m:ctrlPr>
                            <a:rPr lang="en-US" altLang="zh-CN" b="1" i="1">
                              <a:solidFill>
                                <a:schemeClr val="tx1"/>
                              </a:solidFill>
                              <a:latin typeface="Cambria Math" panose="02040503050406030204" pitchFamily="18" charset="0"/>
                              <a:cs typeface="Cambria Math" panose="02040503050406030204" pitchFamily="18" charset="0"/>
                            </a:rPr>
                          </m:ctrlPr>
                        </m:sSubPr>
                        <m:e>
                          <m:r>
                            <a:rPr lang="en-US" altLang="zh-CN" b="1" i="1">
                              <a:solidFill>
                                <a:schemeClr val="tx1"/>
                              </a:solidFill>
                              <a:latin typeface="Cambria Math" panose="02040503050406030204" pitchFamily="18" charset="0"/>
                              <a:cs typeface="Cambria Math" panose="02040503050406030204" pitchFamily="18" charset="0"/>
                            </a:rPr>
                            <m:t>𝒙</m:t>
                          </m:r>
                        </m:e>
                        <m:sub>
                          <m:r>
                            <a:rPr lang="en-US" altLang="zh-CN" b="1" i="1">
                              <a:solidFill>
                                <a:schemeClr val="tx1"/>
                              </a:solidFill>
                              <a:latin typeface="Cambria Math" panose="02040503050406030204" pitchFamily="18" charset="0"/>
                              <a:cs typeface="Cambria Math" panose="02040503050406030204" pitchFamily="18" charset="0"/>
                            </a:rPr>
                            <m:t>𝟐</m:t>
                          </m:r>
                        </m:sub>
                      </m:sSub>
                    </m:oMath>
                  </m:oMathPara>
                </a14:m>
                <a:endParaRPr lang="en-US" altLang="zh-CN" b="1" i="1">
                  <a:solidFill>
                    <a:schemeClr val="tx1"/>
                  </a:solidFill>
                  <a:latin typeface="Cambria Math" panose="02040503050406030204" pitchFamily="18" charset="0"/>
                  <a:cs typeface="Cambria Math" panose="02040503050406030204" pitchFamily="18" charset="0"/>
                </a:endParaRPr>
              </a:p>
            </p:txBody>
          </p:sp>
        </mc:Choice>
        <mc:Fallback>
          <p:sp>
            <p:nvSpPr>
              <p:cNvPr id="15" name="椭圆 14"/>
              <p:cNvSpPr>
                <a:spLocks noRot="1" noChangeAspect="1" noMove="1" noResize="1" noEditPoints="1" noAdjustHandles="1" noChangeArrowheads="1" noChangeShapeType="1" noTextEdit="1"/>
              </p:cNvSpPr>
              <p:nvPr/>
            </p:nvSpPr>
            <p:spPr>
              <a:xfrm>
                <a:off x="2997835" y="2044065"/>
                <a:ext cx="511810" cy="519430"/>
              </a:xfrm>
              <a:prstGeom prst="ellipse">
                <a:avLst/>
              </a:prstGeom>
              <a:blipFill rotWithShape="1">
                <a:blip r:embed="rId2"/>
                <a:stretch>
                  <a:fillRect l="-1365" t="-1345" r="-1241" b="-1222"/>
                </a:stretch>
              </a:blipFill>
            </p:spPr>
            <p:style>
              <a:lnRef idx="2">
                <a:schemeClr val="accent1">
                  <a:lumMod val="75000"/>
                </a:schemeClr>
              </a:lnRef>
              <a:fillRef idx="1">
                <a:schemeClr val="accent1"/>
              </a:fillRef>
              <a:effectRef idx="0">
                <a:srgbClr val="FFFFFF"/>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椭圆 17"/>
              <p:cNvSpPr/>
              <p:nvPr/>
            </p:nvSpPr>
            <p:spPr>
              <a:xfrm>
                <a:off x="3760470" y="2044065"/>
                <a:ext cx="511810" cy="519430"/>
              </a:xfrm>
              <a:prstGeom prst="ellipse">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14:m>
                  <m:oMathPara xmlns:m="http://schemas.openxmlformats.org/officeDocument/2006/math">
                    <m:oMathParaPr>
                      <m:jc m:val="centerGroup"/>
                    </m:oMathParaPr>
                    <m:oMath xmlns:m="http://schemas.openxmlformats.org/officeDocument/2006/math">
                      <m:sSub>
                        <m:sSubPr>
                          <m:ctrlPr>
                            <a:rPr lang="en-US" altLang="zh-CN" b="1" i="1">
                              <a:solidFill>
                                <a:schemeClr val="tx1"/>
                              </a:solidFill>
                              <a:latin typeface="Cambria Math" panose="02040503050406030204" pitchFamily="18" charset="0"/>
                              <a:cs typeface="Cambria Math" panose="02040503050406030204" pitchFamily="18" charset="0"/>
                            </a:rPr>
                          </m:ctrlPr>
                        </m:sSubPr>
                        <m:e>
                          <m:r>
                            <a:rPr lang="en-US" altLang="zh-CN" b="1" i="1">
                              <a:solidFill>
                                <a:schemeClr val="tx1"/>
                              </a:solidFill>
                              <a:latin typeface="Cambria Math" panose="02040503050406030204" pitchFamily="18" charset="0"/>
                              <a:cs typeface="Cambria Math" panose="02040503050406030204" pitchFamily="18" charset="0"/>
                            </a:rPr>
                            <m:t>𝒙</m:t>
                          </m:r>
                        </m:e>
                        <m:sub>
                          <m:r>
                            <a:rPr lang="en-US" altLang="zh-CN" b="1" i="1">
                              <a:solidFill>
                                <a:schemeClr val="tx1"/>
                              </a:solidFill>
                              <a:latin typeface="Cambria Math" panose="02040503050406030204" pitchFamily="18" charset="0"/>
                              <a:cs typeface="Cambria Math" panose="02040503050406030204" pitchFamily="18" charset="0"/>
                            </a:rPr>
                            <m:t>𝟑</m:t>
                          </m:r>
                        </m:sub>
                      </m:sSub>
                    </m:oMath>
                  </m:oMathPara>
                </a14:m>
                <a:endParaRPr lang="en-US" altLang="zh-CN" b="1" i="1">
                  <a:solidFill>
                    <a:schemeClr val="tx1"/>
                  </a:solidFill>
                  <a:latin typeface="Cambria Math" panose="02040503050406030204" pitchFamily="18" charset="0"/>
                  <a:cs typeface="Cambria Math" panose="02040503050406030204" pitchFamily="18" charset="0"/>
                </a:endParaRPr>
              </a:p>
            </p:txBody>
          </p:sp>
        </mc:Choice>
        <mc:Fallback>
          <p:sp>
            <p:nvSpPr>
              <p:cNvPr id="18" name="椭圆 17"/>
              <p:cNvSpPr>
                <a:spLocks noRot="1" noChangeAspect="1" noMove="1" noResize="1" noEditPoints="1" noAdjustHandles="1" noChangeArrowheads="1" noChangeShapeType="1" noTextEdit="1"/>
              </p:cNvSpPr>
              <p:nvPr/>
            </p:nvSpPr>
            <p:spPr>
              <a:xfrm>
                <a:off x="3760470" y="2044065"/>
                <a:ext cx="511810" cy="519430"/>
              </a:xfrm>
              <a:prstGeom prst="ellipse">
                <a:avLst/>
              </a:prstGeom>
              <a:blipFill rotWithShape="1">
                <a:blip r:embed="rId3"/>
                <a:stretch>
                  <a:fillRect l="-1365" t="-1345" r="-1241" b="-1222"/>
                </a:stretch>
              </a:blipFill>
            </p:spPr>
            <p:style>
              <a:lnRef idx="2">
                <a:schemeClr val="accent1">
                  <a:lumMod val="75000"/>
                </a:schemeClr>
              </a:lnRef>
              <a:fillRef idx="1">
                <a:schemeClr val="accent1"/>
              </a:fillRef>
              <a:effectRef idx="0">
                <a:srgbClr val="FFFFFF"/>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椭圆 18"/>
              <p:cNvSpPr/>
              <p:nvPr/>
            </p:nvSpPr>
            <p:spPr>
              <a:xfrm>
                <a:off x="4586605" y="2044065"/>
                <a:ext cx="511810" cy="519430"/>
              </a:xfrm>
              <a:prstGeom prst="ellipse">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14:m>
                  <m:oMathPara xmlns:m="http://schemas.openxmlformats.org/officeDocument/2006/math">
                    <m:oMathParaPr>
                      <m:jc m:val="centerGroup"/>
                    </m:oMathParaPr>
                    <m:oMath xmlns:m="http://schemas.openxmlformats.org/officeDocument/2006/math">
                      <m:sSub>
                        <m:sSubPr>
                          <m:ctrlPr>
                            <a:rPr lang="en-US" altLang="zh-CN" b="1" i="1">
                              <a:solidFill>
                                <a:schemeClr val="tx1"/>
                              </a:solidFill>
                              <a:latin typeface="Cambria Math" panose="02040503050406030204" pitchFamily="18" charset="0"/>
                              <a:cs typeface="Cambria Math" panose="02040503050406030204" pitchFamily="18" charset="0"/>
                            </a:rPr>
                          </m:ctrlPr>
                        </m:sSubPr>
                        <m:e>
                          <m:r>
                            <a:rPr lang="en-US" altLang="zh-CN" b="1" i="1">
                              <a:solidFill>
                                <a:schemeClr val="tx1"/>
                              </a:solidFill>
                              <a:latin typeface="Cambria Math" panose="02040503050406030204" pitchFamily="18" charset="0"/>
                              <a:cs typeface="Cambria Math" panose="02040503050406030204" pitchFamily="18" charset="0"/>
                            </a:rPr>
                            <m:t>𝒙</m:t>
                          </m:r>
                        </m:e>
                        <m:sub>
                          <m:r>
                            <a:rPr lang="en-US" altLang="zh-CN" b="1" i="1">
                              <a:solidFill>
                                <a:schemeClr val="tx1"/>
                              </a:solidFill>
                              <a:latin typeface="Cambria Math" panose="02040503050406030204" pitchFamily="18" charset="0"/>
                              <a:cs typeface="Cambria Math" panose="02040503050406030204" pitchFamily="18" charset="0"/>
                            </a:rPr>
                            <m:t>𝟒</m:t>
                          </m:r>
                        </m:sub>
                      </m:sSub>
                    </m:oMath>
                  </m:oMathPara>
                </a14:m>
                <a:endParaRPr lang="en-US" altLang="zh-CN" b="1" i="1">
                  <a:solidFill>
                    <a:schemeClr val="tx1"/>
                  </a:solidFill>
                  <a:latin typeface="Cambria Math" panose="02040503050406030204" pitchFamily="18" charset="0"/>
                  <a:cs typeface="Cambria Math" panose="02040503050406030204" pitchFamily="18" charset="0"/>
                </a:endParaRPr>
              </a:p>
            </p:txBody>
          </p:sp>
        </mc:Choice>
        <mc:Fallback>
          <p:sp>
            <p:nvSpPr>
              <p:cNvPr id="19" name="椭圆 18"/>
              <p:cNvSpPr>
                <a:spLocks noRot="1" noChangeAspect="1" noMove="1" noResize="1" noEditPoints="1" noAdjustHandles="1" noChangeArrowheads="1" noChangeShapeType="1" noTextEdit="1"/>
              </p:cNvSpPr>
              <p:nvPr/>
            </p:nvSpPr>
            <p:spPr>
              <a:xfrm>
                <a:off x="4586605" y="2044065"/>
                <a:ext cx="511810" cy="519430"/>
              </a:xfrm>
              <a:prstGeom prst="ellipse">
                <a:avLst/>
              </a:prstGeom>
              <a:blipFill rotWithShape="1">
                <a:blip r:embed="rId4"/>
                <a:stretch>
                  <a:fillRect l="-1365" t="-1345" r="-1241" b="-1222"/>
                </a:stretch>
              </a:blipFill>
            </p:spPr>
            <p:style>
              <a:lnRef idx="2">
                <a:schemeClr val="accent1">
                  <a:lumMod val="75000"/>
                </a:schemeClr>
              </a:lnRef>
              <a:fillRef idx="1">
                <a:schemeClr val="accent1"/>
              </a:fillRef>
              <a:effectRef idx="0">
                <a:srgbClr val="FFFFFF"/>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椭圆 19"/>
              <p:cNvSpPr/>
              <p:nvPr/>
            </p:nvSpPr>
            <p:spPr>
              <a:xfrm>
                <a:off x="5349240" y="2044065"/>
                <a:ext cx="511810" cy="519430"/>
              </a:xfrm>
              <a:prstGeom prst="ellipse">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14:m>
                  <m:oMathPara xmlns:m="http://schemas.openxmlformats.org/officeDocument/2006/math">
                    <m:oMathParaPr>
                      <m:jc m:val="centerGroup"/>
                    </m:oMathParaPr>
                    <m:oMath xmlns:m="http://schemas.openxmlformats.org/officeDocument/2006/math">
                      <m:sSub>
                        <m:sSubPr>
                          <m:ctrlPr>
                            <a:rPr lang="en-US" altLang="zh-CN" b="1" i="1">
                              <a:solidFill>
                                <a:schemeClr val="tx1"/>
                              </a:solidFill>
                              <a:latin typeface="Cambria Math" panose="02040503050406030204" pitchFamily="18" charset="0"/>
                              <a:cs typeface="Cambria Math" panose="02040503050406030204" pitchFamily="18" charset="0"/>
                            </a:rPr>
                          </m:ctrlPr>
                        </m:sSubPr>
                        <m:e>
                          <m:r>
                            <a:rPr lang="en-US" altLang="zh-CN" b="1" i="1">
                              <a:solidFill>
                                <a:schemeClr val="tx1"/>
                              </a:solidFill>
                              <a:latin typeface="Cambria Math" panose="02040503050406030204" pitchFamily="18" charset="0"/>
                              <a:cs typeface="Cambria Math" panose="02040503050406030204" pitchFamily="18" charset="0"/>
                            </a:rPr>
                            <m:t>𝒙</m:t>
                          </m:r>
                        </m:e>
                        <m:sub>
                          <m:r>
                            <a:rPr lang="en-US" altLang="zh-CN" b="1" i="1">
                              <a:solidFill>
                                <a:schemeClr val="tx1"/>
                              </a:solidFill>
                              <a:latin typeface="Cambria Math" panose="02040503050406030204" pitchFamily="18" charset="0"/>
                              <a:cs typeface="Cambria Math" panose="02040503050406030204" pitchFamily="18" charset="0"/>
                            </a:rPr>
                            <m:t>𝟓</m:t>
                          </m:r>
                        </m:sub>
                      </m:sSub>
                    </m:oMath>
                  </m:oMathPara>
                </a14:m>
                <a:endParaRPr lang="en-US" altLang="zh-CN" b="1" i="1">
                  <a:solidFill>
                    <a:schemeClr val="tx1"/>
                  </a:solidFill>
                  <a:latin typeface="Cambria Math" panose="02040503050406030204" pitchFamily="18" charset="0"/>
                  <a:cs typeface="Cambria Math" panose="02040503050406030204" pitchFamily="18" charset="0"/>
                </a:endParaRPr>
              </a:p>
            </p:txBody>
          </p:sp>
        </mc:Choice>
        <mc:Fallback>
          <p:sp>
            <p:nvSpPr>
              <p:cNvPr id="20" name="椭圆 19"/>
              <p:cNvSpPr>
                <a:spLocks noRot="1" noChangeAspect="1" noMove="1" noResize="1" noEditPoints="1" noAdjustHandles="1" noChangeArrowheads="1" noChangeShapeType="1" noTextEdit="1"/>
              </p:cNvSpPr>
              <p:nvPr/>
            </p:nvSpPr>
            <p:spPr>
              <a:xfrm>
                <a:off x="5349240" y="2044065"/>
                <a:ext cx="511810" cy="519430"/>
              </a:xfrm>
              <a:prstGeom prst="ellipse">
                <a:avLst/>
              </a:prstGeom>
              <a:blipFill rotWithShape="1">
                <a:blip r:embed="rId5"/>
                <a:stretch>
                  <a:fillRect l="-1365" t="-1345" r="-1241" b="-1222"/>
                </a:stretch>
              </a:blipFill>
            </p:spPr>
            <p:style>
              <a:lnRef idx="2">
                <a:schemeClr val="accent1">
                  <a:lumMod val="75000"/>
                </a:schemeClr>
              </a:lnRef>
              <a:fillRef idx="1">
                <a:schemeClr val="accent1"/>
              </a:fillRef>
              <a:effectRef idx="0">
                <a:srgbClr val="FFFFFF"/>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椭圆 20"/>
              <p:cNvSpPr/>
              <p:nvPr/>
            </p:nvSpPr>
            <p:spPr>
              <a:xfrm>
                <a:off x="6111875" y="2044065"/>
                <a:ext cx="511810" cy="519430"/>
              </a:xfrm>
              <a:prstGeom prst="ellipse">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14:m>
                  <m:oMathPara xmlns:m="http://schemas.openxmlformats.org/officeDocument/2006/math">
                    <m:oMathParaPr>
                      <m:jc m:val="centerGroup"/>
                    </m:oMathParaPr>
                    <m:oMath xmlns:m="http://schemas.openxmlformats.org/officeDocument/2006/math">
                      <m:sSub>
                        <m:sSubPr>
                          <m:ctrlPr>
                            <a:rPr lang="en-US" altLang="zh-CN" b="1" i="1">
                              <a:solidFill>
                                <a:schemeClr val="tx1"/>
                              </a:solidFill>
                              <a:latin typeface="Cambria Math" panose="02040503050406030204" pitchFamily="18" charset="0"/>
                              <a:cs typeface="Cambria Math" panose="02040503050406030204" pitchFamily="18" charset="0"/>
                            </a:rPr>
                          </m:ctrlPr>
                        </m:sSubPr>
                        <m:e>
                          <m:r>
                            <a:rPr lang="en-US" altLang="zh-CN" b="1" i="1">
                              <a:solidFill>
                                <a:schemeClr val="tx1"/>
                              </a:solidFill>
                              <a:latin typeface="Cambria Math" panose="02040503050406030204" pitchFamily="18" charset="0"/>
                              <a:cs typeface="Cambria Math" panose="02040503050406030204" pitchFamily="18" charset="0"/>
                            </a:rPr>
                            <m:t>𝒙</m:t>
                          </m:r>
                        </m:e>
                        <m:sub>
                          <m:r>
                            <a:rPr lang="en-US" altLang="zh-CN" b="1" i="1">
                              <a:solidFill>
                                <a:schemeClr val="tx1"/>
                              </a:solidFill>
                              <a:latin typeface="Cambria Math" panose="02040503050406030204" pitchFamily="18" charset="0"/>
                              <a:cs typeface="Cambria Math" panose="02040503050406030204" pitchFamily="18" charset="0"/>
                            </a:rPr>
                            <m:t>𝟔</m:t>
                          </m:r>
                        </m:sub>
                      </m:sSub>
                    </m:oMath>
                  </m:oMathPara>
                </a14:m>
                <a:endParaRPr lang="en-US" altLang="zh-CN" b="1" i="1">
                  <a:solidFill>
                    <a:schemeClr val="tx1"/>
                  </a:solidFill>
                  <a:latin typeface="Cambria Math" panose="02040503050406030204" pitchFamily="18" charset="0"/>
                  <a:cs typeface="Cambria Math" panose="02040503050406030204" pitchFamily="18" charset="0"/>
                </a:endParaRPr>
              </a:p>
            </p:txBody>
          </p:sp>
        </mc:Choice>
        <mc:Fallback>
          <p:sp>
            <p:nvSpPr>
              <p:cNvPr id="21" name="椭圆 20"/>
              <p:cNvSpPr>
                <a:spLocks noRot="1" noChangeAspect="1" noMove="1" noResize="1" noEditPoints="1" noAdjustHandles="1" noChangeArrowheads="1" noChangeShapeType="1" noTextEdit="1"/>
              </p:cNvSpPr>
              <p:nvPr/>
            </p:nvSpPr>
            <p:spPr>
              <a:xfrm>
                <a:off x="6111875" y="2044065"/>
                <a:ext cx="511810" cy="519430"/>
              </a:xfrm>
              <a:prstGeom prst="ellipse">
                <a:avLst/>
              </a:prstGeom>
              <a:blipFill rotWithShape="1">
                <a:blip r:embed="rId6"/>
                <a:stretch>
                  <a:fillRect l="-1365" t="-1345" r="-1241" b="-1222"/>
                </a:stretch>
              </a:blipFill>
            </p:spPr>
            <p:style>
              <a:lnRef idx="2">
                <a:schemeClr val="accent1">
                  <a:lumMod val="75000"/>
                </a:schemeClr>
              </a:lnRef>
              <a:fillRef idx="1">
                <a:schemeClr val="accent1"/>
              </a:fillRef>
              <a:effectRef idx="0">
                <a:srgbClr val="FFFFFF"/>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椭圆 21"/>
              <p:cNvSpPr/>
              <p:nvPr/>
            </p:nvSpPr>
            <p:spPr>
              <a:xfrm>
                <a:off x="7001510" y="2044065"/>
                <a:ext cx="511810" cy="519430"/>
              </a:xfrm>
              <a:prstGeom prst="ellipse">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14:m>
                  <m:oMathPara xmlns:m="http://schemas.openxmlformats.org/officeDocument/2006/math">
                    <m:oMathParaPr>
                      <m:jc m:val="centerGroup"/>
                    </m:oMathParaPr>
                    <m:oMath xmlns:m="http://schemas.openxmlformats.org/officeDocument/2006/math">
                      <m:sSub>
                        <m:sSubPr>
                          <m:ctrlPr>
                            <a:rPr lang="en-US" altLang="zh-CN" b="1" i="1">
                              <a:solidFill>
                                <a:schemeClr val="tx1"/>
                              </a:solidFill>
                              <a:latin typeface="Cambria Math" panose="02040503050406030204" pitchFamily="18" charset="0"/>
                              <a:cs typeface="Cambria Math" panose="02040503050406030204" pitchFamily="18" charset="0"/>
                            </a:rPr>
                          </m:ctrlPr>
                        </m:sSubPr>
                        <m:e>
                          <m:r>
                            <a:rPr lang="en-US" altLang="zh-CN" b="1" i="1">
                              <a:solidFill>
                                <a:schemeClr val="tx1"/>
                              </a:solidFill>
                              <a:latin typeface="Cambria Math" panose="02040503050406030204" pitchFamily="18" charset="0"/>
                              <a:cs typeface="Cambria Math" panose="02040503050406030204" pitchFamily="18" charset="0"/>
                            </a:rPr>
                            <m:t>𝒙</m:t>
                          </m:r>
                        </m:e>
                        <m:sub>
                          <m:r>
                            <a:rPr lang="en-US" altLang="zh-CN" b="1" i="1">
                              <a:solidFill>
                                <a:schemeClr val="tx1"/>
                              </a:solidFill>
                              <a:latin typeface="Cambria Math" panose="02040503050406030204" pitchFamily="18" charset="0"/>
                              <a:cs typeface="Cambria Math" panose="02040503050406030204" pitchFamily="18" charset="0"/>
                            </a:rPr>
                            <m:t>𝟕</m:t>
                          </m:r>
                        </m:sub>
                      </m:sSub>
                    </m:oMath>
                  </m:oMathPara>
                </a14:m>
                <a:endParaRPr lang="en-US" altLang="zh-CN" b="1" i="1">
                  <a:solidFill>
                    <a:schemeClr val="tx1"/>
                  </a:solidFill>
                  <a:latin typeface="Cambria Math" panose="02040503050406030204" pitchFamily="18" charset="0"/>
                  <a:cs typeface="Cambria Math" panose="02040503050406030204" pitchFamily="18" charset="0"/>
                </a:endParaRPr>
              </a:p>
            </p:txBody>
          </p:sp>
        </mc:Choice>
        <mc:Fallback>
          <p:sp>
            <p:nvSpPr>
              <p:cNvPr id="22" name="椭圆 21"/>
              <p:cNvSpPr>
                <a:spLocks noRot="1" noChangeAspect="1" noMove="1" noResize="1" noEditPoints="1" noAdjustHandles="1" noChangeArrowheads="1" noChangeShapeType="1" noTextEdit="1"/>
              </p:cNvSpPr>
              <p:nvPr/>
            </p:nvSpPr>
            <p:spPr>
              <a:xfrm>
                <a:off x="7001510" y="2044065"/>
                <a:ext cx="511810" cy="519430"/>
              </a:xfrm>
              <a:prstGeom prst="ellipse">
                <a:avLst/>
              </a:prstGeom>
              <a:blipFill rotWithShape="1">
                <a:blip r:embed="rId7"/>
                <a:stretch>
                  <a:fillRect l="-1365" t="-1345" r="-1241" b="-1222"/>
                </a:stretch>
              </a:blipFill>
            </p:spPr>
            <p:style>
              <a:lnRef idx="2">
                <a:schemeClr val="accent1">
                  <a:lumMod val="75000"/>
                </a:schemeClr>
              </a:lnRef>
              <a:fillRef idx="1">
                <a:schemeClr val="accent1"/>
              </a:fillRef>
              <a:effectRef idx="0">
                <a:srgbClr val="FFFFFF"/>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椭圆 31"/>
              <p:cNvSpPr/>
              <p:nvPr/>
            </p:nvSpPr>
            <p:spPr>
              <a:xfrm>
                <a:off x="9416415" y="2044065"/>
                <a:ext cx="511810" cy="519430"/>
              </a:xfrm>
              <a:prstGeom prst="ellipse">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14:m>
                  <m:oMathPara xmlns:m="http://schemas.openxmlformats.org/officeDocument/2006/math">
                    <m:oMathParaPr>
                      <m:jc m:val="centerGroup"/>
                    </m:oMathParaPr>
                    <m:oMath xmlns:m="http://schemas.openxmlformats.org/officeDocument/2006/math">
                      <m:sSub>
                        <m:sSubPr>
                          <m:ctrlPr>
                            <a:rPr lang="en-US" altLang="zh-CN" b="1" i="1">
                              <a:solidFill>
                                <a:schemeClr val="tx1"/>
                              </a:solidFill>
                              <a:latin typeface="Cambria Math" panose="02040503050406030204" pitchFamily="18" charset="0"/>
                              <a:cs typeface="Cambria Math" panose="02040503050406030204" pitchFamily="18" charset="0"/>
                            </a:rPr>
                          </m:ctrlPr>
                        </m:sSubPr>
                        <m:e>
                          <m:r>
                            <a:rPr lang="en-US" altLang="zh-CN" b="1" i="1">
                              <a:solidFill>
                                <a:schemeClr val="tx1"/>
                              </a:solidFill>
                              <a:latin typeface="Cambria Math" panose="02040503050406030204" pitchFamily="18" charset="0"/>
                              <a:cs typeface="Cambria Math" panose="02040503050406030204" pitchFamily="18" charset="0"/>
                            </a:rPr>
                            <m:t>𝒙</m:t>
                          </m:r>
                        </m:e>
                        <m:sub>
                          <m:r>
                            <a:rPr lang="en-US" altLang="zh-CN" b="1" i="1">
                              <a:solidFill>
                                <a:schemeClr val="tx1"/>
                              </a:solidFill>
                              <a:latin typeface="Cambria Math" panose="02040503050406030204" pitchFamily="18" charset="0"/>
                              <a:cs typeface="Cambria Math" panose="02040503050406030204" pitchFamily="18" charset="0"/>
                            </a:rPr>
                            <m:t>𝟖</m:t>
                          </m:r>
                        </m:sub>
                      </m:sSub>
                    </m:oMath>
                  </m:oMathPara>
                </a14:m>
                <a:endParaRPr lang="en-US" altLang="zh-CN" b="1" i="1">
                  <a:solidFill>
                    <a:schemeClr val="tx1"/>
                  </a:solidFill>
                  <a:latin typeface="Cambria Math" panose="02040503050406030204" pitchFamily="18" charset="0"/>
                  <a:cs typeface="Cambria Math" panose="02040503050406030204" pitchFamily="18" charset="0"/>
                </a:endParaRPr>
              </a:p>
            </p:txBody>
          </p:sp>
        </mc:Choice>
        <mc:Fallback>
          <p:sp>
            <p:nvSpPr>
              <p:cNvPr id="32" name="椭圆 31"/>
              <p:cNvSpPr>
                <a:spLocks noRot="1" noChangeAspect="1" noMove="1" noResize="1" noEditPoints="1" noAdjustHandles="1" noChangeArrowheads="1" noChangeShapeType="1" noTextEdit="1"/>
              </p:cNvSpPr>
              <p:nvPr/>
            </p:nvSpPr>
            <p:spPr>
              <a:xfrm>
                <a:off x="9416415" y="2044065"/>
                <a:ext cx="511810" cy="519430"/>
              </a:xfrm>
              <a:prstGeom prst="ellipse">
                <a:avLst/>
              </a:prstGeom>
              <a:blipFill rotWithShape="1">
                <a:blip r:embed="rId8"/>
                <a:stretch>
                  <a:fillRect l="-1365" t="-1345" r="-1241" b="-1222"/>
                </a:stretch>
              </a:blipFill>
            </p:spPr>
            <p:style>
              <a:lnRef idx="2">
                <a:schemeClr val="accent1">
                  <a:lumMod val="75000"/>
                </a:schemeClr>
              </a:lnRef>
              <a:fillRef idx="1">
                <a:schemeClr val="accent1"/>
              </a:fillRef>
              <a:effectRef idx="0">
                <a:srgbClr val="FFFFFF"/>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椭圆 32"/>
              <p:cNvSpPr/>
              <p:nvPr/>
            </p:nvSpPr>
            <p:spPr>
              <a:xfrm>
                <a:off x="10179050" y="2044065"/>
                <a:ext cx="511810" cy="519430"/>
              </a:xfrm>
              <a:prstGeom prst="ellipse">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14:m>
                  <m:oMathPara xmlns:m="http://schemas.openxmlformats.org/officeDocument/2006/math">
                    <m:oMathParaPr>
                      <m:jc m:val="centerGroup"/>
                    </m:oMathParaPr>
                    <m:oMath xmlns:m="http://schemas.openxmlformats.org/officeDocument/2006/math">
                      <m:sSub>
                        <m:sSubPr>
                          <m:ctrlPr>
                            <a:rPr lang="en-US" altLang="zh-CN" b="1" i="1">
                              <a:solidFill>
                                <a:schemeClr val="tx1"/>
                              </a:solidFill>
                              <a:latin typeface="Cambria Math" panose="02040503050406030204" pitchFamily="18" charset="0"/>
                              <a:cs typeface="Cambria Math" panose="02040503050406030204" pitchFamily="18" charset="0"/>
                            </a:rPr>
                          </m:ctrlPr>
                        </m:sSubPr>
                        <m:e>
                          <m:r>
                            <a:rPr lang="en-US" altLang="zh-CN" b="1" i="1">
                              <a:solidFill>
                                <a:schemeClr val="tx1"/>
                              </a:solidFill>
                              <a:latin typeface="Cambria Math" panose="02040503050406030204" pitchFamily="18" charset="0"/>
                              <a:cs typeface="Cambria Math" panose="02040503050406030204" pitchFamily="18" charset="0"/>
                            </a:rPr>
                            <m:t>𝒙</m:t>
                          </m:r>
                        </m:e>
                        <m:sub>
                          <m:r>
                            <a:rPr lang="en-US" altLang="zh-CN" b="1" i="1">
                              <a:solidFill>
                                <a:schemeClr val="tx1"/>
                              </a:solidFill>
                              <a:latin typeface="Cambria Math" panose="02040503050406030204" pitchFamily="18" charset="0"/>
                              <a:cs typeface="Cambria Math" panose="02040503050406030204" pitchFamily="18" charset="0"/>
                            </a:rPr>
                            <m:t>𝟗</m:t>
                          </m:r>
                        </m:sub>
                      </m:sSub>
                    </m:oMath>
                  </m:oMathPara>
                </a14:m>
                <a:endParaRPr lang="en-US" altLang="zh-CN" b="1" i="1">
                  <a:solidFill>
                    <a:schemeClr val="tx1"/>
                  </a:solidFill>
                  <a:latin typeface="Cambria Math" panose="02040503050406030204" pitchFamily="18" charset="0"/>
                  <a:cs typeface="Cambria Math" panose="02040503050406030204" pitchFamily="18" charset="0"/>
                </a:endParaRPr>
              </a:p>
            </p:txBody>
          </p:sp>
        </mc:Choice>
        <mc:Fallback>
          <p:sp>
            <p:nvSpPr>
              <p:cNvPr id="33" name="椭圆 32"/>
              <p:cNvSpPr>
                <a:spLocks noRot="1" noChangeAspect="1" noMove="1" noResize="1" noEditPoints="1" noAdjustHandles="1" noChangeArrowheads="1" noChangeShapeType="1" noTextEdit="1"/>
              </p:cNvSpPr>
              <p:nvPr/>
            </p:nvSpPr>
            <p:spPr>
              <a:xfrm>
                <a:off x="10179050" y="2044065"/>
                <a:ext cx="511810" cy="519430"/>
              </a:xfrm>
              <a:prstGeom prst="ellipse">
                <a:avLst/>
              </a:prstGeom>
              <a:blipFill rotWithShape="1">
                <a:blip r:embed="rId9"/>
                <a:stretch>
                  <a:fillRect l="-1365" t="-1345" r="-1241" b="-1222"/>
                </a:stretch>
              </a:blipFill>
            </p:spPr>
            <p:style>
              <a:lnRef idx="2">
                <a:schemeClr val="accent1">
                  <a:lumMod val="75000"/>
                </a:schemeClr>
              </a:lnRef>
              <a:fillRef idx="1">
                <a:schemeClr val="accent1"/>
              </a:fillRef>
              <a:effectRef idx="0">
                <a:srgbClr val="FFFFFF"/>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椭圆 33"/>
              <p:cNvSpPr/>
              <p:nvPr/>
            </p:nvSpPr>
            <p:spPr>
              <a:xfrm>
                <a:off x="10941685" y="2044065"/>
                <a:ext cx="511810" cy="519430"/>
              </a:xfrm>
              <a:prstGeom prst="ellipse">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14:m>
                  <m:oMathPara xmlns:m="http://schemas.openxmlformats.org/officeDocument/2006/math">
                    <m:oMathParaPr>
                      <m:jc m:val="centerGroup"/>
                    </m:oMathParaPr>
                    <m:oMath xmlns:m="http://schemas.openxmlformats.org/officeDocument/2006/math">
                      <m:sSub>
                        <m:sSubPr>
                          <m:ctrlPr>
                            <a:rPr lang="en-US" altLang="zh-CN" b="1" i="1">
                              <a:solidFill>
                                <a:schemeClr val="tx1"/>
                              </a:solidFill>
                              <a:latin typeface="Cambria Math" panose="02040503050406030204" pitchFamily="18" charset="0"/>
                              <a:cs typeface="Cambria Math" panose="02040503050406030204" pitchFamily="18" charset="0"/>
                            </a:rPr>
                          </m:ctrlPr>
                        </m:sSubPr>
                        <m:e>
                          <m:r>
                            <a:rPr lang="en-US" altLang="zh-CN" b="1" i="1">
                              <a:solidFill>
                                <a:schemeClr val="tx1"/>
                              </a:solidFill>
                              <a:latin typeface="Cambria Math" panose="02040503050406030204" pitchFamily="18" charset="0"/>
                              <a:cs typeface="Cambria Math" panose="02040503050406030204" pitchFamily="18" charset="0"/>
                            </a:rPr>
                            <m:t>𝒙</m:t>
                          </m:r>
                        </m:e>
                        <m:sub>
                          <m:r>
                            <a:rPr lang="en-US" altLang="zh-CN" b="1" i="1">
                              <a:solidFill>
                                <a:schemeClr val="tx1"/>
                              </a:solidFill>
                              <a:latin typeface="Cambria Math" panose="02040503050406030204" pitchFamily="18" charset="0"/>
                              <a:cs typeface="Cambria Math" panose="02040503050406030204" pitchFamily="18" charset="0"/>
                            </a:rPr>
                            <m:t>𝟏𝟎</m:t>
                          </m:r>
                        </m:sub>
                      </m:sSub>
                    </m:oMath>
                  </m:oMathPara>
                </a14:m>
                <a:endParaRPr lang="en-US" altLang="zh-CN" b="1" i="1">
                  <a:solidFill>
                    <a:schemeClr val="tx1"/>
                  </a:solidFill>
                  <a:latin typeface="Cambria Math" panose="02040503050406030204" pitchFamily="18" charset="0"/>
                  <a:cs typeface="Cambria Math" panose="02040503050406030204" pitchFamily="18" charset="0"/>
                </a:endParaRPr>
              </a:p>
            </p:txBody>
          </p:sp>
        </mc:Choice>
        <mc:Fallback>
          <p:sp>
            <p:nvSpPr>
              <p:cNvPr id="34" name="椭圆 33"/>
              <p:cNvSpPr>
                <a:spLocks noRot="1" noChangeAspect="1" noMove="1" noResize="1" noEditPoints="1" noAdjustHandles="1" noChangeArrowheads="1" noChangeShapeType="1" noTextEdit="1"/>
              </p:cNvSpPr>
              <p:nvPr/>
            </p:nvSpPr>
            <p:spPr>
              <a:xfrm>
                <a:off x="10941685" y="2044065"/>
                <a:ext cx="511810" cy="519430"/>
              </a:xfrm>
              <a:prstGeom prst="ellipse">
                <a:avLst/>
              </a:prstGeom>
              <a:blipFill rotWithShape="1">
                <a:blip r:embed="rId10"/>
                <a:stretch>
                  <a:fillRect l="-1365" t="-1345" r="-1241" b="-1222"/>
                </a:stretch>
              </a:blipFill>
            </p:spPr>
            <p:style>
              <a:lnRef idx="2">
                <a:schemeClr val="accent1">
                  <a:lumMod val="75000"/>
                </a:schemeClr>
              </a:lnRef>
              <a:fillRef idx="1">
                <a:schemeClr val="accent1"/>
              </a:fillRef>
              <a:effectRef idx="0">
                <a:srgbClr val="FFFFFF"/>
              </a:effectRef>
              <a:fontRef idx="minor">
                <a:schemeClr val="lt1"/>
              </a:fontRef>
            </p:style>
            <p:txBody>
              <a:bodyPr/>
              <a:lstStyle/>
              <a:p>
                <a:r>
                  <a:rPr lang="zh-CN" altLang="en-US">
                    <a:noFill/>
                  </a:rPr>
                  <a:t> </a:t>
                </a:r>
              </a:p>
            </p:txBody>
          </p:sp>
        </mc:Fallback>
      </mc:AlternateContent>
      <p:cxnSp>
        <p:nvCxnSpPr>
          <p:cNvPr id="35" name="曲线连接符 34"/>
          <p:cNvCxnSpPr>
            <a:stCxn id="6" idx="3"/>
            <a:endCxn id="8" idx="2"/>
          </p:cNvCxnSpPr>
          <p:nvPr/>
        </p:nvCxnSpPr>
        <p:spPr>
          <a:xfrm flipV="1">
            <a:off x="1748790" y="2303780"/>
            <a:ext cx="486410" cy="1212850"/>
          </a:xfrm>
          <a:prstGeom prst="curvedConnector3">
            <a:avLst>
              <a:gd name="adj1" fmla="val 50000"/>
            </a:avLst>
          </a:prstGeom>
          <a:ln>
            <a:gradFill>
              <a:gsLst>
                <a:gs pos="50000">
                  <a:schemeClr val="tx1"/>
                </a:gs>
                <a:gs pos="0">
                  <a:schemeClr val="tx1">
                    <a:lumMod val="25000"/>
                    <a:lumOff val="75000"/>
                  </a:schemeClr>
                </a:gs>
                <a:gs pos="100000">
                  <a:schemeClr val="tx1">
                    <a:lumMod val="85000"/>
                  </a:schemeClr>
                </a:gs>
              </a:gsLst>
              <a:lin ang="5400000" scaled="0"/>
            </a:gradFill>
            <a:tailEnd type="arrow"/>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41" name="圆角矩形 40"/>
              <p:cNvSpPr/>
              <p:nvPr/>
            </p:nvSpPr>
            <p:spPr>
              <a:xfrm>
                <a:off x="2235200" y="4495800"/>
                <a:ext cx="511810" cy="845185"/>
              </a:xfrm>
              <a:prstGeom prst="roundRect">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14:m>
                  <m:oMathPara xmlns:m="http://schemas.openxmlformats.org/officeDocument/2006/math">
                    <m:oMathParaPr>
                      <m:jc m:val="centerGroup"/>
                    </m:oMathParaPr>
                    <m:oMath xmlns:m="http://schemas.openxmlformats.org/officeDocument/2006/math">
                      <m:sSubSup>
                        <m:sSubSupPr>
                          <m:ctrlPr>
                            <a:rPr lang="en-US" altLang="zh-CN" b="1" i="1">
                              <a:solidFill>
                                <a:schemeClr val="tx1"/>
                              </a:solidFill>
                              <a:latin typeface="Cambria Math" panose="02040503050406030204" pitchFamily="18" charset="0"/>
                              <a:cs typeface="Cambria Math" panose="02040503050406030204" pitchFamily="18" charset="0"/>
                            </a:rPr>
                          </m:ctrlPr>
                        </m:sSubSupPr>
                        <m:e>
                          <m:r>
                            <a:rPr lang="en-US" altLang="zh-CN" b="1" i="1">
                              <a:solidFill>
                                <a:schemeClr val="tx1"/>
                              </a:solidFill>
                              <a:latin typeface="Cambria Math" panose="02040503050406030204" pitchFamily="18" charset="0"/>
                              <a:cs typeface="Cambria Math" panose="02040503050406030204" pitchFamily="18" charset="0"/>
                            </a:rPr>
                            <m:t>𝒑</m:t>
                          </m:r>
                        </m:e>
                        <m:sub>
                          <m:r>
                            <a:rPr lang="en-US" altLang="zh-CN" b="1" i="1">
                              <a:solidFill>
                                <a:schemeClr val="tx1"/>
                              </a:solidFill>
                              <a:latin typeface="Cambria Math" panose="02040503050406030204" pitchFamily="18" charset="0"/>
                              <a:cs typeface="Cambria Math" panose="02040503050406030204" pitchFamily="18" charset="0"/>
                            </a:rPr>
                            <m:t>𝟎</m:t>
                          </m:r>
                        </m:sub>
                        <m:sup>
                          <m:r>
                            <a:rPr lang="en-US" altLang="zh-CN" b="1" i="1">
                              <a:solidFill>
                                <a:schemeClr val="tx1"/>
                              </a:solidFill>
                              <a:latin typeface="Cambria Math" panose="02040503050406030204" pitchFamily="18" charset="0"/>
                              <a:cs typeface="Cambria Math" panose="02040503050406030204" pitchFamily="18" charset="0"/>
                            </a:rPr>
                            <m:t>𝒕</m:t>
                          </m:r>
                        </m:sup>
                      </m:sSubSup>
                    </m:oMath>
                  </m:oMathPara>
                </a14:m>
                <a:endParaRPr lang="en-US" altLang="zh-CN" b="1" i="1">
                  <a:solidFill>
                    <a:schemeClr val="tx1"/>
                  </a:solidFill>
                  <a:latin typeface="Cambria Math" panose="02040503050406030204" pitchFamily="18" charset="0"/>
                  <a:cs typeface="Cambria Math" panose="02040503050406030204" pitchFamily="18" charset="0"/>
                </a:endParaRPr>
              </a:p>
            </p:txBody>
          </p:sp>
        </mc:Choice>
        <mc:Fallback>
          <p:sp>
            <p:nvSpPr>
              <p:cNvPr id="41" name="圆角矩形 40"/>
              <p:cNvSpPr>
                <a:spLocks noRot="1" noChangeAspect="1" noMove="1" noResize="1" noEditPoints="1" noAdjustHandles="1" noChangeArrowheads="1" noChangeShapeType="1" noTextEdit="1"/>
              </p:cNvSpPr>
              <p:nvPr/>
            </p:nvSpPr>
            <p:spPr>
              <a:xfrm>
                <a:off x="2235200" y="4495800"/>
                <a:ext cx="511810" cy="845185"/>
              </a:xfrm>
              <a:prstGeom prst="roundRect">
                <a:avLst/>
              </a:prstGeom>
              <a:blipFill rotWithShape="1">
                <a:blip r:embed="rId11"/>
                <a:stretch>
                  <a:fillRect l="-1241" t="-751" r="-1241" b="-751"/>
                </a:stretch>
              </a:blipFill>
            </p:spPr>
            <p:style>
              <a:lnRef idx="2">
                <a:schemeClr val="accent1">
                  <a:lumMod val="75000"/>
                </a:schemeClr>
              </a:lnRef>
              <a:fillRef idx="1">
                <a:schemeClr val="accent1"/>
              </a:fillRef>
              <a:effectRef idx="0">
                <a:srgbClr val="FFFFFF"/>
              </a:effectRef>
              <a:fontRef idx="minor">
                <a:schemeClr val="lt1"/>
              </a:fontRef>
            </p:style>
            <p:txBody>
              <a:bodyPr/>
              <a:lstStyle/>
              <a:p>
                <a:r>
                  <a:rPr lang="zh-CN" altLang="en-US">
                    <a:noFill/>
                  </a:rPr>
                  <a:t> </a:t>
                </a:r>
              </a:p>
            </p:txBody>
          </p:sp>
        </mc:Fallback>
      </mc:AlternateContent>
      <p:cxnSp>
        <p:nvCxnSpPr>
          <p:cNvPr id="42" name="曲线连接符 41"/>
          <p:cNvCxnSpPr>
            <a:stCxn id="6" idx="3"/>
            <a:endCxn id="41" idx="1"/>
          </p:cNvCxnSpPr>
          <p:nvPr/>
        </p:nvCxnSpPr>
        <p:spPr>
          <a:xfrm>
            <a:off x="1748790" y="3516630"/>
            <a:ext cx="486410" cy="1402080"/>
          </a:xfrm>
          <a:prstGeom prst="curvedConnector3">
            <a:avLst>
              <a:gd name="adj1" fmla="val 50000"/>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44" name="椭圆 43"/>
              <p:cNvSpPr/>
              <p:nvPr/>
            </p:nvSpPr>
            <p:spPr>
              <a:xfrm>
                <a:off x="8477250" y="5534025"/>
                <a:ext cx="511810" cy="519430"/>
              </a:xfrm>
              <a:prstGeom prst="ellipse">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14:m>
                  <m:oMathPara xmlns:m="http://schemas.openxmlformats.org/officeDocument/2006/math">
                    <m:oMathParaPr>
                      <m:jc m:val="centerGroup"/>
                    </m:oMathParaPr>
                    <m:oMath xmlns:m="http://schemas.openxmlformats.org/officeDocument/2006/math">
                      <m:sSub>
                        <m:sSubPr>
                          <m:ctrlPr>
                            <a:rPr lang="en-US" altLang="zh-CN" b="1" i="1">
                              <a:solidFill>
                                <a:schemeClr val="tx1"/>
                              </a:solidFill>
                              <a:latin typeface="Cambria Math" panose="02040503050406030204" pitchFamily="18" charset="0"/>
                              <a:cs typeface="Cambria Math" panose="02040503050406030204" pitchFamily="18" charset="0"/>
                            </a:rPr>
                          </m:ctrlPr>
                        </m:sSubPr>
                        <m:e>
                          <m:r>
                            <a:rPr lang="en-US" altLang="zh-CN" b="1" i="1">
                              <a:solidFill>
                                <a:schemeClr val="tx1"/>
                              </a:solidFill>
                              <a:latin typeface="Cambria Math" panose="02040503050406030204" pitchFamily="18" charset="0"/>
                              <a:cs typeface="Cambria Math" panose="02040503050406030204" pitchFamily="18" charset="0"/>
                            </a:rPr>
                            <m:t>𝒙</m:t>
                          </m:r>
                        </m:e>
                        <m:sub>
                          <m:r>
                            <a:rPr lang="en-US" altLang="zh-CN" b="1" i="1">
                              <a:solidFill>
                                <a:schemeClr val="tx1"/>
                              </a:solidFill>
                              <a:latin typeface="Cambria Math" panose="02040503050406030204" pitchFamily="18" charset="0"/>
                              <a:cs typeface="Cambria Math" panose="02040503050406030204" pitchFamily="18" charset="0"/>
                            </a:rPr>
                            <m:t>𝟕</m:t>
                          </m:r>
                        </m:sub>
                      </m:sSub>
                    </m:oMath>
                  </m:oMathPara>
                </a14:m>
                <a:endParaRPr lang="en-US" altLang="zh-CN" b="1" i="1">
                  <a:solidFill>
                    <a:schemeClr val="tx1"/>
                  </a:solidFill>
                  <a:latin typeface="Cambria Math" panose="02040503050406030204" pitchFamily="18" charset="0"/>
                  <a:cs typeface="Cambria Math" panose="02040503050406030204" pitchFamily="18" charset="0"/>
                </a:endParaRPr>
              </a:p>
            </p:txBody>
          </p:sp>
        </mc:Choice>
        <mc:Fallback>
          <p:sp>
            <p:nvSpPr>
              <p:cNvPr id="44" name="椭圆 43"/>
              <p:cNvSpPr>
                <a:spLocks noRot="1" noChangeAspect="1" noMove="1" noResize="1" noEditPoints="1" noAdjustHandles="1" noChangeArrowheads="1" noChangeShapeType="1" noTextEdit="1"/>
              </p:cNvSpPr>
              <p:nvPr/>
            </p:nvSpPr>
            <p:spPr>
              <a:xfrm>
                <a:off x="8477250" y="5534025"/>
                <a:ext cx="511810" cy="519430"/>
              </a:xfrm>
              <a:prstGeom prst="ellipse">
                <a:avLst/>
              </a:prstGeom>
              <a:blipFill rotWithShape="1">
                <a:blip r:embed="rId12"/>
                <a:stretch>
                  <a:fillRect l="-1365" t="-1345" r="-1241" b="-1222"/>
                </a:stretch>
              </a:blipFill>
            </p:spPr>
            <p:style>
              <a:lnRef idx="2">
                <a:schemeClr val="accent1">
                  <a:lumMod val="75000"/>
                </a:schemeClr>
              </a:lnRef>
              <a:fillRef idx="1">
                <a:schemeClr val="accent1"/>
              </a:fillRef>
              <a:effectRef idx="0">
                <a:srgbClr val="FFFFFF"/>
              </a:effectRef>
              <a:fontRef idx="minor">
                <a:schemeClr val="lt1"/>
              </a:fontRef>
            </p:style>
            <p:txBody>
              <a:bodyPr/>
              <a:lstStyle/>
              <a:p>
                <a:r>
                  <a:rPr lang="zh-CN" altLang="en-US">
                    <a:noFill/>
                  </a:rPr>
                  <a:t> </a:t>
                </a:r>
              </a:p>
            </p:txBody>
          </p:sp>
        </mc:Fallback>
      </mc:AlternateContent>
      <p:sp>
        <p:nvSpPr>
          <p:cNvPr id="45" name="文本框 44"/>
          <p:cNvSpPr txBox="1"/>
          <p:nvPr/>
        </p:nvSpPr>
        <p:spPr>
          <a:xfrm>
            <a:off x="2420620" y="2965450"/>
            <a:ext cx="1651635" cy="368300"/>
          </a:xfrm>
          <a:prstGeom prst="rect">
            <a:avLst/>
          </a:prstGeom>
          <a:noFill/>
        </p:spPr>
        <p:txBody>
          <a:bodyPr wrap="square" rtlCol="0">
            <a:spAutoFit/>
          </a:bodyPr>
          <a:p>
            <a:r>
              <a:rPr lang="en-US" altLang="zh-CN" b="1">
                <a:solidFill>
                  <a:schemeClr val="tx1"/>
                </a:solidFill>
              </a:rPr>
              <a:t>Pre-Verify:</a:t>
            </a:r>
            <a:r>
              <a:rPr lang="zh-CN" altLang="en-US" b="1">
                <a:solidFill>
                  <a:srgbClr val="FF0000"/>
                </a:solidFill>
              </a:rPr>
              <a:t>×</a:t>
            </a:r>
            <a:endParaRPr lang="zh-CN" altLang="en-US" b="1">
              <a:solidFill>
                <a:srgbClr val="FF0000"/>
              </a:solidFill>
            </a:endParaRPr>
          </a:p>
        </p:txBody>
      </p:sp>
      <p:cxnSp>
        <p:nvCxnSpPr>
          <p:cNvPr id="46" name="直接箭头连接符 45"/>
          <p:cNvCxnSpPr>
            <a:stCxn id="8" idx="6"/>
            <a:endCxn id="15" idx="2"/>
          </p:cNvCxnSpPr>
          <p:nvPr/>
        </p:nvCxnSpPr>
        <p:spPr>
          <a:xfrm>
            <a:off x="2747010" y="2303780"/>
            <a:ext cx="250825"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7" name="直接箭头连接符 46"/>
          <p:cNvCxnSpPr>
            <a:stCxn id="15" idx="6"/>
            <a:endCxn id="18" idx="2"/>
          </p:cNvCxnSpPr>
          <p:nvPr/>
        </p:nvCxnSpPr>
        <p:spPr>
          <a:xfrm>
            <a:off x="3509645" y="2303780"/>
            <a:ext cx="250825"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48" name="椭圆 47"/>
              <p:cNvSpPr/>
              <p:nvPr/>
            </p:nvSpPr>
            <p:spPr>
              <a:xfrm>
                <a:off x="3124835" y="5665470"/>
                <a:ext cx="511810" cy="519430"/>
              </a:xfrm>
              <a:prstGeom prst="ellipse">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14:m>
                  <m:oMathPara xmlns:m="http://schemas.openxmlformats.org/officeDocument/2006/math">
                    <m:oMathParaPr>
                      <m:jc m:val="centerGroup"/>
                    </m:oMathParaPr>
                    <m:oMath xmlns:m="http://schemas.openxmlformats.org/officeDocument/2006/math">
                      <m:sSub>
                        <m:sSubPr>
                          <m:ctrlPr>
                            <a:rPr lang="en-US" altLang="zh-CN" b="1" i="1">
                              <a:solidFill>
                                <a:schemeClr val="tx1"/>
                              </a:solidFill>
                              <a:latin typeface="Cambria Math" panose="02040503050406030204" pitchFamily="18" charset="0"/>
                              <a:cs typeface="Cambria Math" panose="02040503050406030204" pitchFamily="18" charset="0"/>
                            </a:rPr>
                          </m:ctrlPr>
                        </m:sSubPr>
                        <m:e>
                          <m:r>
                            <a:rPr lang="en-US" altLang="zh-CN" b="1" i="1">
                              <a:solidFill>
                                <a:schemeClr val="tx1"/>
                              </a:solidFill>
                              <a:latin typeface="Cambria Math" panose="02040503050406030204" pitchFamily="18" charset="0"/>
                              <a:cs typeface="Cambria Math" panose="02040503050406030204" pitchFamily="18" charset="0"/>
                            </a:rPr>
                            <m:t>𝒚</m:t>
                          </m:r>
                        </m:e>
                        <m:sub>
                          <m:r>
                            <a:rPr lang="en-US" altLang="zh-CN" b="1" i="1">
                              <a:solidFill>
                                <a:schemeClr val="tx1"/>
                              </a:solidFill>
                              <a:latin typeface="Cambria Math" panose="02040503050406030204" pitchFamily="18" charset="0"/>
                              <a:cs typeface="Cambria Math" panose="02040503050406030204" pitchFamily="18" charset="0"/>
                            </a:rPr>
                            <m:t>𝟏</m:t>
                          </m:r>
                        </m:sub>
                      </m:sSub>
                    </m:oMath>
                  </m:oMathPara>
                </a14:m>
                <a:endParaRPr lang="en-US" altLang="zh-CN" b="1" i="1">
                  <a:solidFill>
                    <a:schemeClr val="tx1"/>
                  </a:solidFill>
                  <a:latin typeface="Cambria Math" panose="02040503050406030204" pitchFamily="18" charset="0"/>
                  <a:cs typeface="Cambria Math" panose="02040503050406030204" pitchFamily="18" charset="0"/>
                </a:endParaRPr>
              </a:p>
            </p:txBody>
          </p:sp>
        </mc:Choice>
        <mc:Fallback>
          <p:sp>
            <p:nvSpPr>
              <p:cNvPr id="48" name="椭圆 47"/>
              <p:cNvSpPr>
                <a:spLocks noRot="1" noChangeAspect="1" noMove="1" noResize="1" noEditPoints="1" noAdjustHandles="1" noChangeArrowheads="1" noChangeShapeType="1" noTextEdit="1"/>
              </p:cNvSpPr>
              <p:nvPr/>
            </p:nvSpPr>
            <p:spPr>
              <a:xfrm>
                <a:off x="3124835" y="5665470"/>
                <a:ext cx="511810" cy="519430"/>
              </a:xfrm>
              <a:prstGeom prst="ellipse">
                <a:avLst/>
              </a:prstGeom>
              <a:blipFill rotWithShape="1">
                <a:blip r:embed="rId13"/>
                <a:stretch>
                  <a:fillRect l="-1365" t="-1345" r="-1241" b="-1222"/>
                </a:stretch>
              </a:blipFill>
            </p:spPr>
            <p:style>
              <a:lnRef idx="2">
                <a:schemeClr val="accent1">
                  <a:lumMod val="75000"/>
                </a:schemeClr>
              </a:lnRef>
              <a:fillRef idx="1">
                <a:schemeClr val="accent1"/>
              </a:fillRef>
              <a:effectRef idx="0">
                <a:srgbClr val="FFFFFF"/>
              </a:effectRef>
              <a:fontRef idx="minor">
                <a:schemeClr val="lt1"/>
              </a:fontRef>
            </p:style>
            <p:txBody>
              <a:bodyPr/>
              <a:lstStyle/>
              <a:p>
                <a:r>
                  <a:rPr lang="zh-CN" altLang="en-US">
                    <a:noFill/>
                  </a:rPr>
                  <a:t> </a:t>
                </a:r>
              </a:p>
            </p:txBody>
          </p:sp>
        </mc:Fallback>
      </mc:AlternateContent>
      <p:cxnSp>
        <p:nvCxnSpPr>
          <p:cNvPr id="51" name="直接连接符 50"/>
          <p:cNvCxnSpPr/>
          <p:nvPr/>
        </p:nvCxnSpPr>
        <p:spPr>
          <a:xfrm>
            <a:off x="4429125" y="1641475"/>
            <a:ext cx="0" cy="4883150"/>
          </a:xfrm>
          <a:prstGeom prst="line">
            <a:avLst/>
          </a:prstGeom>
          <a:ln w="6350" cap="flat" cmpd="sng" algn="ctr">
            <a:solidFill>
              <a:schemeClr val="tx1"/>
            </a:solidFill>
            <a:prstDash val="dash"/>
            <a:miter lim="800000"/>
          </a:ln>
        </p:spPr>
        <p:style>
          <a:lnRef idx="0">
            <a:schemeClr val="accent1"/>
          </a:lnRef>
          <a:fillRef idx="0">
            <a:srgbClr val="FFFFFF"/>
          </a:fillRef>
          <a:effectRef idx="0">
            <a:srgbClr val="FFFFFF"/>
          </a:effectRef>
          <a:fontRef idx="minor">
            <a:schemeClr val="tx1"/>
          </a:fontRef>
        </p:style>
      </p:cxnSp>
      <p:cxnSp>
        <p:nvCxnSpPr>
          <p:cNvPr id="52" name="直接连接符 51"/>
          <p:cNvCxnSpPr/>
          <p:nvPr/>
        </p:nvCxnSpPr>
        <p:spPr>
          <a:xfrm>
            <a:off x="6812280" y="1641475"/>
            <a:ext cx="0" cy="4883150"/>
          </a:xfrm>
          <a:prstGeom prst="line">
            <a:avLst/>
          </a:prstGeom>
          <a:ln w="6350" cap="flat" cmpd="sng" algn="ctr">
            <a:solidFill>
              <a:schemeClr val="tx1"/>
            </a:solidFill>
            <a:prstDash val="dash"/>
            <a:miter lim="800000"/>
          </a:ln>
        </p:spPr>
        <p:style>
          <a:lnRef idx="0">
            <a:schemeClr val="accent1"/>
          </a:lnRef>
          <a:fillRef idx="0">
            <a:srgbClr val="FFFFFF"/>
          </a:fillRef>
          <a:effectRef idx="0">
            <a:srgbClr val="FFFFFF"/>
          </a:effectRef>
          <a:fontRef idx="minor">
            <a:schemeClr val="tx1"/>
          </a:fontRef>
        </p:style>
      </p:cxnSp>
      <p:cxnSp>
        <p:nvCxnSpPr>
          <p:cNvPr id="53" name="直接连接符 52"/>
          <p:cNvCxnSpPr/>
          <p:nvPr/>
        </p:nvCxnSpPr>
        <p:spPr>
          <a:xfrm>
            <a:off x="9227820" y="1641475"/>
            <a:ext cx="0" cy="4883150"/>
          </a:xfrm>
          <a:prstGeom prst="line">
            <a:avLst/>
          </a:prstGeom>
          <a:ln w="6350" cap="flat" cmpd="sng" algn="ctr">
            <a:solidFill>
              <a:schemeClr val="tx1"/>
            </a:solidFill>
            <a:prstDash val="dash"/>
            <a:miter lim="800000"/>
          </a:ln>
        </p:spPr>
        <p:style>
          <a:lnRef idx="0">
            <a:schemeClr val="accent1"/>
          </a:lnRef>
          <a:fillRef idx="0">
            <a:srgbClr val="FFFFFF"/>
          </a:fillRef>
          <a:effectRef idx="0">
            <a:srgbClr val="FFFFFF"/>
          </a:effectRef>
          <a:fontRef idx="minor">
            <a:schemeClr val="tx1"/>
          </a:fontRef>
        </p:style>
      </p:cxnSp>
      <p:cxnSp>
        <p:nvCxnSpPr>
          <p:cNvPr id="54" name="曲线连接符 53"/>
          <p:cNvCxnSpPr>
            <a:stCxn id="41" idx="3"/>
            <a:endCxn id="48" idx="2"/>
          </p:cNvCxnSpPr>
          <p:nvPr/>
        </p:nvCxnSpPr>
        <p:spPr>
          <a:xfrm>
            <a:off x="2747010" y="4918710"/>
            <a:ext cx="377825" cy="1006475"/>
          </a:xfrm>
          <a:prstGeom prst="curvedConnector3">
            <a:avLst>
              <a:gd name="adj1" fmla="val 50084"/>
            </a:avLst>
          </a:prstGeom>
          <a:ln w="635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5" name="曲线连接符 54"/>
          <p:cNvCxnSpPr>
            <a:stCxn id="48" idx="6"/>
            <a:endCxn id="19" idx="2"/>
          </p:cNvCxnSpPr>
          <p:nvPr/>
        </p:nvCxnSpPr>
        <p:spPr>
          <a:xfrm flipV="1">
            <a:off x="3636645" y="2303780"/>
            <a:ext cx="949960" cy="3621405"/>
          </a:xfrm>
          <a:prstGeom prst="curvedConnector3">
            <a:avLst>
              <a:gd name="adj1" fmla="val 50000"/>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cxnSp>
        <p:nvCxnSpPr>
          <p:cNvPr id="56" name="直接箭头连接符 55"/>
          <p:cNvCxnSpPr>
            <a:stCxn id="19" idx="6"/>
            <a:endCxn id="20" idx="2"/>
          </p:cNvCxnSpPr>
          <p:nvPr/>
        </p:nvCxnSpPr>
        <p:spPr>
          <a:xfrm>
            <a:off x="5098415" y="2303780"/>
            <a:ext cx="250825"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57" name="文本框 56"/>
          <p:cNvSpPr txBox="1"/>
          <p:nvPr/>
        </p:nvSpPr>
        <p:spPr>
          <a:xfrm>
            <a:off x="3124835" y="4305935"/>
            <a:ext cx="411480" cy="352425"/>
          </a:xfrm>
          <a:prstGeom prst="rect">
            <a:avLst/>
          </a:prstGeom>
          <a:noFill/>
        </p:spPr>
        <p:txBody>
          <a:bodyPr wrap="none" rtlCol="0" anchor="t">
            <a:noAutofit/>
          </a:bodyPr>
          <a:p>
            <a:r>
              <a:rPr lang="zh-CN" altLang="en-US" b="1">
                <a:solidFill>
                  <a:srgbClr val="FF0000"/>
                </a:solidFill>
                <a:latin typeface="Arial" panose="020B0604020202020204" pitchFamily="34" charset="0"/>
              </a:rPr>
              <a:t>×</a:t>
            </a:r>
            <a:endParaRPr lang="zh-CN" altLang="en-US" b="1">
              <a:solidFill>
                <a:srgbClr val="FF0000"/>
              </a:solidFill>
              <a:latin typeface="Arial" panose="020B0604020202020204" pitchFamily="34" charset="0"/>
            </a:endParaRPr>
          </a:p>
        </p:txBody>
      </p:sp>
      <p:cxnSp>
        <p:nvCxnSpPr>
          <p:cNvPr id="58" name="直接箭头连接符 57"/>
          <p:cNvCxnSpPr>
            <a:stCxn id="20" idx="6"/>
            <a:endCxn id="21" idx="2"/>
          </p:cNvCxnSpPr>
          <p:nvPr/>
        </p:nvCxnSpPr>
        <p:spPr>
          <a:xfrm>
            <a:off x="5861050" y="2303780"/>
            <a:ext cx="250825"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59" name="文本框 58"/>
          <p:cNvSpPr txBox="1"/>
          <p:nvPr/>
        </p:nvSpPr>
        <p:spPr>
          <a:xfrm>
            <a:off x="4779645" y="2965450"/>
            <a:ext cx="1651635" cy="368300"/>
          </a:xfrm>
          <a:prstGeom prst="rect">
            <a:avLst/>
          </a:prstGeom>
          <a:noFill/>
        </p:spPr>
        <p:txBody>
          <a:bodyPr wrap="square" rtlCol="0">
            <a:spAutoFit/>
          </a:bodyPr>
          <a:p>
            <a:r>
              <a:rPr lang="en-US" altLang="zh-CN" b="1">
                <a:solidFill>
                  <a:schemeClr val="tx1"/>
                </a:solidFill>
              </a:rPr>
              <a:t>Pre-Verify:</a:t>
            </a:r>
            <a:r>
              <a:rPr lang="en-US" altLang="zh-CN" b="1">
                <a:solidFill>
                  <a:schemeClr val="accent6"/>
                </a:solidFill>
              </a:rPr>
              <a:t>√</a:t>
            </a:r>
            <a:endParaRPr lang="en-US" altLang="zh-CN" b="1">
              <a:solidFill>
                <a:schemeClr val="accent6"/>
              </a:solidFill>
            </a:endParaRPr>
          </a:p>
        </p:txBody>
      </p:sp>
      <mc:AlternateContent xmlns:mc="http://schemas.openxmlformats.org/markup-compatibility/2006">
        <mc:Choice xmlns:a14="http://schemas.microsoft.com/office/drawing/2010/main" Requires="a14">
          <p:sp>
            <p:nvSpPr>
              <p:cNvPr id="60" name="圆角矩形 59"/>
              <p:cNvSpPr/>
              <p:nvPr/>
            </p:nvSpPr>
            <p:spPr>
              <a:xfrm>
                <a:off x="4585970" y="4495800"/>
                <a:ext cx="511810" cy="845185"/>
              </a:xfrm>
              <a:prstGeom prst="roundRect">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14:m>
                  <m:oMathPara xmlns:m="http://schemas.openxmlformats.org/officeDocument/2006/math">
                    <m:oMathParaPr>
                      <m:jc m:val="centerGroup"/>
                    </m:oMathParaPr>
                    <m:oMath xmlns:m="http://schemas.openxmlformats.org/officeDocument/2006/math">
                      <m:sSubSup>
                        <m:sSubSupPr>
                          <m:ctrlPr>
                            <a:rPr lang="en-US" altLang="zh-CN" b="1" i="1">
                              <a:solidFill>
                                <a:schemeClr val="tx1"/>
                              </a:solidFill>
                              <a:latin typeface="Cambria Math" panose="02040503050406030204" pitchFamily="18" charset="0"/>
                              <a:cs typeface="Cambria Math" panose="02040503050406030204" pitchFamily="18" charset="0"/>
                            </a:rPr>
                          </m:ctrlPr>
                        </m:sSubSupPr>
                        <m:e>
                          <m:r>
                            <a:rPr lang="en-US" altLang="zh-CN" b="1" i="1">
                              <a:solidFill>
                                <a:schemeClr val="tx1"/>
                              </a:solidFill>
                              <a:latin typeface="Cambria Math" panose="02040503050406030204" pitchFamily="18" charset="0"/>
                              <a:cs typeface="Cambria Math" panose="02040503050406030204" pitchFamily="18" charset="0"/>
                            </a:rPr>
                            <m:t>𝒑</m:t>
                          </m:r>
                        </m:e>
                        <m:sub>
                          <m:sSub>
                            <m:sSubPr>
                              <m:ctrlPr>
                                <a:rPr lang="en-US" altLang="zh-CN" b="1" i="1">
                                  <a:solidFill>
                                    <a:schemeClr val="tx1"/>
                                  </a:solidFill>
                                  <a:latin typeface="Cambria Math" panose="02040503050406030204" pitchFamily="18" charset="0"/>
                                  <a:cs typeface="Cambria Math" panose="02040503050406030204" pitchFamily="18" charset="0"/>
                                </a:rPr>
                              </m:ctrlPr>
                            </m:sSubPr>
                            <m:e>
                              <m:r>
                                <a:rPr lang="en-US" altLang="zh-CN" b="1" i="1">
                                  <a:solidFill>
                                    <a:schemeClr val="tx1"/>
                                  </a:solidFill>
                                  <a:latin typeface="Cambria Math" panose="02040503050406030204" pitchFamily="18" charset="0"/>
                                  <a:cs typeface="Cambria Math" panose="02040503050406030204" pitchFamily="18" charset="0"/>
                                </a:rPr>
                                <m:t>𝑦</m:t>
                              </m:r>
                            </m:e>
                            <m:sub>
                              <m:r>
                                <a:rPr lang="en-US" altLang="zh-CN" b="1" i="1">
                                  <a:solidFill>
                                    <a:schemeClr val="tx1"/>
                                  </a:solidFill>
                                  <a:latin typeface="Cambria Math" panose="02040503050406030204" pitchFamily="18" charset="0"/>
                                  <a:cs typeface="Cambria Math" panose="02040503050406030204" pitchFamily="18" charset="0"/>
                                </a:rPr>
                                <m:t>𝟏</m:t>
                              </m:r>
                            </m:sub>
                          </m:sSub>
                        </m:sub>
                        <m:sup>
                          <m:r>
                            <a:rPr lang="en-US" altLang="zh-CN" b="1" i="1">
                              <a:solidFill>
                                <a:schemeClr val="tx1"/>
                              </a:solidFill>
                              <a:latin typeface="Cambria Math" panose="02040503050406030204" pitchFamily="18" charset="0"/>
                              <a:cs typeface="Cambria Math" panose="02040503050406030204" pitchFamily="18" charset="0"/>
                            </a:rPr>
                            <m:t>𝒕</m:t>
                          </m:r>
                        </m:sup>
                      </m:sSubSup>
                    </m:oMath>
                  </m:oMathPara>
                </a14:m>
                <a:endParaRPr lang="en-US" altLang="zh-CN" b="1" i="1">
                  <a:solidFill>
                    <a:schemeClr val="tx1"/>
                  </a:solidFill>
                  <a:latin typeface="Cambria Math" panose="02040503050406030204" pitchFamily="18" charset="0"/>
                  <a:cs typeface="Cambria Math" panose="02040503050406030204" pitchFamily="18" charset="0"/>
                </a:endParaRPr>
              </a:p>
            </p:txBody>
          </p:sp>
        </mc:Choice>
        <mc:Fallback>
          <p:sp>
            <p:nvSpPr>
              <p:cNvPr id="60" name="圆角矩形 59"/>
              <p:cNvSpPr>
                <a:spLocks noRot="1" noChangeAspect="1" noMove="1" noResize="1" noEditPoints="1" noAdjustHandles="1" noChangeArrowheads="1" noChangeShapeType="1" noTextEdit="1"/>
              </p:cNvSpPr>
              <p:nvPr/>
            </p:nvSpPr>
            <p:spPr>
              <a:xfrm>
                <a:off x="4585970" y="4495800"/>
                <a:ext cx="511810" cy="845185"/>
              </a:xfrm>
              <a:prstGeom prst="roundRect">
                <a:avLst/>
              </a:prstGeom>
              <a:blipFill rotWithShape="1">
                <a:blip r:embed="rId14"/>
                <a:stretch>
                  <a:fillRect l="-1241" t="-751" r="-1241" b="-751"/>
                </a:stretch>
              </a:blipFill>
            </p:spPr>
            <p:style>
              <a:lnRef idx="2">
                <a:schemeClr val="accent1">
                  <a:lumMod val="75000"/>
                </a:schemeClr>
              </a:lnRef>
              <a:fillRef idx="1">
                <a:schemeClr val="accent1"/>
              </a:fillRef>
              <a:effectRef idx="0">
                <a:srgbClr val="FFFFFF"/>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1" name="椭圆 60"/>
              <p:cNvSpPr/>
              <p:nvPr/>
            </p:nvSpPr>
            <p:spPr>
              <a:xfrm>
                <a:off x="5348605" y="4658360"/>
                <a:ext cx="511810" cy="519430"/>
              </a:xfrm>
              <a:prstGeom prst="ellipse">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14:m>
                  <m:oMathPara xmlns:m="http://schemas.openxmlformats.org/officeDocument/2006/math">
                    <m:oMathParaPr>
                      <m:jc m:val="centerGroup"/>
                    </m:oMathParaPr>
                    <m:oMath xmlns:m="http://schemas.openxmlformats.org/officeDocument/2006/math">
                      <m:sSub>
                        <m:sSubPr>
                          <m:ctrlPr>
                            <a:rPr lang="en-US" altLang="zh-CN" b="1" i="1">
                              <a:solidFill>
                                <a:schemeClr val="tx1"/>
                              </a:solidFill>
                              <a:latin typeface="Cambria Math" panose="02040503050406030204" pitchFamily="18" charset="0"/>
                              <a:cs typeface="Cambria Math" panose="02040503050406030204" pitchFamily="18" charset="0"/>
                            </a:rPr>
                          </m:ctrlPr>
                        </m:sSubPr>
                        <m:e>
                          <m:r>
                            <a:rPr lang="en-US" altLang="zh-CN" b="1" i="1">
                              <a:solidFill>
                                <a:schemeClr val="tx1"/>
                              </a:solidFill>
                              <a:latin typeface="Cambria Math" panose="02040503050406030204" pitchFamily="18" charset="0"/>
                              <a:cs typeface="Cambria Math" panose="02040503050406030204" pitchFamily="18" charset="0"/>
                            </a:rPr>
                            <m:t>𝒙</m:t>
                          </m:r>
                        </m:e>
                        <m:sub>
                          <m:r>
                            <a:rPr lang="en-US" altLang="zh-CN" b="1" i="1">
                              <a:solidFill>
                                <a:schemeClr val="tx1"/>
                              </a:solidFill>
                              <a:latin typeface="Cambria Math" panose="02040503050406030204" pitchFamily="18" charset="0"/>
                              <a:cs typeface="Cambria Math" panose="02040503050406030204" pitchFamily="18" charset="0"/>
                            </a:rPr>
                            <m:t>𝟒</m:t>
                          </m:r>
                        </m:sub>
                      </m:sSub>
                    </m:oMath>
                  </m:oMathPara>
                </a14:m>
                <a:endParaRPr lang="en-US" altLang="zh-CN" b="1" i="1">
                  <a:solidFill>
                    <a:schemeClr val="tx1"/>
                  </a:solidFill>
                  <a:latin typeface="Cambria Math" panose="02040503050406030204" pitchFamily="18" charset="0"/>
                  <a:cs typeface="Cambria Math" panose="02040503050406030204" pitchFamily="18" charset="0"/>
                </a:endParaRPr>
              </a:p>
            </p:txBody>
          </p:sp>
        </mc:Choice>
        <mc:Fallback>
          <p:sp>
            <p:nvSpPr>
              <p:cNvPr id="61" name="椭圆 60"/>
              <p:cNvSpPr>
                <a:spLocks noRot="1" noChangeAspect="1" noMove="1" noResize="1" noEditPoints="1" noAdjustHandles="1" noChangeArrowheads="1" noChangeShapeType="1" noTextEdit="1"/>
              </p:cNvSpPr>
              <p:nvPr/>
            </p:nvSpPr>
            <p:spPr>
              <a:xfrm>
                <a:off x="5348605" y="4658360"/>
                <a:ext cx="511810" cy="519430"/>
              </a:xfrm>
              <a:prstGeom prst="ellipse">
                <a:avLst/>
              </a:prstGeom>
              <a:blipFill rotWithShape="1">
                <a:blip r:embed="rId15"/>
                <a:stretch>
                  <a:fillRect l="-1365" t="-1345" r="-1241" b="-1222"/>
                </a:stretch>
              </a:blipFill>
            </p:spPr>
            <p:style>
              <a:lnRef idx="2">
                <a:schemeClr val="accent1">
                  <a:lumMod val="75000"/>
                </a:schemeClr>
              </a:lnRef>
              <a:fillRef idx="1">
                <a:schemeClr val="accent1"/>
              </a:fillRef>
              <a:effectRef idx="0">
                <a:srgbClr val="FFFFFF"/>
              </a:effectRef>
              <a:fontRef idx="minor">
                <a:schemeClr val="lt1"/>
              </a:fontRef>
            </p:style>
            <p:txBody>
              <a:bodyPr/>
              <a:lstStyle/>
              <a:p>
                <a:r>
                  <a:rPr lang="zh-CN" altLang="en-US">
                    <a:noFill/>
                  </a:rPr>
                  <a:t> </a:t>
                </a:r>
              </a:p>
            </p:txBody>
          </p:sp>
        </mc:Fallback>
      </mc:AlternateContent>
      <p:cxnSp>
        <p:nvCxnSpPr>
          <p:cNvPr id="63" name="直接箭头连接符 62"/>
          <p:cNvCxnSpPr>
            <a:stCxn id="60" idx="3"/>
            <a:endCxn id="61" idx="2"/>
          </p:cNvCxnSpPr>
          <p:nvPr/>
        </p:nvCxnSpPr>
        <p:spPr>
          <a:xfrm flipV="1">
            <a:off x="5097780" y="4918075"/>
            <a:ext cx="250825" cy="635"/>
          </a:xfrm>
          <a:prstGeom prst="straightConnector1">
            <a:avLst/>
          </a:prstGeom>
          <a:ln>
            <a:solidFill>
              <a:schemeClr val="accent2"/>
            </a:solidFill>
            <a:tailEnd type="arrow"/>
          </a:ln>
        </p:spPr>
        <p:style>
          <a:lnRef idx="2">
            <a:schemeClr val="accent1"/>
          </a:lnRef>
          <a:fillRef idx="0">
            <a:srgbClr val="FFFFFF"/>
          </a:fillRef>
          <a:effectRef idx="0">
            <a:srgbClr val="FFFFFF"/>
          </a:effectRef>
          <a:fontRef idx="minor">
            <a:schemeClr val="tx1"/>
          </a:fontRef>
        </p:style>
      </p:cxnSp>
      <p:sp>
        <p:nvSpPr>
          <p:cNvPr id="65" name="文本框 64"/>
          <p:cNvSpPr txBox="1"/>
          <p:nvPr/>
        </p:nvSpPr>
        <p:spPr>
          <a:xfrm>
            <a:off x="5384800" y="4225290"/>
            <a:ext cx="411480" cy="352425"/>
          </a:xfrm>
          <a:prstGeom prst="rect">
            <a:avLst/>
          </a:prstGeom>
          <a:noFill/>
        </p:spPr>
        <p:txBody>
          <a:bodyPr wrap="none" rtlCol="0" anchor="t">
            <a:noAutofit/>
          </a:bodyPr>
          <a:p>
            <a:pPr algn="l"/>
            <a:r>
              <a:rPr lang="en-US" altLang="zh-CN" b="1">
                <a:solidFill>
                  <a:schemeClr val="accent6"/>
                </a:solidFill>
                <a:sym typeface="+mn-ea"/>
              </a:rPr>
              <a:t>√</a:t>
            </a:r>
            <a:endParaRPr lang="zh-CN" altLang="en-US" b="1">
              <a:solidFill>
                <a:srgbClr val="FF0000"/>
              </a:solidFill>
              <a:latin typeface="Arial" panose="020B0604020202020204" pitchFamily="34" charset="0"/>
            </a:endParaRPr>
          </a:p>
        </p:txBody>
      </p:sp>
      <p:cxnSp>
        <p:nvCxnSpPr>
          <p:cNvPr id="66" name="曲线连接符 65"/>
          <p:cNvCxnSpPr>
            <a:stCxn id="48" idx="6"/>
            <a:endCxn id="60" idx="1"/>
          </p:cNvCxnSpPr>
          <p:nvPr/>
        </p:nvCxnSpPr>
        <p:spPr>
          <a:xfrm flipV="1">
            <a:off x="3636645" y="4918710"/>
            <a:ext cx="949325" cy="1006475"/>
          </a:xfrm>
          <a:prstGeom prst="curvedConnector3">
            <a:avLst>
              <a:gd name="adj1" fmla="val 50033"/>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cxnSp>
        <p:nvCxnSpPr>
          <p:cNvPr id="67" name="直接箭头连接符 66"/>
          <p:cNvCxnSpPr>
            <a:stCxn id="21" idx="6"/>
            <a:endCxn id="22" idx="2"/>
          </p:cNvCxnSpPr>
          <p:nvPr/>
        </p:nvCxnSpPr>
        <p:spPr>
          <a:xfrm>
            <a:off x="6623685" y="2303780"/>
            <a:ext cx="377825"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68" name="圆角矩形 67"/>
              <p:cNvSpPr/>
              <p:nvPr/>
            </p:nvSpPr>
            <p:spPr>
              <a:xfrm>
                <a:off x="7001510" y="4495800"/>
                <a:ext cx="511810" cy="845185"/>
              </a:xfrm>
              <a:prstGeom prst="roundRect">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14:m>
                  <m:oMathPara xmlns:m="http://schemas.openxmlformats.org/officeDocument/2006/math">
                    <m:oMathParaPr>
                      <m:jc m:val="centerGroup"/>
                    </m:oMathParaPr>
                    <m:oMath xmlns:m="http://schemas.openxmlformats.org/officeDocument/2006/math">
                      <m:sSubSup>
                        <m:sSubSupPr>
                          <m:ctrlPr>
                            <a:rPr lang="en-US" altLang="zh-CN" b="1" i="1">
                              <a:solidFill>
                                <a:schemeClr val="tx1"/>
                              </a:solidFill>
                              <a:latin typeface="Cambria Math" panose="02040503050406030204" pitchFamily="18" charset="0"/>
                              <a:cs typeface="Cambria Math" panose="02040503050406030204" pitchFamily="18" charset="0"/>
                            </a:rPr>
                          </m:ctrlPr>
                        </m:sSubSupPr>
                        <m:e>
                          <m:r>
                            <a:rPr lang="en-US" altLang="zh-CN" b="1" i="1">
                              <a:solidFill>
                                <a:schemeClr val="tx1"/>
                              </a:solidFill>
                              <a:latin typeface="Cambria Math" panose="02040503050406030204" pitchFamily="18" charset="0"/>
                              <a:cs typeface="Cambria Math" panose="02040503050406030204" pitchFamily="18" charset="0"/>
                            </a:rPr>
                            <m:t>𝒑</m:t>
                          </m:r>
                        </m:e>
                        <m:sub>
                          <m:sSub>
                            <m:sSubPr>
                              <m:ctrlPr>
                                <a:rPr lang="en-US" altLang="zh-CN" b="1" i="1">
                                  <a:solidFill>
                                    <a:schemeClr val="tx1"/>
                                  </a:solidFill>
                                  <a:latin typeface="Cambria Math" panose="02040503050406030204" pitchFamily="18" charset="0"/>
                                  <a:cs typeface="Cambria Math" panose="02040503050406030204" pitchFamily="18" charset="0"/>
                                </a:rPr>
                              </m:ctrlPr>
                            </m:sSubPr>
                            <m:e>
                              <m:r>
                                <a:rPr lang="en-US" altLang="zh-CN" b="1" i="1">
                                  <a:solidFill>
                                    <a:schemeClr val="tx1"/>
                                  </a:solidFill>
                                  <a:latin typeface="Cambria Math" panose="02040503050406030204" pitchFamily="18" charset="0"/>
                                  <a:cs typeface="Cambria Math" panose="02040503050406030204" pitchFamily="18" charset="0"/>
                                </a:rPr>
                                <m:t>𝑦</m:t>
                              </m:r>
                            </m:e>
                            <m:sub>
                              <m:r>
                                <a:rPr lang="en-US" altLang="zh-CN" b="1" i="1">
                                  <a:solidFill>
                                    <a:schemeClr val="tx1"/>
                                  </a:solidFill>
                                  <a:latin typeface="Cambria Math" panose="02040503050406030204" pitchFamily="18" charset="0"/>
                                  <a:cs typeface="Cambria Math" panose="02040503050406030204" pitchFamily="18" charset="0"/>
                                </a:rPr>
                                <m:t>𝟏</m:t>
                              </m:r>
                            </m:sub>
                          </m:sSub>
                        </m:sub>
                        <m:sup>
                          <m:r>
                            <a:rPr lang="en-US" altLang="zh-CN" b="1" i="1">
                              <a:solidFill>
                                <a:schemeClr val="tx1"/>
                              </a:solidFill>
                              <a:latin typeface="Cambria Math" panose="02040503050406030204" pitchFamily="18" charset="0"/>
                              <a:cs typeface="Cambria Math" panose="02040503050406030204" pitchFamily="18" charset="0"/>
                            </a:rPr>
                            <m:t>𝒕</m:t>
                          </m:r>
                        </m:sup>
                      </m:sSubSup>
                    </m:oMath>
                  </m:oMathPara>
                </a14:m>
                <a:endParaRPr lang="en-US" altLang="zh-CN" b="1" i="1">
                  <a:solidFill>
                    <a:schemeClr val="tx1"/>
                  </a:solidFill>
                  <a:latin typeface="Cambria Math" panose="02040503050406030204" pitchFamily="18" charset="0"/>
                  <a:cs typeface="Cambria Math" panose="02040503050406030204" pitchFamily="18" charset="0"/>
                </a:endParaRPr>
              </a:p>
            </p:txBody>
          </p:sp>
        </mc:Choice>
        <mc:Fallback>
          <p:sp>
            <p:nvSpPr>
              <p:cNvPr id="68" name="圆角矩形 67"/>
              <p:cNvSpPr>
                <a:spLocks noRot="1" noChangeAspect="1" noMove="1" noResize="1" noEditPoints="1" noAdjustHandles="1" noChangeArrowheads="1" noChangeShapeType="1" noTextEdit="1"/>
              </p:cNvSpPr>
              <p:nvPr/>
            </p:nvSpPr>
            <p:spPr>
              <a:xfrm>
                <a:off x="7001510" y="4495800"/>
                <a:ext cx="511810" cy="845185"/>
              </a:xfrm>
              <a:prstGeom prst="roundRect">
                <a:avLst/>
              </a:prstGeom>
              <a:blipFill rotWithShape="1">
                <a:blip r:embed="rId14"/>
                <a:stretch>
                  <a:fillRect l="-1241" t="-751" r="-1241" b="-751"/>
                </a:stretch>
              </a:blipFill>
            </p:spPr>
            <p:style>
              <a:lnRef idx="2">
                <a:schemeClr val="accent1">
                  <a:lumMod val="75000"/>
                </a:schemeClr>
              </a:lnRef>
              <a:fillRef idx="1">
                <a:schemeClr val="accent1"/>
              </a:fillRef>
              <a:effectRef idx="0">
                <a:srgbClr val="FFFFFF"/>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9" name="椭圆 68"/>
              <p:cNvSpPr/>
              <p:nvPr/>
            </p:nvSpPr>
            <p:spPr>
              <a:xfrm>
                <a:off x="7001510" y="3740150"/>
                <a:ext cx="511810" cy="519430"/>
              </a:xfrm>
              <a:prstGeom prst="ellipse">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14:m>
                  <m:oMathPara xmlns:m="http://schemas.openxmlformats.org/officeDocument/2006/math">
                    <m:oMathParaPr>
                      <m:jc m:val="centerGroup"/>
                    </m:oMathParaPr>
                    <m:oMath xmlns:m="http://schemas.openxmlformats.org/officeDocument/2006/math">
                      <m:sSub>
                        <m:sSubPr>
                          <m:ctrlPr>
                            <a:rPr lang="en-US" altLang="zh-CN" b="1" i="1">
                              <a:solidFill>
                                <a:schemeClr val="tx1"/>
                              </a:solidFill>
                              <a:latin typeface="Cambria Math" panose="02040503050406030204" pitchFamily="18" charset="0"/>
                              <a:cs typeface="Cambria Math" panose="02040503050406030204" pitchFamily="18" charset="0"/>
                            </a:rPr>
                          </m:ctrlPr>
                        </m:sSubPr>
                        <m:e>
                          <m:r>
                            <a:rPr lang="en-US" altLang="zh-CN" b="1" i="1">
                              <a:solidFill>
                                <a:schemeClr val="tx1"/>
                              </a:solidFill>
                              <a:latin typeface="Cambria Math" panose="02040503050406030204" pitchFamily="18" charset="0"/>
                              <a:cs typeface="Cambria Math" panose="02040503050406030204" pitchFamily="18" charset="0"/>
                            </a:rPr>
                            <m:t>𝒙</m:t>
                          </m:r>
                        </m:e>
                        <m:sub>
                          <m:r>
                            <a:rPr lang="en-US" altLang="zh-CN" b="1" i="1">
                              <a:solidFill>
                                <a:schemeClr val="tx1"/>
                              </a:solidFill>
                              <a:latin typeface="Cambria Math" panose="02040503050406030204" pitchFamily="18" charset="0"/>
                              <a:cs typeface="Cambria Math" panose="02040503050406030204" pitchFamily="18" charset="0"/>
                            </a:rPr>
                            <m:t>𝟓</m:t>
                          </m:r>
                        </m:sub>
                      </m:sSub>
                    </m:oMath>
                  </m:oMathPara>
                </a14:m>
                <a:endParaRPr lang="en-US" altLang="zh-CN" b="1" i="1">
                  <a:solidFill>
                    <a:schemeClr val="tx1"/>
                  </a:solidFill>
                  <a:latin typeface="Cambria Math" panose="02040503050406030204" pitchFamily="18" charset="0"/>
                  <a:cs typeface="Cambria Math" panose="02040503050406030204" pitchFamily="18" charset="0"/>
                </a:endParaRPr>
              </a:p>
            </p:txBody>
          </p:sp>
        </mc:Choice>
        <mc:Fallback>
          <p:sp>
            <p:nvSpPr>
              <p:cNvPr id="69" name="椭圆 68"/>
              <p:cNvSpPr>
                <a:spLocks noRot="1" noChangeAspect="1" noMove="1" noResize="1" noEditPoints="1" noAdjustHandles="1" noChangeArrowheads="1" noChangeShapeType="1" noTextEdit="1"/>
              </p:cNvSpPr>
              <p:nvPr/>
            </p:nvSpPr>
            <p:spPr>
              <a:xfrm>
                <a:off x="7001510" y="3740150"/>
                <a:ext cx="511810" cy="519430"/>
              </a:xfrm>
              <a:prstGeom prst="ellipse">
                <a:avLst/>
              </a:prstGeom>
              <a:blipFill rotWithShape="1">
                <a:blip r:embed="rId16"/>
                <a:stretch>
                  <a:fillRect l="-1365" t="-1345" r="-1241" b="-1222"/>
                </a:stretch>
              </a:blipFill>
            </p:spPr>
            <p:style>
              <a:lnRef idx="2">
                <a:schemeClr val="accent1">
                  <a:lumMod val="75000"/>
                </a:schemeClr>
              </a:lnRef>
              <a:fillRef idx="1">
                <a:schemeClr val="accent1"/>
              </a:fillRef>
              <a:effectRef idx="0">
                <a:srgbClr val="FFFFFF"/>
              </a:effectRef>
              <a:fontRef idx="minor">
                <a:schemeClr val="lt1"/>
              </a:fontRef>
            </p:style>
            <p:txBody>
              <a:bodyPr/>
              <a:lstStyle/>
              <a:p>
                <a:r>
                  <a:rPr lang="zh-CN" altLang="en-US">
                    <a:noFill/>
                  </a:rPr>
                  <a:t> </a:t>
                </a:r>
              </a:p>
            </p:txBody>
          </p:sp>
        </mc:Fallback>
      </mc:AlternateContent>
      <p:cxnSp>
        <p:nvCxnSpPr>
          <p:cNvPr id="70" name="直接箭头连接符 69"/>
          <p:cNvCxnSpPr>
            <a:stCxn id="68" idx="0"/>
            <a:endCxn id="69" idx="4"/>
          </p:cNvCxnSpPr>
          <p:nvPr/>
        </p:nvCxnSpPr>
        <p:spPr>
          <a:xfrm flipV="1">
            <a:off x="7257415" y="4259580"/>
            <a:ext cx="0" cy="236220"/>
          </a:xfrm>
          <a:prstGeom prst="straightConnector1">
            <a:avLst/>
          </a:prstGeom>
          <a:ln>
            <a:solidFill>
              <a:schemeClr val="accent2"/>
            </a:solidFill>
            <a:tailEnd type="arrow"/>
          </a:ln>
        </p:spPr>
        <p:style>
          <a:lnRef idx="2">
            <a:schemeClr val="accent1"/>
          </a:lnRef>
          <a:fillRef idx="0">
            <a:srgbClr val="FFFFFF"/>
          </a:fillRef>
          <a:effectRef idx="0">
            <a:srgbClr val="FFFFFF"/>
          </a:effectRef>
          <a:fontRef idx="minor">
            <a:schemeClr val="tx1"/>
          </a:fontRef>
        </p:style>
      </p:cxnSp>
      <p:sp>
        <p:nvSpPr>
          <p:cNvPr id="71" name="文本框 70"/>
          <p:cNvSpPr txBox="1"/>
          <p:nvPr/>
        </p:nvSpPr>
        <p:spPr>
          <a:xfrm>
            <a:off x="7037705" y="3387725"/>
            <a:ext cx="411480" cy="352425"/>
          </a:xfrm>
          <a:prstGeom prst="rect">
            <a:avLst/>
          </a:prstGeom>
          <a:noFill/>
        </p:spPr>
        <p:txBody>
          <a:bodyPr wrap="none" rtlCol="0" anchor="t">
            <a:noAutofit/>
          </a:bodyPr>
          <a:p>
            <a:pPr algn="l"/>
            <a:r>
              <a:rPr lang="en-US" altLang="zh-CN" b="1">
                <a:solidFill>
                  <a:schemeClr val="accent6"/>
                </a:solidFill>
                <a:sym typeface="+mn-ea"/>
              </a:rPr>
              <a:t>√</a:t>
            </a:r>
            <a:endParaRPr lang="zh-CN" altLang="en-US" b="1">
              <a:solidFill>
                <a:srgbClr val="FF0000"/>
              </a:solidFill>
              <a:latin typeface="Arial" panose="020B0604020202020204" pitchFamily="34" charset="0"/>
            </a:endParaRPr>
          </a:p>
        </p:txBody>
      </p:sp>
      <p:cxnSp>
        <p:nvCxnSpPr>
          <p:cNvPr id="72" name="曲线连接符 71"/>
          <p:cNvCxnSpPr/>
          <p:nvPr/>
        </p:nvCxnSpPr>
        <p:spPr>
          <a:xfrm>
            <a:off x="6623685" y="2303780"/>
            <a:ext cx="377825" cy="2614930"/>
          </a:xfrm>
          <a:prstGeom prst="curvedConnector3">
            <a:avLst>
              <a:gd name="adj1" fmla="val 50084"/>
            </a:avLst>
          </a:prstGeom>
          <a:ln>
            <a:tailEnd type="arrow"/>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73" name="圆角矩形 72"/>
              <p:cNvSpPr/>
              <p:nvPr/>
            </p:nvSpPr>
            <p:spPr>
              <a:xfrm>
                <a:off x="7764145" y="4495800"/>
                <a:ext cx="511810" cy="845185"/>
              </a:xfrm>
              <a:prstGeom prst="roundRect">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14:m>
                  <m:oMathPara xmlns:m="http://schemas.openxmlformats.org/officeDocument/2006/math">
                    <m:oMathParaPr>
                      <m:jc m:val="centerGroup"/>
                    </m:oMathParaPr>
                    <m:oMath xmlns:m="http://schemas.openxmlformats.org/officeDocument/2006/math">
                      <m:sSubSup>
                        <m:sSubSupPr>
                          <m:ctrlPr>
                            <a:rPr lang="en-US" altLang="zh-CN" b="1" i="1">
                              <a:solidFill>
                                <a:schemeClr val="tx1"/>
                              </a:solidFill>
                              <a:latin typeface="Cambria Math" panose="02040503050406030204" pitchFamily="18" charset="0"/>
                              <a:cs typeface="Cambria Math" panose="02040503050406030204" pitchFamily="18" charset="0"/>
                            </a:rPr>
                          </m:ctrlPr>
                        </m:sSubSupPr>
                        <m:e>
                          <m:r>
                            <a:rPr lang="en-US" altLang="zh-CN" b="1" i="1">
                              <a:solidFill>
                                <a:schemeClr val="tx1"/>
                              </a:solidFill>
                              <a:latin typeface="Cambria Math" panose="02040503050406030204" pitchFamily="18" charset="0"/>
                              <a:cs typeface="Cambria Math" panose="02040503050406030204" pitchFamily="18" charset="0"/>
                            </a:rPr>
                            <m:t>𝒑</m:t>
                          </m:r>
                        </m:e>
                        <m:sub>
                          <m:sSub>
                            <m:sSubPr>
                              <m:ctrlPr>
                                <a:rPr lang="en-US" altLang="zh-CN" b="1" i="1">
                                  <a:solidFill>
                                    <a:schemeClr val="tx1"/>
                                  </a:solidFill>
                                  <a:latin typeface="Cambria Math" panose="02040503050406030204" pitchFamily="18" charset="0"/>
                                  <a:cs typeface="Cambria Math" panose="02040503050406030204" pitchFamily="18" charset="0"/>
                                </a:rPr>
                              </m:ctrlPr>
                            </m:sSubPr>
                            <m:e>
                              <m:r>
                                <a:rPr lang="en-US" altLang="zh-CN" b="1" i="1">
                                  <a:solidFill>
                                    <a:schemeClr val="tx1"/>
                                  </a:solidFill>
                                  <a:latin typeface="Cambria Math" panose="02040503050406030204" pitchFamily="18" charset="0"/>
                                  <a:cs typeface="Cambria Math" panose="02040503050406030204" pitchFamily="18" charset="0"/>
                                </a:rPr>
                                <m:t>𝑦</m:t>
                              </m:r>
                            </m:e>
                            <m:sub>
                              <m:r>
                                <a:rPr lang="en-US" altLang="zh-CN" b="1" i="1">
                                  <a:solidFill>
                                    <a:schemeClr val="tx1"/>
                                  </a:solidFill>
                                  <a:latin typeface="Cambria Math" panose="02040503050406030204" pitchFamily="18" charset="0"/>
                                  <a:cs typeface="Cambria Math" panose="02040503050406030204" pitchFamily="18" charset="0"/>
                                </a:rPr>
                                <m:t>𝟏</m:t>
                              </m:r>
                            </m:sub>
                          </m:sSub>
                        </m:sub>
                        <m:sup>
                          <m:r>
                            <a:rPr lang="en-US" altLang="zh-CN" b="1" i="1">
                              <a:solidFill>
                                <a:schemeClr val="tx1"/>
                              </a:solidFill>
                              <a:latin typeface="Cambria Math" panose="02040503050406030204" pitchFamily="18" charset="0"/>
                              <a:cs typeface="Cambria Math" panose="02040503050406030204" pitchFamily="18" charset="0"/>
                            </a:rPr>
                            <m:t>𝒕</m:t>
                          </m:r>
                        </m:sup>
                      </m:sSubSup>
                    </m:oMath>
                  </m:oMathPara>
                </a14:m>
                <a:endParaRPr lang="en-US" altLang="zh-CN" b="1" i="1">
                  <a:solidFill>
                    <a:schemeClr val="tx1"/>
                  </a:solidFill>
                  <a:latin typeface="Cambria Math" panose="02040503050406030204" pitchFamily="18" charset="0"/>
                  <a:cs typeface="Cambria Math" panose="02040503050406030204" pitchFamily="18" charset="0"/>
                </a:endParaRPr>
              </a:p>
            </p:txBody>
          </p:sp>
        </mc:Choice>
        <mc:Fallback>
          <p:sp>
            <p:nvSpPr>
              <p:cNvPr id="73" name="圆角矩形 72"/>
              <p:cNvSpPr>
                <a:spLocks noRot="1" noChangeAspect="1" noMove="1" noResize="1" noEditPoints="1" noAdjustHandles="1" noChangeArrowheads="1" noChangeShapeType="1" noTextEdit="1"/>
              </p:cNvSpPr>
              <p:nvPr/>
            </p:nvSpPr>
            <p:spPr>
              <a:xfrm>
                <a:off x="7764145" y="4495800"/>
                <a:ext cx="511810" cy="845185"/>
              </a:xfrm>
              <a:prstGeom prst="roundRect">
                <a:avLst/>
              </a:prstGeom>
              <a:blipFill rotWithShape="1">
                <a:blip r:embed="rId14"/>
                <a:stretch>
                  <a:fillRect l="-1241" t="-751" r="-1241" b="-751"/>
                </a:stretch>
              </a:blipFill>
            </p:spPr>
            <p:style>
              <a:lnRef idx="2">
                <a:schemeClr val="accent1">
                  <a:lumMod val="75000"/>
                </a:schemeClr>
              </a:lnRef>
              <a:fillRef idx="1">
                <a:schemeClr val="accent1"/>
              </a:fillRef>
              <a:effectRef idx="0">
                <a:srgbClr val="FFFFFF"/>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4" name="椭圆 73"/>
              <p:cNvSpPr/>
              <p:nvPr/>
            </p:nvSpPr>
            <p:spPr>
              <a:xfrm>
                <a:off x="7764145" y="3740150"/>
                <a:ext cx="511810" cy="519430"/>
              </a:xfrm>
              <a:prstGeom prst="ellipse">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14:m>
                  <m:oMathPara xmlns:m="http://schemas.openxmlformats.org/officeDocument/2006/math">
                    <m:oMathParaPr>
                      <m:jc m:val="centerGroup"/>
                    </m:oMathParaPr>
                    <m:oMath xmlns:m="http://schemas.openxmlformats.org/officeDocument/2006/math">
                      <m:sSub>
                        <m:sSubPr>
                          <m:ctrlPr>
                            <a:rPr lang="en-US" altLang="zh-CN" b="1" i="1">
                              <a:solidFill>
                                <a:schemeClr val="tx1"/>
                              </a:solidFill>
                              <a:latin typeface="Cambria Math" panose="02040503050406030204" pitchFamily="18" charset="0"/>
                              <a:cs typeface="Cambria Math" panose="02040503050406030204" pitchFamily="18" charset="0"/>
                            </a:rPr>
                          </m:ctrlPr>
                        </m:sSubPr>
                        <m:e>
                          <m:r>
                            <a:rPr lang="en-US" altLang="zh-CN" b="1" i="1">
                              <a:solidFill>
                                <a:schemeClr val="tx1"/>
                              </a:solidFill>
                              <a:latin typeface="Cambria Math" panose="02040503050406030204" pitchFamily="18" charset="0"/>
                              <a:cs typeface="Cambria Math" panose="02040503050406030204" pitchFamily="18" charset="0"/>
                            </a:rPr>
                            <m:t>𝒙</m:t>
                          </m:r>
                        </m:e>
                        <m:sub>
                          <m:r>
                            <a:rPr lang="en-US" altLang="zh-CN" b="1" i="1">
                              <a:solidFill>
                                <a:schemeClr val="tx1"/>
                              </a:solidFill>
                              <a:latin typeface="Cambria Math" panose="02040503050406030204" pitchFamily="18" charset="0"/>
                              <a:cs typeface="Cambria Math" panose="02040503050406030204" pitchFamily="18" charset="0"/>
                            </a:rPr>
                            <m:t>𝟔</m:t>
                          </m:r>
                        </m:sub>
                      </m:sSub>
                    </m:oMath>
                  </m:oMathPara>
                </a14:m>
                <a:endParaRPr lang="en-US" altLang="zh-CN" b="1" i="1">
                  <a:solidFill>
                    <a:schemeClr val="tx1"/>
                  </a:solidFill>
                  <a:latin typeface="Cambria Math" panose="02040503050406030204" pitchFamily="18" charset="0"/>
                  <a:cs typeface="Cambria Math" panose="02040503050406030204" pitchFamily="18" charset="0"/>
                </a:endParaRPr>
              </a:p>
            </p:txBody>
          </p:sp>
        </mc:Choice>
        <mc:Fallback>
          <p:sp>
            <p:nvSpPr>
              <p:cNvPr id="74" name="椭圆 73"/>
              <p:cNvSpPr>
                <a:spLocks noRot="1" noChangeAspect="1" noMove="1" noResize="1" noEditPoints="1" noAdjustHandles="1" noChangeArrowheads="1" noChangeShapeType="1" noTextEdit="1"/>
              </p:cNvSpPr>
              <p:nvPr/>
            </p:nvSpPr>
            <p:spPr>
              <a:xfrm>
                <a:off x="7764145" y="3740150"/>
                <a:ext cx="511810" cy="519430"/>
              </a:xfrm>
              <a:prstGeom prst="ellipse">
                <a:avLst/>
              </a:prstGeom>
              <a:blipFill rotWithShape="1">
                <a:blip r:embed="rId17"/>
                <a:stretch>
                  <a:fillRect l="-1365" t="-1345" r="-1241" b="-1222"/>
                </a:stretch>
              </a:blipFill>
            </p:spPr>
            <p:style>
              <a:lnRef idx="2">
                <a:schemeClr val="accent1">
                  <a:lumMod val="75000"/>
                </a:schemeClr>
              </a:lnRef>
              <a:fillRef idx="1">
                <a:schemeClr val="accent1"/>
              </a:fillRef>
              <a:effectRef idx="0">
                <a:srgbClr val="FFFFFF"/>
              </a:effectRef>
              <a:fontRef idx="minor">
                <a:schemeClr val="lt1"/>
              </a:fontRef>
            </p:style>
            <p:txBody>
              <a:bodyPr/>
              <a:lstStyle/>
              <a:p>
                <a:r>
                  <a:rPr lang="zh-CN" altLang="en-US">
                    <a:noFill/>
                  </a:rPr>
                  <a:t> </a:t>
                </a:r>
              </a:p>
            </p:txBody>
          </p:sp>
        </mc:Fallback>
      </mc:AlternateContent>
      <p:cxnSp>
        <p:nvCxnSpPr>
          <p:cNvPr id="75" name="直接箭头连接符 74"/>
          <p:cNvCxnSpPr>
            <a:stCxn id="73" idx="0"/>
            <a:endCxn id="74" idx="4"/>
          </p:cNvCxnSpPr>
          <p:nvPr/>
        </p:nvCxnSpPr>
        <p:spPr>
          <a:xfrm flipV="1">
            <a:off x="8020050" y="4259580"/>
            <a:ext cx="0" cy="236220"/>
          </a:xfrm>
          <a:prstGeom prst="straightConnector1">
            <a:avLst/>
          </a:prstGeom>
          <a:ln>
            <a:solidFill>
              <a:schemeClr val="accent2"/>
            </a:solidFill>
            <a:tailEnd type="arrow"/>
          </a:ln>
        </p:spPr>
        <p:style>
          <a:lnRef idx="2">
            <a:schemeClr val="accent1"/>
          </a:lnRef>
          <a:fillRef idx="0">
            <a:srgbClr val="FFFFFF"/>
          </a:fillRef>
          <a:effectRef idx="0">
            <a:srgbClr val="FFFFFF"/>
          </a:effectRef>
          <a:fontRef idx="minor">
            <a:schemeClr val="tx1"/>
          </a:fontRef>
        </p:style>
      </p:cxnSp>
      <p:sp>
        <p:nvSpPr>
          <p:cNvPr id="76" name="文本框 75"/>
          <p:cNvSpPr txBox="1"/>
          <p:nvPr/>
        </p:nvSpPr>
        <p:spPr>
          <a:xfrm>
            <a:off x="7800340" y="3387725"/>
            <a:ext cx="411480" cy="352425"/>
          </a:xfrm>
          <a:prstGeom prst="rect">
            <a:avLst/>
          </a:prstGeom>
          <a:noFill/>
        </p:spPr>
        <p:txBody>
          <a:bodyPr wrap="none" rtlCol="0" anchor="t">
            <a:noAutofit/>
          </a:bodyPr>
          <a:p>
            <a:pPr algn="l"/>
            <a:r>
              <a:rPr lang="en-US" altLang="zh-CN" b="1">
                <a:solidFill>
                  <a:schemeClr val="accent6"/>
                </a:solidFill>
                <a:sym typeface="+mn-ea"/>
              </a:rPr>
              <a:t>√</a:t>
            </a:r>
            <a:endParaRPr lang="zh-CN" altLang="en-US" b="1">
              <a:solidFill>
                <a:srgbClr val="FF0000"/>
              </a:solidFill>
              <a:latin typeface="Arial" panose="020B0604020202020204" pitchFamily="34" charset="0"/>
            </a:endParaRPr>
          </a:p>
        </p:txBody>
      </p:sp>
      <mc:AlternateContent xmlns:mc="http://schemas.openxmlformats.org/markup-compatibility/2006">
        <mc:Choice xmlns:a14="http://schemas.microsoft.com/office/drawing/2010/main" Requires="a14">
          <p:sp>
            <p:nvSpPr>
              <p:cNvPr id="77" name="圆角矩形 76"/>
              <p:cNvSpPr/>
              <p:nvPr/>
            </p:nvSpPr>
            <p:spPr>
              <a:xfrm>
                <a:off x="8477250" y="4495800"/>
                <a:ext cx="511810" cy="845185"/>
              </a:xfrm>
              <a:prstGeom prst="roundRect">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14:m>
                  <m:oMathPara xmlns:m="http://schemas.openxmlformats.org/officeDocument/2006/math">
                    <m:oMathParaPr>
                      <m:jc m:val="centerGroup"/>
                    </m:oMathParaPr>
                    <m:oMath xmlns:m="http://schemas.openxmlformats.org/officeDocument/2006/math">
                      <m:sSubSup>
                        <m:sSubSupPr>
                          <m:ctrlPr>
                            <a:rPr lang="en-US" altLang="zh-CN" b="1" i="1">
                              <a:solidFill>
                                <a:schemeClr val="tx1"/>
                              </a:solidFill>
                              <a:latin typeface="Cambria Math" panose="02040503050406030204" pitchFamily="18" charset="0"/>
                              <a:cs typeface="Cambria Math" panose="02040503050406030204" pitchFamily="18" charset="0"/>
                            </a:rPr>
                          </m:ctrlPr>
                        </m:sSubSupPr>
                        <m:e>
                          <m:r>
                            <a:rPr lang="en-US" altLang="zh-CN" b="1" i="1">
                              <a:solidFill>
                                <a:schemeClr val="tx1"/>
                              </a:solidFill>
                              <a:latin typeface="Cambria Math" panose="02040503050406030204" pitchFamily="18" charset="0"/>
                              <a:cs typeface="Cambria Math" panose="02040503050406030204" pitchFamily="18" charset="0"/>
                            </a:rPr>
                            <m:t>𝒑</m:t>
                          </m:r>
                        </m:e>
                        <m:sub>
                          <m:sSub>
                            <m:sSubPr>
                              <m:ctrlPr>
                                <a:rPr lang="en-US" altLang="zh-CN" b="1" i="1">
                                  <a:solidFill>
                                    <a:schemeClr val="tx1"/>
                                  </a:solidFill>
                                  <a:latin typeface="Cambria Math" panose="02040503050406030204" pitchFamily="18" charset="0"/>
                                  <a:cs typeface="Cambria Math" panose="02040503050406030204" pitchFamily="18" charset="0"/>
                                </a:rPr>
                              </m:ctrlPr>
                            </m:sSubPr>
                            <m:e>
                              <m:r>
                                <a:rPr lang="en-US" altLang="zh-CN" b="1" i="1">
                                  <a:solidFill>
                                    <a:schemeClr val="tx1"/>
                                  </a:solidFill>
                                  <a:latin typeface="Cambria Math" panose="02040503050406030204" pitchFamily="18" charset="0"/>
                                  <a:cs typeface="Cambria Math" panose="02040503050406030204" pitchFamily="18" charset="0"/>
                                </a:rPr>
                                <m:t>𝑦</m:t>
                              </m:r>
                            </m:e>
                            <m:sub>
                              <m:r>
                                <a:rPr lang="en-US" altLang="zh-CN" b="1" i="1">
                                  <a:solidFill>
                                    <a:schemeClr val="tx1"/>
                                  </a:solidFill>
                                  <a:latin typeface="Cambria Math" panose="02040503050406030204" pitchFamily="18" charset="0"/>
                                  <a:cs typeface="Cambria Math" panose="02040503050406030204" pitchFamily="18" charset="0"/>
                                </a:rPr>
                                <m:t>𝟏</m:t>
                              </m:r>
                            </m:sub>
                          </m:sSub>
                        </m:sub>
                        <m:sup>
                          <m:r>
                            <a:rPr lang="en-US" altLang="zh-CN" b="1" i="1">
                              <a:solidFill>
                                <a:schemeClr val="tx1"/>
                              </a:solidFill>
                              <a:latin typeface="Cambria Math" panose="02040503050406030204" pitchFamily="18" charset="0"/>
                              <a:cs typeface="Cambria Math" panose="02040503050406030204" pitchFamily="18" charset="0"/>
                            </a:rPr>
                            <m:t>𝒕</m:t>
                          </m:r>
                        </m:sup>
                      </m:sSubSup>
                    </m:oMath>
                  </m:oMathPara>
                </a14:m>
                <a:endParaRPr lang="en-US" altLang="zh-CN" b="1" i="1">
                  <a:solidFill>
                    <a:schemeClr val="tx1"/>
                  </a:solidFill>
                  <a:latin typeface="Cambria Math" panose="02040503050406030204" pitchFamily="18" charset="0"/>
                  <a:cs typeface="Cambria Math" panose="02040503050406030204" pitchFamily="18" charset="0"/>
                </a:endParaRPr>
              </a:p>
            </p:txBody>
          </p:sp>
        </mc:Choice>
        <mc:Fallback>
          <p:sp>
            <p:nvSpPr>
              <p:cNvPr id="77" name="圆角矩形 76"/>
              <p:cNvSpPr>
                <a:spLocks noRot="1" noChangeAspect="1" noMove="1" noResize="1" noEditPoints="1" noAdjustHandles="1" noChangeArrowheads="1" noChangeShapeType="1" noTextEdit="1"/>
              </p:cNvSpPr>
              <p:nvPr/>
            </p:nvSpPr>
            <p:spPr>
              <a:xfrm>
                <a:off x="8477250" y="4495800"/>
                <a:ext cx="511810" cy="845185"/>
              </a:xfrm>
              <a:prstGeom prst="roundRect">
                <a:avLst/>
              </a:prstGeom>
              <a:blipFill rotWithShape="1">
                <a:blip r:embed="rId14"/>
                <a:stretch>
                  <a:fillRect l="-1241" t="-751" r="-1241" b="-751"/>
                </a:stretch>
              </a:blipFill>
            </p:spPr>
            <p:style>
              <a:lnRef idx="2">
                <a:schemeClr val="accent1">
                  <a:lumMod val="75000"/>
                </a:schemeClr>
              </a:lnRef>
              <a:fillRef idx="1">
                <a:schemeClr val="accent1"/>
              </a:fillRef>
              <a:effectRef idx="0">
                <a:srgbClr val="FFFFFF"/>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8" name="椭圆 77"/>
              <p:cNvSpPr/>
              <p:nvPr/>
            </p:nvSpPr>
            <p:spPr>
              <a:xfrm>
                <a:off x="8477250" y="3740150"/>
                <a:ext cx="511810" cy="519430"/>
              </a:xfrm>
              <a:prstGeom prst="ellipse">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14:m>
                  <m:oMathPara xmlns:m="http://schemas.openxmlformats.org/officeDocument/2006/math">
                    <m:oMathParaPr>
                      <m:jc m:val="centerGroup"/>
                    </m:oMathParaPr>
                    <m:oMath xmlns:m="http://schemas.openxmlformats.org/officeDocument/2006/math">
                      <m:sSub>
                        <m:sSubPr>
                          <m:ctrlPr>
                            <a:rPr lang="en-US" altLang="zh-CN" b="1" i="1">
                              <a:solidFill>
                                <a:schemeClr val="tx1"/>
                              </a:solidFill>
                              <a:latin typeface="Cambria Math" panose="02040503050406030204" pitchFamily="18" charset="0"/>
                              <a:cs typeface="Cambria Math" panose="02040503050406030204" pitchFamily="18" charset="0"/>
                            </a:rPr>
                          </m:ctrlPr>
                        </m:sSubPr>
                        <m:e>
                          <m:r>
                            <a:rPr lang="en-US" altLang="zh-CN" b="1" i="1">
                              <a:solidFill>
                                <a:schemeClr val="tx1"/>
                              </a:solidFill>
                              <a:latin typeface="Cambria Math" panose="02040503050406030204" pitchFamily="18" charset="0"/>
                              <a:cs typeface="Cambria Math" panose="02040503050406030204" pitchFamily="18" charset="0"/>
                            </a:rPr>
                            <m:t>𝒚</m:t>
                          </m:r>
                        </m:e>
                        <m:sub>
                          <m:r>
                            <a:rPr lang="en-US" altLang="zh-CN" b="1" i="1">
                              <a:solidFill>
                                <a:schemeClr val="tx1"/>
                              </a:solidFill>
                              <a:latin typeface="Cambria Math" panose="02040503050406030204" pitchFamily="18" charset="0"/>
                              <a:cs typeface="Cambria Math" panose="02040503050406030204" pitchFamily="18" charset="0"/>
                            </a:rPr>
                            <m:t>𝟕</m:t>
                          </m:r>
                        </m:sub>
                      </m:sSub>
                    </m:oMath>
                  </m:oMathPara>
                </a14:m>
                <a:endParaRPr lang="en-US" altLang="zh-CN" b="1" i="1">
                  <a:solidFill>
                    <a:schemeClr val="tx1"/>
                  </a:solidFill>
                  <a:latin typeface="Cambria Math" panose="02040503050406030204" pitchFamily="18" charset="0"/>
                  <a:cs typeface="Cambria Math" panose="02040503050406030204" pitchFamily="18" charset="0"/>
                </a:endParaRPr>
              </a:p>
            </p:txBody>
          </p:sp>
        </mc:Choice>
        <mc:Fallback>
          <p:sp>
            <p:nvSpPr>
              <p:cNvPr id="78" name="椭圆 77"/>
              <p:cNvSpPr>
                <a:spLocks noRot="1" noChangeAspect="1" noMove="1" noResize="1" noEditPoints="1" noAdjustHandles="1" noChangeArrowheads="1" noChangeShapeType="1" noTextEdit="1"/>
              </p:cNvSpPr>
              <p:nvPr/>
            </p:nvSpPr>
            <p:spPr>
              <a:xfrm>
                <a:off x="8477250" y="3740150"/>
                <a:ext cx="511810" cy="519430"/>
              </a:xfrm>
              <a:prstGeom prst="ellipse">
                <a:avLst/>
              </a:prstGeom>
              <a:blipFill rotWithShape="1">
                <a:blip r:embed="rId18"/>
                <a:stretch>
                  <a:fillRect l="-1365" t="-1345" r="-1241" b="-1222"/>
                </a:stretch>
              </a:blipFill>
            </p:spPr>
            <p:style>
              <a:lnRef idx="2">
                <a:schemeClr val="accent1">
                  <a:lumMod val="75000"/>
                </a:schemeClr>
              </a:lnRef>
              <a:fillRef idx="1">
                <a:schemeClr val="accent1"/>
              </a:fillRef>
              <a:effectRef idx="0">
                <a:srgbClr val="FFFFFF"/>
              </a:effectRef>
              <a:fontRef idx="minor">
                <a:schemeClr val="lt1"/>
              </a:fontRef>
            </p:style>
            <p:txBody>
              <a:bodyPr/>
              <a:lstStyle/>
              <a:p>
                <a:r>
                  <a:rPr lang="zh-CN" altLang="en-US">
                    <a:noFill/>
                  </a:rPr>
                  <a:t> </a:t>
                </a:r>
              </a:p>
            </p:txBody>
          </p:sp>
        </mc:Fallback>
      </mc:AlternateContent>
      <p:cxnSp>
        <p:nvCxnSpPr>
          <p:cNvPr id="79" name="直接箭头连接符 78"/>
          <p:cNvCxnSpPr>
            <a:stCxn id="77" idx="0"/>
            <a:endCxn id="78" idx="4"/>
          </p:cNvCxnSpPr>
          <p:nvPr/>
        </p:nvCxnSpPr>
        <p:spPr>
          <a:xfrm flipV="1">
            <a:off x="8733155" y="4259580"/>
            <a:ext cx="0" cy="236220"/>
          </a:xfrm>
          <a:prstGeom prst="straightConnector1">
            <a:avLst/>
          </a:prstGeom>
          <a:ln>
            <a:solidFill>
              <a:schemeClr val="accent2"/>
            </a:solidFill>
            <a:tailEnd type="arrow"/>
          </a:ln>
        </p:spPr>
        <p:style>
          <a:lnRef idx="2">
            <a:schemeClr val="accent1"/>
          </a:lnRef>
          <a:fillRef idx="0">
            <a:srgbClr val="FFFFFF"/>
          </a:fillRef>
          <a:effectRef idx="0">
            <a:srgbClr val="FFFFFF"/>
          </a:effectRef>
          <a:fontRef idx="minor">
            <a:schemeClr val="tx1"/>
          </a:fontRef>
        </p:style>
      </p:cxnSp>
      <p:sp>
        <p:nvSpPr>
          <p:cNvPr id="80" name="文本框 79"/>
          <p:cNvSpPr txBox="1"/>
          <p:nvPr/>
        </p:nvSpPr>
        <p:spPr>
          <a:xfrm>
            <a:off x="8513445" y="3387725"/>
            <a:ext cx="411480" cy="352425"/>
          </a:xfrm>
          <a:prstGeom prst="rect">
            <a:avLst/>
          </a:prstGeom>
          <a:noFill/>
        </p:spPr>
        <p:txBody>
          <a:bodyPr wrap="none" rtlCol="0" anchor="t">
            <a:noAutofit/>
          </a:bodyPr>
          <a:p>
            <a:pPr algn="l"/>
            <a:r>
              <a:rPr lang="en-US" altLang="zh-CN" b="1">
                <a:solidFill>
                  <a:schemeClr val="accent6"/>
                </a:solidFill>
                <a:sym typeface="+mn-ea"/>
              </a:rPr>
              <a:t>√</a:t>
            </a:r>
            <a:endParaRPr lang="zh-CN" altLang="en-US" b="1">
              <a:solidFill>
                <a:srgbClr val="FF0000"/>
              </a:solidFill>
              <a:latin typeface="Arial" panose="020B0604020202020204" pitchFamily="34" charset="0"/>
            </a:endParaRPr>
          </a:p>
        </p:txBody>
      </p:sp>
      <p:sp>
        <p:nvSpPr>
          <p:cNvPr id="82" name="文本框 81"/>
          <p:cNvSpPr txBox="1"/>
          <p:nvPr/>
        </p:nvSpPr>
        <p:spPr>
          <a:xfrm>
            <a:off x="6981825" y="2792730"/>
            <a:ext cx="2245995" cy="234950"/>
          </a:xfrm>
          <a:prstGeom prst="rect">
            <a:avLst/>
          </a:prstGeom>
          <a:noFill/>
        </p:spPr>
        <p:txBody>
          <a:bodyPr wrap="square" rtlCol="0" anchor="t">
            <a:noAutofit/>
          </a:bodyPr>
          <a:p>
            <a:pPr algn="ctr"/>
            <a:r>
              <a:rPr lang="en-US" altLang="zh-CN" b="1">
                <a:sym typeface="+mn-ea"/>
              </a:rPr>
              <a:t>Low confidence:</a:t>
            </a:r>
            <a:r>
              <a:rPr lang="zh-CN" altLang="en-US" b="1">
                <a:solidFill>
                  <a:srgbClr val="FF0000"/>
                </a:solidFill>
                <a:sym typeface="+mn-ea"/>
              </a:rPr>
              <a:t>×</a:t>
            </a:r>
            <a:endParaRPr lang="zh-CN" altLang="en-US" b="1">
              <a:solidFill>
                <a:srgbClr val="FF0000"/>
              </a:solidFill>
              <a:sym typeface="+mn-ea"/>
            </a:endParaRPr>
          </a:p>
          <a:p>
            <a:pPr algn="ctr"/>
            <a:r>
              <a:rPr lang="en-US" altLang="zh-CN" b="1">
                <a:solidFill>
                  <a:schemeClr val="tx1"/>
                </a:solidFill>
                <a:sym typeface="+mn-ea"/>
              </a:rPr>
              <a:t>stop decode</a:t>
            </a:r>
            <a:endParaRPr lang="en-US" altLang="zh-CN" b="1">
              <a:solidFill>
                <a:schemeClr val="tx1"/>
              </a:solidFill>
              <a:sym typeface="+mn-ea"/>
            </a:endParaRPr>
          </a:p>
        </p:txBody>
      </p:sp>
      <p:sp>
        <p:nvSpPr>
          <p:cNvPr id="83" name="圆角矩形 82"/>
          <p:cNvSpPr/>
          <p:nvPr/>
        </p:nvSpPr>
        <p:spPr>
          <a:xfrm>
            <a:off x="685800" y="1419225"/>
            <a:ext cx="1264285" cy="599440"/>
          </a:xfrm>
          <a:prstGeom prst="roundRect">
            <a:avLst/>
          </a:prstGeom>
          <a:solidFill>
            <a:schemeClr val="accent2">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tx1"/>
                </a:solidFill>
              </a:rPr>
              <a:t>buffer</a:t>
            </a:r>
            <a:endParaRPr lang="en-US" altLang="zh-CN">
              <a:solidFill>
                <a:schemeClr val="tx1"/>
              </a:solidFill>
            </a:endParaRPr>
          </a:p>
        </p:txBody>
      </p:sp>
      <p:cxnSp>
        <p:nvCxnSpPr>
          <p:cNvPr id="86" name="曲线连接符 85"/>
          <p:cNvCxnSpPr>
            <a:stCxn id="6" idx="0"/>
            <a:endCxn id="83" idx="2"/>
          </p:cNvCxnSpPr>
          <p:nvPr/>
        </p:nvCxnSpPr>
        <p:spPr>
          <a:xfrm rot="16200000">
            <a:off x="672148" y="2660968"/>
            <a:ext cx="1288415" cy="3810"/>
          </a:xfrm>
          <a:prstGeom prst="curvedConnector3">
            <a:avLst>
              <a:gd name="adj1" fmla="val 50000"/>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88" name="曲线连接符 87"/>
          <p:cNvCxnSpPr>
            <a:stCxn id="8" idx="0"/>
            <a:endCxn id="83" idx="3"/>
          </p:cNvCxnSpPr>
          <p:nvPr/>
        </p:nvCxnSpPr>
        <p:spPr>
          <a:xfrm rot="16200000" flipV="1">
            <a:off x="2058035" y="1610995"/>
            <a:ext cx="325120" cy="541020"/>
          </a:xfrm>
          <a:prstGeom prst="curvedConnector2">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90" name="曲线连接符 89"/>
          <p:cNvCxnSpPr>
            <a:stCxn id="48" idx="4"/>
            <a:endCxn id="83" idx="1"/>
          </p:cNvCxnSpPr>
          <p:nvPr/>
        </p:nvCxnSpPr>
        <p:spPr>
          <a:xfrm rot="5400000" flipH="1">
            <a:off x="-199707" y="2604453"/>
            <a:ext cx="4465955" cy="2694940"/>
          </a:xfrm>
          <a:prstGeom prst="curvedConnector4">
            <a:avLst>
              <a:gd name="adj1" fmla="val -5325"/>
              <a:gd name="adj2" fmla="val 108848"/>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92" name="圆角矩形 91"/>
          <p:cNvSpPr/>
          <p:nvPr/>
        </p:nvSpPr>
        <p:spPr>
          <a:xfrm>
            <a:off x="7635240" y="2044065"/>
            <a:ext cx="1475740" cy="519430"/>
          </a:xfrm>
          <a:prstGeom prst="roundRect">
            <a:avLst/>
          </a:prstGeom>
          <a:solidFill>
            <a:schemeClr val="accent2">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 Distillation</a:t>
            </a:r>
            <a:endParaRPr lang="en-US" altLang="zh-CN"/>
          </a:p>
        </p:txBody>
      </p:sp>
      <p:cxnSp>
        <p:nvCxnSpPr>
          <p:cNvPr id="94" name="曲线连接符 93"/>
          <p:cNvCxnSpPr>
            <a:stCxn id="83" idx="0"/>
            <a:endCxn id="92" idx="0"/>
          </p:cNvCxnSpPr>
          <p:nvPr/>
        </p:nvCxnSpPr>
        <p:spPr>
          <a:xfrm rot="16200000" flipH="1">
            <a:off x="4533265" y="-1795780"/>
            <a:ext cx="624840" cy="7054850"/>
          </a:xfrm>
          <a:prstGeom prst="curvedConnector3">
            <a:avLst>
              <a:gd name="adj1" fmla="val -38110"/>
            </a:avLst>
          </a:prstGeom>
          <a:ln>
            <a:solidFill>
              <a:schemeClr val="accent2">
                <a:lumMod val="75000"/>
              </a:schemeClr>
            </a:solidFill>
            <a:tailEnd type="arrow"/>
          </a:ln>
        </p:spPr>
        <p:style>
          <a:lnRef idx="2">
            <a:schemeClr val="accent1"/>
          </a:lnRef>
          <a:fillRef idx="0">
            <a:srgbClr val="FFFFFF"/>
          </a:fillRef>
          <a:effectRef idx="0">
            <a:srgbClr val="FFFFFF"/>
          </a:effectRef>
          <a:fontRef idx="minor">
            <a:schemeClr val="tx1"/>
          </a:fontRef>
        </p:style>
      </p:cxnSp>
      <p:cxnSp>
        <p:nvCxnSpPr>
          <p:cNvPr id="95" name="曲线连接符 94"/>
          <p:cNvCxnSpPr>
            <a:stCxn id="22" idx="4"/>
          </p:cNvCxnSpPr>
          <p:nvPr/>
        </p:nvCxnSpPr>
        <p:spPr>
          <a:xfrm rot="5400000">
            <a:off x="7102475" y="2717165"/>
            <a:ext cx="308610" cy="3175"/>
          </a:xfrm>
          <a:prstGeom prst="curvedConnector3">
            <a:avLst>
              <a:gd name="adj1" fmla="val 49897"/>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96" name="直接箭头连接符 95"/>
          <p:cNvCxnSpPr>
            <a:stCxn id="22" idx="6"/>
            <a:endCxn id="92" idx="1"/>
          </p:cNvCxnSpPr>
          <p:nvPr/>
        </p:nvCxnSpPr>
        <p:spPr>
          <a:xfrm>
            <a:off x="7513320" y="2303780"/>
            <a:ext cx="121920"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97" name="曲线连接符 96"/>
          <p:cNvCxnSpPr>
            <a:stCxn id="92" idx="3"/>
            <a:endCxn id="32" idx="2"/>
          </p:cNvCxnSpPr>
          <p:nvPr/>
        </p:nvCxnSpPr>
        <p:spPr>
          <a:xfrm>
            <a:off x="9110980" y="2303780"/>
            <a:ext cx="305435" cy="3175"/>
          </a:xfrm>
          <a:prstGeom prst="curvedConnector2">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98" name="直接箭头连接符 97"/>
          <p:cNvCxnSpPr>
            <a:stCxn id="32" idx="6"/>
            <a:endCxn id="33" idx="2"/>
          </p:cNvCxnSpPr>
          <p:nvPr/>
        </p:nvCxnSpPr>
        <p:spPr>
          <a:xfrm>
            <a:off x="9928225" y="2303780"/>
            <a:ext cx="250825"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99" name="直接箭头连接符 98"/>
          <p:cNvCxnSpPr>
            <a:stCxn id="33" idx="6"/>
            <a:endCxn id="34" idx="2"/>
          </p:cNvCxnSpPr>
          <p:nvPr/>
        </p:nvCxnSpPr>
        <p:spPr>
          <a:xfrm>
            <a:off x="10690860" y="2303780"/>
            <a:ext cx="250825"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00" name="曲线连接符 99"/>
          <p:cNvCxnSpPr>
            <a:stCxn id="77" idx="3"/>
            <a:endCxn id="32" idx="2"/>
          </p:cNvCxnSpPr>
          <p:nvPr/>
        </p:nvCxnSpPr>
        <p:spPr>
          <a:xfrm flipV="1">
            <a:off x="8989060" y="2303780"/>
            <a:ext cx="427355" cy="2614930"/>
          </a:xfrm>
          <a:prstGeom prst="curvedConnector3">
            <a:avLst>
              <a:gd name="adj1" fmla="val 50074"/>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p:sp>
        <p:nvSpPr>
          <p:cNvPr id="101" name="文本框 100"/>
          <p:cNvSpPr txBox="1"/>
          <p:nvPr/>
        </p:nvSpPr>
        <p:spPr>
          <a:xfrm>
            <a:off x="9608820" y="2966720"/>
            <a:ext cx="1651635" cy="368300"/>
          </a:xfrm>
          <a:prstGeom prst="rect">
            <a:avLst/>
          </a:prstGeom>
          <a:noFill/>
        </p:spPr>
        <p:txBody>
          <a:bodyPr wrap="square" rtlCol="0">
            <a:spAutoFit/>
          </a:bodyPr>
          <a:p>
            <a:r>
              <a:rPr lang="en-US" altLang="zh-CN" b="1">
                <a:solidFill>
                  <a:schemeClr val="tx1"/>
                </a:solidFill>
              </a:rPr>
              <a:t>pre-Verify:</a:t>
            </a:r>
            <a:r>
              <a:rPr lang="en-US" altLang="zh-CN" b="1">
                <a:solidFill>
                  <a:schemeClr val="accent6"/>
                </a:solidFill>
              </a:rPr>
              <a:t>√</a:t>
            </a:r>
            <a:endParaRPr lang="en-US" altLang="zh-CN" b="1">
              <a:solidFill>
                <a:schemeClr val="accent6"/>
              </a:solidFill>
            </a:endParaRPr>
          </a:p>
        </p:txBody>
      </p:sp>
      <mc:AlternateContent xmlns:mc="http://schemas.openxmlformats.org/markup-compatibility/2006">
        <mc:Choice xmlns:a14="http://schemas.microsoft.com/office/drawing/2010/main" Requires="a14">
          <p:sp>
            <p:nvSpPr>
              <p:cNvPr id="102" name="圆角矩形 101"/>
              <p:cNvSpPr/>
              <p:nvPr/>
            </p:nvSpPr>
            <p:spPr>
              <a:xfrm>
                <a:off x="9416415" y="4495800"/>
                <a:ext cx="511810" cy="845185"/>
              </a:xfrm>
              <a:prstGeom prst="roundRect">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14:m>
                  <m:oMathPara xmlns:m="http://schemas.openxmlformats.org/officeDocument/2006/math">
                    <m:oMathParaPr>
                      <m:jc m:val="centerGroup"/>
                    </m:oMathParaPr>
                    <m:oMath xmlns:m="http://schemas.openxmlformats.org/officeDocument/2006/math">
                      <m:sSubSup>
                        <m:sSubSupPr>
                          <m:ctrlPr>
                            <a:rPr lang="en-US" altLang="zh-CN" b="1" i="1">
                              <a:solidFill>
                                <a:schemeClr val="tx1"/>
                              </a:solidFill>
                              <a:latin typeface="Cambria Math" panose="02040503050406030204" pitchFamily="18" charset="0"/>
                              <a:cs typeface="Cambria Math" panose="02040503050406030204" pitchFamily="18" charset="0"/>
                            </a:rPr>
                          </m:ctrlPr>
                        </m:sSubSupPr>
                        <m:e>
                          <m:r>
                            <a:rPr lang="en-US" altLang="zh-CN" b="1" i="1">
                              <a:solidFill>
                                <a:schemeClr val="tx1"/>
                              </a:solidFill>
                              <a:latin typeface="Cambria Math" panose="02040503050406030204" pitchFamily="18" charset="0"/>
                              <a:cs typeface="Cambria Math" panose="02040503050406030204" pitchFamily="18" charset="0"/>
                            </a:rPr>
                            <m:t>𝒑</m:t>
                          </m:r>
                        </m:e>
                        <m:sub>
                          <m:sSub>
                            <m:sSubPr>
                              <m:ctrlPr>
                                <a:rPr lang="en-US" altLang="zh-CN" b="1" i="1">
                                  <a:solidFill>
                                    <a:schemeClr val="tx1"/>
                                  </a:solidFill>
                                  <a:latin typeface="Cambria Math" panose="02040503050406030204" pitchFamily="18" charset="0"/>
                                  <a:cs typeface="Cambria Math" panose="02040503050406030204" pitchFamily="18" charset="0"/>
                                </a:rPr>
                              </m:ctrlPr>
                            </m:sSubPr>
                            <m:e>
                              <m:r>
                                <a:rPr lang="en-US" altLang="zh-CN" b="1" i="1">
                                  <a:solidFill>
                                    <a:schemeClr val="tx1"/>
                                  </a:solidFill>
                                  <a:latin typeface="Cambria Math" panose="02040503050406030204" pitchFamily="18" charset="0"/>
                                  <a:cs typeface="Cambria Math" panose="02040503050406030204" pitchFamily="18" charset="0"/>
                                </a:rPr>
                                <m:t>𝑦</m:t>
                              </m:r>
                            </m:e>
                            <m:sub>
                              <m:r>
                                <a:rPr lang="en-US" altLang="zh-CN" b="1" i="1">
                                  <a:solidFill>
                                    <a:schemeClr val="tx1"/>
                                  </a:solidFill>
                                  <a:latin typeface="Cambria Math" panose="02040503050406030204" pitchFamily="18" charset="0"/>
                                  <a:cs typeface="Cambria Math" panose="02040503050406030204" pitchFamily="18" charset="0"/>
                                </a:rPr>
                                <m:t>𝟕</m:t>
                              </m:r>
                            </m:sub>
                          </m:sSub>
                        </m:sub>
                        <m:sup>
                          <m:r>
                            <a:rPr lang="en-US" altLang="zh-CN" b="1" i="1">
                              <a:solidFill>
                                <a:schemeClr val="tx1"/>
                              </a:solidFill>
                              <a:latin typeface="Cambria Math" panose="02040503050406030204" pitchFamily="18" charset="0"/>
                              <a:cs typeface="Cambria Math" panose="02040503050406030204" pitchFamily="18" charset="0"/>
                            </a:rPr>
                            <m:t>𝒕</m:t>
                          </m:r>
                        </m:sup>
                      </m:sSubSup>
                    </m:oMath>
                  </m:oMathPara>
                </a14:m>
                <a:endParaRPr lang="en-US" altLang="zh-CN" b="1" i="1">
                  <a:solidFill>
                    <a:schemeClr val="tx1"/>
                  </a:solidFill>
                  <a:latin typeface="Cambria Math" panose="02040503050406030204" pitchFamily="18" charset="0"/>
                  <a:cs typeface="Cambria Math" panose="02040503050406030204" pitchFamily="18" charset="0"/>
                </a:endParaRPr>
              </a:p>
            </p:txBody>
          </p:sp>
        </mc:Choice>
        <mc:Fallback>
          <p:sp>
            <p:nvSpPr>
              <p:cNvPr id="102" name="圆角矩形 101"/>
              <p:cNvSpPr>
                <a:spLocks noRot="1" noChangeAspect="1" noMove="1" noResize="1" noEditPoints="1" noAdjustHandles="1" noChangeArrowheads="1" noChangeShapeType="1" noTextEdit="1"/>
              </p:cNvSpPr>
              <p:nvPr/>
            </p:nvSpPr>
            <p:spPr>
              <a:xfrm>
                <a:off x="9416415" y="4495800"/>
                <a:ext cx="511810" cy="845185"/>
              </a:xfrm>
              <a:prstGeom prst="roundRect">
                <a:avLst/>
              </a:prstGeom>
              <a:blipFill rotWithShape="1">
                <a:blip r:embed="rId19"/>
                <a:stretch>
                  <a:fillRect l="-1241" t="-751" r="-1241" b="-751"/>
                </a:stretch>
              </a:blipFill>
            </p:spPr>
            <p:style>
              <a:lnRef idx="2">
                <a:schemeClr val="accent1">
                  <a:lumMod val="75000"/>
                </a:schemeClr>
              </a:lnRef>
              <a:fillRef idx="1">
                <a:schemeClr val="accent1"/>
              </a:fillRef>
              <a:effectRef idx="0">
                <a:srgbClr val="FFFFFF"/>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3" name="椭圆 102"/>
              <p:cNvSpPr/>
              <p:nvPr/>
            </p:nvSpPr>
            <p:spPr>
              <a:xfrm>
                <a:off x="10179050" y="4658360"/>
                <a:ext cx="511810" cy="519430"/>
              </a:xfrm>
              <a:prstGeom prst="ellipse">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14:m>
                  <m:oMathPara xmlns:m="http://schemas.openxmlformats.org/officeDocument/2006/math">
                    <m:oMathParaPr>
                      <m:jc m:val="centerGroup"/>
                    </m:oMathParaPr>
                    <m:oMath xmlns:m="http://schemas.openxmlformats.org/officeDocument/2006/math">
                      <m:sSub>
                        <m:sSubPr>
                          <m:ctrlPr>
                            <a:rPr lang="en-US" altLang="zh-CN" b="1" i="1">
                              <a:solidFill>
                                <a:schemeClr val="tx1"/>
                              </a:solidFill>
                              <a:latin typeface="Cambria Math" panose="02040503050406030204" pitchFamily="18" charset="0"/>
                              <a:cs typeface="Cambria Math" panose="02040503050406030204" pitchFamily="18" charset="0"/>
                            </a:rPr>
                          </m:ctrlPr>
                        </m:sSubPr>
                        <m:e>
                          <m:r>
                            <a:rPr lang="en-US" altLang="zh-CN" b="1" i="1">
                              <a:solidFill>
                                <a:schemeClr val="tx1"/>
                              </a:solidFill>
                              <a:latin typeface="Cambria Math" panose="02040503050406030204" pitchFamily="18" charset="0"/>
                              <a:cs typeface="Cambria Math" panose="02040503050406030204" pitchFamily="18" charset="0"/>
                            </a:rPr>
                            <m:t>𝒙</m:t>
                          </m:r>
                        </m:e>
                        <m:sub>
                          <m:r>
                            <a:rPr lang="en-US" altLang="zh-CN" b="1" i="1">
                              <a:solidFill>
                                <a:schemeClr val="tx1"/>
                              </a:solidFill>
                              <a:latin typeface="Cambria Math" panose="02040503050406030204" pitchFamily="18" charset="0"/>
                              <a:cs typeface="Cambria Math" panose="02040503050406030204" pitchFamily="18" charset="0"/>
                            </a:rPr>
                            <m:t>𝟖</m:t>
                          </m:r>
                        </m:sub>
                      </m:sSub>
                    </m:oMath>
                  </m:oMathPara>
                </a14:m>
                <a:endParaRPr lang="en-US" altLang="zh-CN" b="1" i="1">
                  <a:solidFill>
                    <a:schemeClr val="tx1"/>
                  </a:solidFill>
                  <a:latin typeface="Cambria Math" panose="02040503050406030204" pitchFamily="18" charset="0"/>
                  <a:cs typeface="Cambria Math" panose="02040503050406030204" pitchFamily="18" charset="0"/>
                </a:endParaRPr>
              </a:p>
            </p:txBody>
          </p:sp>
        </mc:Choice>
        <mc:Fallback>
          <p:sp>
            <p:nvSpPr>
              <p:cNvPr id="103" name="椭圆 102"/>
              <p:cNvSpPr>
                <a:spLocks noRot="1" noChangeAspect="1" noMove="1" noResize="1" noEditPoints="1" noAdjustHandles="1" noChangeArrowheads="1" noChangeShapeType="1" noTextEdit="1"/>
              </p:cNvSpPr>
              <p:nvPr/>
            </p:nvSpPr>
            <p:spPr>
              <a:xfrm>
                <a:off x="10179050" y="4658360"/>
                <a:ext cx="511810" cy="519430"/>
              </a:xfrm>
              <a:prstGeom prst="ellipse">
                <a:avLst/>
              </a:prstGeom>
              <a:blipFill rotWithShape="1">
                <a:blip r:embed="rId20"/>
                <a:stretch>
                  <a:fillRect l="-1365" t="-1345" r="-1241" b="-1222"/>
                </a:stretch>
              </a:blipFill>
            </p:spPr>
            <p:style>
              <a:lnRef idx="2">
                <a:schemeClr val="accent1">
                  <a:lumMod val="75000"/>
                </a:schemeClr>
              </a:lnRef>
              <a:fillRef idx="1">
                <a:schemeClr val="accent1"/>
              </a:fillRef>
              <a:effectRef idx="0">
                <a:srgbClr val="FFFFFF"/>
              </a:effectRef>
              <a:fontRef idx="minor">
                <a:schemeClr val="lt1"/>
              </a:fontRef>
            </p:style>
            <p:txBody>
              <a:bodyPr/>
              <a:lstStyle/>
              <a:p>
                <a:r>
                  <a:rPr lang="zh-CN" altLang="en-US">
                    <a:noFill/>
                  </a:rPr>
                  <a:t> </a:t>
                </a:r>
              </a:p>
            </p:txBody>
          </p:sp>
        </mc:Fallback>
      </mc:AlternateContent>
      <p:cxnSp>
        <p:nvCxnSpPr>
          <p:cNvPr id="104" name="直接箭头连接符 103"/>
          <p:cNvCxnSpPr>
            <a:stCxn id="102" idx="3"/>
            <a:endCxn id="103" idx="2"/>
          </p:cNvCxnSpPr>
          <p:nvPr/>
        </p:nvCxnSpPr>
        <p:spPr>
          <a:xfrm flipV="1">
            <a:off x="9928225" y="4918075"/>
            <a:ext cx="250825" cy="635"/>
          </a:xfrm>
          <a:prstGeom prst="straightConnector1">
            <a:avLst/>
          </a:prstGeom>
          <a:ln>
            <a:solidFill>
              <a:schemeClr val="accent2"/>
            </a:solidFill>
            <a:tailEnd type="arrow"/>
          </a:ln>
        </p:spPr>
        <p:style>
          <a:lnRef idx="2">
            <a:schemeClr val="accent1"/>
          </a:lnRef>
          <a:fillRef idx="0">
            <a:srgbClr val="FFFFFF"/>
          </a:fillRef>
          <a:effectRef idx="0">
            <a:srgbClr val="FFFFFF"/>
          </a:effectRef>
          <a:fontRef idx="minor">
            <a:schemeClr val="tx1"/>
          </a:fontRef>
        </p:style>
      </p:cxnSp>
      <p:sp>
        <p:nvSpPr>
          <p:cNvPr id="105" name="文本框 104"/>
          <p:cNvSpPr txBox="1"/>
          <p:nvPr/>
        </p:nvSpPr>
        <p:spPr>
          <a:xfrm>
            <a:off x="10215245" y="4225290"/>
            <a:ext cx="411480" cy="352425"/>
          </a:xfrm>
          <a:prstGeom prst="rect">
            <a:avLst/>
          </a:prstGeom>
          <a:noFill/>
        </p:spPr>
        <p:txBody>
          <a:bodyPr wrap="none" rtlCol="0" anchor="t">
            <a:noAutofit/>
          </a:bodyPr>
          <a:p>
            <a:pPr algn="l"/>
            <a:r>
              <a:rPr lang="en-US" altLang="zh-CN" b="1">
                <a:solidFill>
                  <a:schemeClr val="accent6"/>
                </a:solidFill>
                <a:sym typeface="+mn-ea"/>
              </a:rPr>
              <a:t>√</a:t>
            </a:r>
            <a:endParaRPr lang="zh-CN" altLang="en-US" b="1">
              <a:solidFill>
                <a:srgbClr val="FF0000"/>
              </a:solidFill>
              <a:latin typeface="Arial" panose="020B0604020202020204" pitchFamily="34" charset="0"/>
            </a:endParaRPr>
          </a:p>
        </p:txBody>
      </p:sp>
      <p:cxnSp>
        <p:nvCxnSpPr>
          <p:cNvPr id="107" name="曲线连接符 106"/>
          <p:cNvCxnSpPr>
            <a:stCxn id="78" idx="6"/>
            <a:endCxn id="102" idx="1"/>
          </p:cNvCxnSpPr>
          <p:nvPr/>
        </p:nvCxnSpPr>
        <p:spPr>
          <a:xfrm>
            <a:off x="8989060" y="3999865"/>
            <a:ext cx="427355" cy="918845"/>
          </a:xfrm>
          <a:prstGeom prst="curvedConnector3">
            <a:avLst>
              <a:gd name="adj1" fmla="val 50074"/>
            </a:avLst>
          </a:prstGeom>
          <a:ln>
            <a:solidFill>
              <a:schemeClr val="accent6"/>
            </a:solidFill>
            <a:tailEnd type="arrow"/>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2" name="椭圆 1"/>
              <p:cNvSpPr/>
              <p:nvPr/>
            </p:nvSpPr>
            <p:spPr>
              <a:xfrm>
                <a:off x="3124835" y="4785360"/>
                <a:ext cx="511810" cy="519430"/>
              </a:xfrm>
              <a:prstGeom prst="ellipse">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14:m>
                  <m:oMathPara xmlns:m="http://schemas.openxmlformats.org/officeDocument/2006/math">
                    <m:oMathParaPr>
                      <m:jc m:val="centerGroup"/>
                    </m:oMathParaPr>
                    <m:oMath xmlns:m="http://schemas.openxmlformats.org/officeDocument/2006/math">
                      <m:sSub>
                        <m:sSubPr>
                          <m:ctrlPr>
                            <a:rPr lang="en-US" altLang="zh-CN" b="1" i="1">
                              <a:solidFill>
                                <a:schemeClr val="tx1"/>
                              </a:solidFill>
                              <a:latin typeface="Cambria Math" panose="02040503050406030204" pitchFamily="18" charset="0"/>
                              <a:cs typeface="Cambria Math" panose="02040503050406030204" pitchFamily="18" charset="0"/>
                            </a:rPr>
                          </m:ctrlPr>
                        </m:sSubPr>
                        <m:e>
                          <m:r>
                            <a:rPr lang="en-US" altLang="zh-CN" b="1" i="1">
                              <a:solidFill>
                                <a:schemeClr val="tx1"/>
                              </a:solidFill>
                              <a:latin typeface="Cambria Math" panose="02040503050406030204" pitchFamily="18" charset="0"/>
                              <a:cs typeface="Cambria Math" panose="02040503050406030204" pitchFamily="18" charset="0"/>
                            </a:rPr>
                            <m:t>𝒙</m:t>
                          </m:r>
                        </m:e>
                        <m:sub>
                          <m:r>
                            <a:rPr lang="en-US" altLang="zh-CN" b="1" i="1">
                              <a:solidFill>
                                <a:schemeClr val="tx1"/>
                              </a:solidFill>
                              <a:latin typeface="Cambria Math" panose="02040503050406030204" pitchFamily="18" charset="0"/>
                              <a:cs typeface="Cambria Math" panose="02040503050406030204" pitchFamily="18" charset="0"/>
                            </a:rPr>
                            <m:t>𝟏</m:t>
                          </m:r>
                        </m:sub>
                      </m:sSub>
                    </m:oMath>
                  </m:oMathPara>
                </a14:m>
                <a:endParaRPr lang="en-US" altLang="zh-CN" b="1" i="1">
                  <a:solidFill>
                    <a:schemeClr val="tx1"/>
                  </a:solidFill>
                  <a:latin typeface="Cambria Math" panose="02040503050406030204" pitchFamily="18" charset="0"/>
                  <a:cs typeface="Cambria Math" panose="02040503050406030204" pitchFamily="18" charset="0"/>
                </a:endParaRPr>
              </a:p>
            </p:txBody>
          </p:sp>
        </mc:Choice>
        <mc:Fallback>
          <p:sp>
            <p:nvSpPr>
              <p:cNvPr id="2" name="椭圆 1"/>
              <p:cNvSpPr>
                <a:spLocks noRot="1" noChangeAspect="1" noMove="1" noResize="1" noEditPoints="1" noAdjustHandles="1" noChangeArrowheads="1" noChangeShapeType="1" noTextEdit="1"/>
              </p:cNvSpPr>
              <p:nvPr/>
            </p:nvSpPr>
            <p:spPr>
              <a:xfrm>
                <a:off x="3124835" y="4785360"/>
                <a:ext cx="511810" cy="519430"/>
              </a:xfrm>
              <a:prstGeom prst="ellipse">
                <a:avLst/>
              </a:prstGeom>
              <a:blipFill rotWithShape="1">
                <a:blip r:embed="rId21"/>
                <a:stretch>
                  <a:fillRect l="-1365" t="-1345" r="-1241" b="-1222"/>
                </a:stretch>
              </a:blipFill>
            </p:spPr>
            <p:style>
              <a:lnRef idx="2">
                <a:schemeClr val="accent1">
                  <a:lumMod val="75000"/>
                </a:schemeClr>
              </a:lnRef>
              <a:fillRef idx="1">
                <a:schemeClr val="accent1"/>
              </a:fillRef>
              <a:effectRef idx="0">
                <a:srgbClr val="FFFFFF"/>
              </a:effectRef>
              <a:fontRef idx="minor">
                <a:schemeClr val="lt1"/>
              </a:fontRef>
            </p:style>
            <p:txBody>
              <a:bodyPr/>
              <a:lstStyle/>
              <a:p>
                <a:r>
                  <a:rPr lang="zh-CN" altLang="en-US">
                    <a:noFill/>
                  </a:rPr>
                  <a:t> </a:t>
                </a:r>
              </a:p>
            </p:txBody>
          </p:sp>
        </mc:Fallback>
      </mc:AlternateContent>
      <p:cxnSp>
        <p:nvCxnSpPr>
          <p:cNvPr id="4" name="直接箭头连接符 3"/>
          <p:cNvCxnSpPr>
            <a:stCxn id="77" idx="2"/>
            <a:endCxn id="44" idx="0"/>
          </p:cNvCxnSpPr>
          <p:nvPr/>
        </p:nvCxnSpPr>
        <p:spPr>
          <a:xfrm>
            <a:off x="8733155" y="5340985"/>
            <a:ext cx="0" cy="193040"/>
          </a:xfrm>
          <a:prstGeom prst="straightConnector1">
            <a:avLst/>
          </a:prstGeom>
          <a:ln>
            <a:solidFill>
              <a:schemeClr val="accent2"/>
            </a:solidFill>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8513445" y="6172200"/>
            <a:ext cx="411480" cy="352425"/>
          </a:xfrm>
          <a:prstGeom prst="rect">
            <a:avLst/>
          </a:prstGeom>
          <a:noFill/>
        </p:spPr>
        <p:txBody>
          <a:bodyPr wrap="none" rtlCol="0" anchor="t">
            <a:noAutofit/>
          </a:bodyPr>
          <a:p>
            <a:r>
              <a:rPr lang="zh-CN" altLang="en-US" b="1">
                <a:solidFill>
                  <a:srgbClr val="FF0000"/>
                </a:solidFill>
                <a:latin typeface="Arial" panose="020B0604020202020204" pitchFamily="34" charset="0"/>
              </a:rPr>
              <a:t>×</a:t>
            </a:r>
            <a:endParaRPr lang="zh-CN" altLang="en-US" b="1">
              <a:solidFill>
                <a:srgbClr val="FF0000"/>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How to decide the length of  a draft window?</a:t>
            </a:r>
            <a:endParaRPr lang="en-US" altLang="zh-CN"/>
          </a:p>
          <a:p>
            <a:r>
              <a:rPr lang="en-US" altLang="zh-CN"/>
              <a:t>How to execute the knowledge distillation ?</a:t>
            </a:r>
            <a:endParaRPr lang="en-US" altLang="zh-CN"/>
          </a:p>
          <a:p>
            <a:pPr marL="0" indent="0">
              <a:buNone/>
            </a:pPr>
            <a:endParaRPr lang="en-US" altLang="zh-CN"/>
          </a:p>
        </p:txBody>
      </p:sp>
      <p:sp>
        <p:nvSpPr>
          <p:cNvPr id="3" name="标题 2"/>
          <p:cNvSpPr>
            <a:spLocks noGrp="1"/>
          </p:cNvSpPr>
          <p:nvPr>
            <p:ph type="title"/>
          </p:nvPr>
        </p:nvSpPr>
        <p:spPr>
          <a:xfrm>
            <a:off x="86995" y="46990"/>
            <a:ext cx="12104370" cy="1371600"/>
          </a:xfrm>
        </p:spPr>
        <p:txBody>
          <a:bodyPr>
            <a:normAutofit/>
          </a:bodyPr>
          <a:p>
            <a:r>
              <a:rPr lang="en-US" altLang="zh-CN" b="1" dirty="0">
                <a:latin typeface="+mn-lt"/>
                <a:ea typeface="+mn-ea"/>
                <a:cs typeface="+mn-ea"/>
                <a:sym typeface="+mn-lt"/>
              </a:rPr>
              <a:t>Challenge</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2562</Words>
  <Application>WPS 演示</Application>
  <PresentationFormat>宽屏</PresentationFormat>
  <Paragraphs>147</Paragraphs>
  <Slides>8</Slides>
  <Notes>18</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8</vt:i4>
      </vt:variant>
    </vt:vector>
  </HeadingPairs>
  <TitlesOfParts>
    <vt:vector size="25" baseType="lpstr">
      <vt:lpstr>Arial</vt:lpstr>
      <vt:lpstr>宋体</vt:lpstr>
      <vt:lpstr>Wingdings</vt:lpstr>
      <vt:lpstr>Hiragino Sans GB W3</vt:lpstr>
      <vt:lpstr>Adobe Heiti Std R</vt:lpstr>
      <vt:lpstr>Yu Gothic UI Semilight</vt:lpstr>
      <vt:lpstr>微软雅黑</vt:lpstr>
      <vt:lpstr>Arial</vt:lpstr>
      <vt:lpstr>等线</vt:lpstr>
      <vt:lpstr>黑体</vt:lpstr>
      <vt:lpstr>Cambria Math</vt:lpstr>
      <vt:lpstr>Yu Gothic UI Light</vt:lpstr>
      <vt:lpstr>Arial Unicode MS</vt:lpstr>
      <vt:lpstr>Arial Black</vt:lpstr>
      <vt:lpstr>Office 主题​​</vt:lpstr>
      <vt:lpstr>1_Office 主题​​</vt:lpstr>
      <vt:lpstr>5_Office 主题​​</vt:lpstr>
      <vt:lpstr>PEILab Group Meeting</vt:lpstr>
      <vt:lpstr> PEARL: PARALLEL SPECULATIVE DECODING WITH ADAPTIVE DRAFT LENGTH</vt:lpstr>
      <vt:lpstr>PEARL: PARALLEL SPECULATIVE DECODING WITH ADAPTIVE DRAFT LENGTH</vt:lpstr>
      <vt:lpstr>PEARL: PARALLEL SPECULATIVE DECODING WITH ADAPTIVE DRAFT LENGTH</vt:lpstr>
      <vt:lpstr>PEARL: PARALLEL SPECULATIVE DECODING WITH ADAPTIVE DRAFT LENGTH</vt:lpstr>
      <vt:lpstr>New Idea : Parallel Speculative Decoding with Dynamic Alignment</vt:lpstr>
      <vt:lpstr>Parallel Speculative Decoding with Dynamic Alignment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J</cp:lastModifiedBy>
  <cp:revision>932</cp:revision>
  <cp:lastPrinted>2018-09-14T15:34:00Z</cp:lastPrinted>
  <dcterms:created xsi:type="dcterms:W3CDTF">2018-08-22T08:31:00Z</dcterms:created>
  <dcterms:modified xsi:type="dcterms:W3CDTF">2025-04-06T13:46:47Z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3167D4456ACC4C48B74D60E0B4EB77FF_12</vt:lpwstr>
  </property>
  <property fmtid="{D5CDD505-2E9C-101B-9397-08002B2CF9AE}" pid="3" name="KSOProductBuildVer">
    <vt:lpwstr>2052-12.1.0.20305</vt:lpwstr>
  </property>
</Properties>
</file>