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32" r:id="rId7"/>
    <p:sldId id="738" r:id="rId8"/>
    <p:sldId id="739" r:id="rId9"/>
    <p:sldId id="74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MagicDec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136390" y="50088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ICLR’25</a:t>
            </a:r>
            <a:endParaRPr lang="en-US" altLang="zh-CN" b="1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9810" y="2543175"/>
            <a:ext cx="7757160" cy="2219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MagicDec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4395" y="1868805"/>
            <a:ext cx="7903845" cy="36715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MagicDec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2340" y="2015490"/>
            <a:ext cx="7767955" cy="35426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MagicDec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2650" y="2132965"/>
            <a:ext cx="7886065" cy="39573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MagicDec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4580" y="2188210"/>
            <a:ext cx="7482205" cy="330581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164</Words>
  <Application>WPS 演示</Application>
  <PresentationFormat>宽屏</PresentationFormat>
  <Paragraphs>19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Office 主题​​</vt:lpstr>
      <vt:lpstr>5_Office 主题​​</vt:lpstr>
      <vt:lpstr>PEILab Group Meeting</vt:lpstr>
      <vt:lpstr> T-MAC</vt:lpstr>
      <vt:lpstr> T-MAC</vt:lpstr>
      <vt:lpstr> MagicDec</vt:lpstr>
      <vt:lpstr> MagicDec</vt:lpstr>
      <vt:lpstr> MagicDec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958</cp:revision>
  <cp:lastPrinted>2018-09-14T15:34:00Z</cp:lastPrinted>
  <dcterms:created xsi:type="dcterms:W3CDTF">2018-08-22T08:31:00Z</dcterms:created>
  <dcterms:modified xsi:type="dcterms:W3CDTF">2025-06-20T08:30:55Z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2052-12.1.0.21541</vt:lpwstr>
  </property>
</Properties>
</file>