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32" r:id="rId7"/>
    <p:sldId id="733" r:id="rId8"/>
    <p:sldId id="734" r:id="rId9"/>
    <p:sldId id="735" r:id="rId10"/>
    <p:sldId id="736" r:id="rId11"/>
    <p:sldId id="73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T-MAC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0" y="2132330"/>
            <a:ext cx="8345170" cy="25927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36390" y="5117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Eurosys’25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T-MAC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T-MAC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T-MAC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T-MAC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T-MAC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T-MAC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164</Words>
  <Application>WPS 演示</Application>
  <PresentationFormat>宽屏</PresentationFormat>
  <Paragraphs>23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SageAttention</vt:lpstr>
      <vt:lpstr> T-MAC</vt:lpstr>
      <vt:lpstr> T-MAC</vt:lpstr>
      <vt:lpstr> T-MAC</vt:lpstr>
      <vt:lpstr> T-MAC</vt:lpstr>
      <vt:lpstr> T-MAC</vt:lpstr>
      <vt:lpstr> T-MAC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957</cp:revision>
  <cp:lastPrinted>2018-09-14T15:34:00Z</cp:lastPrinted>
  <dcterms:created xsi:type="dcterms:W3CDTF">2018-08-22T08:31:00Z</dcterms:created>
  <dcterms:modified xsi:type="dcterms:W3CDTF">2025-06-07T11:37:12Z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2052-12.1.0.21171</vt:lpwstr>
  </property>
</Properties>
</file>