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650" r:id="rId7"/>
    <p:sldId id="697" r:id="rId8"/>
    <p:sldId id="698" r:id="rId9"/>
    <p:sldId id="687" r:id="rId10"/>
    <p:sldId id="694" r:id="rId11"/>
    <p:sldId id="695" r:id="rId12"/>
    <p:sldId id="688" r:id="rId13"/>
    <p:sldId id="699" r:id="rId14"/>
    <p:sldId id="6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VisionZip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885" y="1403350"/>
            <a:ext cx="9715500" cy="5019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VisionZip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2475" y="1548765"/>
            <a:ext cx="8780145" cy="500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52595" y="1278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multi-turn conversations</a:t>
            </a:r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</a:rPr>
              <a:t>VisionZip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2226310"/>
            <a:ext cx="11341735" cy="1712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3365" y="4327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CVPR 2025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VisionZip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905635"/>
            <a:ext cx="7789545" cy="422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635" y="15373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Are all visual tokens necessary?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2298700" y="6134735"/>
            <a:ext cx="759396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b="1"/>
              <a:t>there is a significant amount of redundancy in the visual tokens</a:t>
            </a: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VisionZip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790" y="1437005"/>
            <a:ext cx="8694420" cy="2592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43980" y="4495800"/>
            <a:ext cx="4852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-1 Layer </a:t>
            </a:r>
            <a:r>
              <a:rPr lang="zh-CN" altLang="en-US" b="1"/>
              <a:t>：</a:t>
            </a:r>
            <a:endParaRPr lang="zh-CN" altLang="en-US" b="1"/>
          </a:p>
          <a:p>
            <a:pPr algn="ctr"/>
            <a:r>
              <a:rPr lang="zh-CN" altLang="en-US" b="1"/>
              <a:t>对比学习</a:t>
            </a:r>
            <a:r>
              <a:rPr lang="zh-CN" altLang="en-US" b="1"/>
              <a:t>的目标是将图像和文本对齐。最后一层会确保每个图像</a:t>
            </a:r>
            <a:r>
              <a:rPr lang="en-US" altLang="zh-CN" b="1"/>
              <a:t> token </a:t>
            </a:r>
            <a:r>
              <a:rPr lang="zh-CN" altLang="en-US" b="1"/>
              <a:t>与文本对齐，因此它的注意力分布更广，覆盖更多图像部分。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393825" y="449580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ym typeface="+mn-ea"/>
              </a:rPr>
              <a:t>-2 Layer </a:t>
            </a:r>
            <a:r>
              <a:rPr lang="zh-CN" altLang="en-US" b="1">
                <a:sym typeface="+mn-ea"/>
              </a:rPr>
              <a:t>：</a:t>
            </a:r>
            <a:endParaRPr lang="zh-CN" altLang="en-US" b="1"/>
          </a:p>
          <a:p>
            <a:pPr algn="ctr"/>
            <a:r>
              <a:rPr lang="zh-CN" altLang="en-US" b="1">
                <a:sym typeface="+mn-ea"/>
              </a:rPr>
              <a:t>在</a:t>
            </a:r>
            <a:r>
              <a:rPr lang="en-US" altLang="zh-CN" b="1">
                <a:sym typeface="+mn-ea"/>
              </a:rPr>
              <a:t>Transformer</a:t>
            </a:r>
            <a:r>
              <a:rPr lang="zh-CN" altLang="en-US" b="1">
                <a:sym typeface="+mn-ea"/>
              </a:rPr>
              <a:t>中，越到后面的层，模型会对输入的信息进行压缩和提炼，专注于关键信息。</a:t>
            </a:r>
            <a:endParaRPr lang="zh-CN" altLang="en-US" b="1"/>
          </a:p>
          <a:p>
            <a:pPr algn="ctr"/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VisionZip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6460" y="2499995"/>
            <a:ext cx="7880350" cy="407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45" y="1235710"/>
            <a:ext cx="9286875" cy="1264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VisionZip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70" y="1611630"/>
            <a:ext cx="9841230" cy="29070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3180" y="49930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Dominant Token Selection</a:t>
            </a:r>
            <a:endParaRPr lang="en-US" altLang="zh-CN" b="1"/>
          </a:p>
          <a:p>
            <a:pPr algn="ctr"/>
            <a:r>
              <a:rPr lang="zh-CN" altLang="en-US" b="1"/>
              <a:t>找出最重要、信息最密集的</a:t>
            </a:r>
            <a:r>
              <a:rPr lang="en-US" altLang="zh-CN" b="1"/>
              <a:t>token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6190615" y="4993005"/>
            <a:ext cx="5482590" cy="1220470"/>
          </a:xfrm>
          <a:prstGeom prst="rect">
            <a:avLst/>
          </a:prstGeom>
        </p:spPr>
        <p:txBody>
          <a:bodyPr>
            <a:noAutofit/>
          </a:bodyPr>
          <a:p>
            <a:pPr algn="ctr"/>
            <a:r>
              <a:rPr lang="en-US" altLang="zh-CN" b="1">
                <a:solidFill>
                  <a:srgbClr val="000000"/>
                </a:solidFill>
                <a:cs typeface="+mn-lt"/>
              </a:rPr>
              <a:t>Contextual Token Merging</a:t>
            </a:r>
            <a:endParaRPr lang="en-US" altLang="zh-CN" b="1">
              <a:solidFill>
                <a:srgbClr val="000000"/>
              </a:solidFill>
              <a:cs typeface="+mn-lt"/>
            </a:endParaRP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+mn-ea"/>
                <a:cs typeface="+mn-ea"/>
              </a:rPr>
              <a:t>防止遗漏信息，保留非</a:t>
            </a:r>
            <a:r>
              <a:rPr lang="en-US" altLang="zh-CN" b="1">
                <a:solidFill>
                  <a:srgbClr val="000000"/>
                </a:solidFill>
                <a:cs typeface="+mn-lt"/>
              </a:rPr>
              <a:t>Dominant token</a:t>
            </a:r>
            <a:r>
              <a:rPr lang="zh-CN" altLang="en-US" b="1">
                <a:solidFill>
                  <a:srgbClr val="000000"/>
                </a:solidFill>
                <a:latin typeface="+mn-ea"/>
                <a:cs typeface="+mn-ea"/>
              </a:rPr>
              <a:t>中潜在信息</a:t>
            </a:r>
            <a:endParaRPr lang="zh-CN" altLang="en-US" b="1">
              <a:solidFill>
                <a:srgbClr val="00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FastV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2335" y="1983105"/>
            <a:ext cx="6000115" cy="3349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805" y="6345555"/>
            <a:ext cx="8589645" cy="234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 An Image is Worth 1/2 Tokens After Layer 2: Plug-and-PLay Acceleration for VLLM Inference (ECCV 2024 Oral)</a:t>
            </a:r>
            <a:endParaRPr lang="en-US" altLang="zh-CN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2144395"/>
            <a:ext cx="5865495" cy="3235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SparseVLM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860550"/>
            <a:ext cx="11819255" cy="3961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805" y="6367145"/>
            <a:ext cx="8589645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 SparseVLM: Visual Token Sparsification for Efficient Vision-Language Model Inference((2024.10)</a:t>
            </a:r>
            <a:endParaRPr lang="en-US" altLang="zh-CN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VisionZip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1441450"/>
            <a:ext cx="5404485" cy="4795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1441450"/>
            <a:ext cx="6626860" cy="2146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55" y="3429000"/>
            <a:ext cx="6315075" cy="2808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775</Words>
  <Application>WPS 演示</Application>
  <PresentationFormat>宽屏</PresentationFormat>
  <Paragraphs>52</Paragraphs>
  <Slides>11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-apple-system</vt:lpstr>
      <vt:lpstr>Segoe Print</vt:lpstr>
      <vt:lpstr>Menlo</vt:lpstr>
      <vt:lpstr>Yu Gothic UI Light</vt:lpstr>
      <vt:lpstr>Arial Unicode MS</vt:lpstr>
      <vt:lpstr>Arial Black</vt:lpstr>
      <vt:lpstr>黑体</vt:lpstr>
      <vt:lpstr>Wingdings</vt:lpstr>
      <vt:lpstr>system-ui</vt:lpstr>
      <vt:lpstr>PingFang SC</vt:lpstr>
      <vt:lpstr>Arial-BoldMT</vt:lpstr>
      <vt:lpstr>Calibri</vt:lpstr>
      <vt:lpstr>Office 主题​​</vt:lpstr>
      <vt:lpstr>5_Office 主题​​</vt:lpstr>
      <vt:lpstr>PEILab Group Meeting</vt:lpstr>
      <vt:lpstr> Llama 4 Models</vt:lpstr>
      <vt:lpstr> Multimodal </vt:lpstr>
      <vt:lpstr> VisionZip </vt:lpstr>
      <vt:lpstr> VisionZip </vt:lpstr>
      <vt:lpstr> VisionZip </vt:lpstr>
      <vt:lpstr> FastV </vt:lpstr>
      <vt:lpstr> SparseVLM</vt:lpstr>
      <vt:lpstr> VisionZip </vt:lpstr>
      <vt:lpstr> VisionZip </vt:lpstr>
      <vt:lpstr> VisionZip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938</cp:revision>
  <cp:lastPrinted>2018-09-14T15:34:00Z</cp:lastPrinted>
  <dcterms:created xsi:type="dcterms:W3CDTF">2018-08-22T08:31:00Z</dcterms:created>
  <dcterms:modified xsi:type="dcterms:W3CDTF">2025-04-24T05:08:44Z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2052-12.1.0.20784</vt:lpwstr>
  </property>
</Properties>
</file>