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57" r:id="rId7"/>
    <p:sldId id="761" r:id="rId8"/>
    <p:sldId id="762" r:id="rId9"/>
    <p:sldId id="763" r:id="rId10"/>
    <p:sldId id="764" r:id="rId11"/>
    <p:sldId id="7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365" y="4396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CVPR’25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2393950"/>
            <a:ext cx="845629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55" y="1518285"/>
            <a:ext cx="7628255" cy="3374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680" y="4892675"/>
            <a:ext cx="11376660" cy="355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Limitation of </a:t>
            </a:r>
            <a:r>
              <a:rPr lang="en-US" altLang="zh-CN" sz="1600"/>
              <a:t>Previous methods:</a:t>
            </a:r>
            <a:endParaRPr lang="en-US" altLang="zh-CN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600"/>
              <a:t>FastV / LLaVA-PruMerge </a:t>
            </a:r>
            <a:r>
              <a:rPr lang="zh-CN" altLang="en-US" sz="1600"/>
              <a:t>等：通常用</a:t>
            </a:r>
            <a:r>
              <a:rPr lang="en-US" altLang="zh-CN" sz="1600"/>
              <a:t> attention-score</a:t>
            </a:r>
            <a:r>
              <a:rPr lang="zh-CN" altLang="en-US" sz="1600"/>
              <a:t>（或</a:t>
            </a:r>
            <a:r>
              <a:rPr lang="en-US" altLang="zh-CN" sz="1600"/>
              <a:t> CLIP encoder </a:t>
            </a:r>
            <a:r>
              <a:rPr lang="zh-CN" altLang="en-US" sz="1600"/>
              <a:t>得到的</a:t>
            </a:r>
            <a:r>
              <a:rPr lang="en-US" altLang="zh-CN" sz="1600"/>
              <a:t> token </a:t>
            </a:r>
            <a:r>
              <a:rPr lang="zh-CN" altLang="en-US" sz="1600"/>
              <a:t>重要性）在</a:t>
            </a:r>
            <a:r>
              <a:rPr lang="en-US" altLang="zh-CN" sz="1600"/>
              <a:t> prefilling </a:t>
            </a:r>
            <a:r>
              <a:rPr lang="zh-CN" altLang="en-US" sz="1600"/>
              <a:t>做一次性</a:t>
            </a:r>
            <a:r>
              <a:rPr lang="en-US" altLang="zh-CN" sz="1600"/>
              <a:t> token pruning / selecting</a:t>
            </a:r>
            <a:r>
              <a:rPr lang="zh-CN" altLang="en-US" sz="1600"/>
              <a:t>，然后把剩余</a:t>
            </a:r>
            <a:r>
              <a:rPr lang="en-US" altLang="zh-CN" sz="1600"/>
              <a:t> token </a:t>
            </a:r>
            <a:r>
              <a:rPr lang="zh-CN" altLang="en-US" sz="1600"/>
              <a:t>固定进</a:t>
            </a:r>
            <a:r>
              <a:rPr lang="en-US" altLang="zh-CN" sz="1600"/>
              <a:t> KV cache</a:t>
            </a:r>
            <a:r>
              <a:rPr lang="zh-CN" altLang="en-US" sz="1600"/>
              <a:t>；这种</a:t>
            </a:r>
            <a:r>
              <a:rPr lang="en-US" altLang="zh-CN" sz="1600"/>
              <a:t>“</a:t>
            </a:r>
            <a:r>
              <a:rPr lang="zh-CN" altLang="en-US" sz="1600"/>
              <a:t>单阶段</a:t>
            </a:r>
            <a:r>
              <a:rPr lang="en-US" altLang="zh-CN" sz="1600"/>
              <a:t>/</a:t>
            </a:r>
            <a:r>
              <a:rPr lang="zh-CN" altLang="en-US" sz="1600"/>
              <a:t>一次性</a:t>
            </a:r>
            <a:r>
              <a:rPr lang="en-US" altLang="zh-CN" sz="1600"/>
              <a:t>”</a:t>
            </a:r>
            <a:r>
              <a:rPr lang="zh-CN" altLang="en-US" sz="1600"/>
              <a:t>策略没有考虑</a:t>
            </a:r>
            <a:r>
              <a:rPr lang="en-US" altLang="zh-CN" sz="1600"/>
              <a:t> decoding </a:t>
            </a:r>
            <a:r>
              <a:rPr lang="zh-CN" altLang="en-US" sz="1600"/>
              <a:t>过程中模型关注点会变化，导致重要</a:t>
            </a:r>
            <a:r>
              <a:rPr lang="en-US" altLang="zh-CN" sz="1600"/>
              <a:t> token </a:t>
            </a:r>
            <a:r>
              <a:rPr lang="zh-CN" altLang="en-US" sz="1600"/>
              <a:t>被过早删除或长期不可用，从而损失性能（尤其在视频长序列时更严重）。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6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一些方法需要额外训练</a:t>
            </a:r>
            <a:r>
              <a:rPr lang="en-US" altLang="zh-CN" sz="1600"/>
              <a:t>/</a:t>
            </a:r>
            <a:r>
              <a:rPr lang="zh-CN" altLang="en-US" sz="1600"/>
              <a:t>微调或修改模型参数来获得</a:t>
            </a:r>
            <a:r>
              <a:rPr lang="en-US" altLang="zh-CN" sz="1600"/>
              <a:t> token </a:t>
            </a:r>
            <a:r>
              <a:rPr lang="zh-CN" altLang="en-US" sz="1600"/>
              <a:t>压缩效果，而</a:t>
            </a:r>
            <a:r>
              <a:rPr lang="en-US" altLang="zh-CN" sz="1600"/>
              <a:t> DyCoke </a:t>
            </a:r>
            <a:r>
              <a:rPr lang="zh-CN" altLang="en-US" sz="1600"/>
              <a:t>是</a:t>
            </a:r>
            <a:r>
              <a:rPr lang="en-US" altLang="zh-CN" sz="1600"/>
              <a:t> training-free </a:t>
            </a:r>
            <a:r>
              <a:rPr lang="zh-CN" altLang="en-US" sz="1600"/>
              <a:t>且</a:t>
            </a:r>
            <a:r>
              <a:rPr lang="en-US" altLang="zh-CN" sz="1600"/>
              <a:t> plug-and-play </a:t>
            </a:r>
            <a:r>
              <a:rPr lang="zh-CN" altLang="en-US" sz="1600"/>
              <a:t>的设计。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805" y="1515745"/>
            <a:ext cx="559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Detailed overview of our DyCoke method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540" y="1949450"/>
            <a:ext cx="7614285" cy="4439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310005"/>
            <a:ext cx="603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Stage I — Visual Token Temporal Merging (TTM)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115" y="1259205"/>
            <a:ext cx="7040245" cy="3616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2313940"/>
            <a:ext cx="4829810" cy="335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5" y="5093335"/>
            <a:ext cx="6707505" cy="13944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2070735"/>
            <a:ext cx="5727065" cy="339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95" y="1861820"/>
            <a:ext cx="5745480" cy="3663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DyCoke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504</Words>
  <Application>WPS 演示</Application>
  <PresentationFormat>宽屏</PresentationFormat>
  <Paragraphs>29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Wingdings</vt:lpstr>
      <vt:lpstr>Office 主题​​</vt:lpstr>
      <vt:lpstr>5_Office 主题​​</vt:lpstr>
      <vt:lpstr>PEILab Group Meeting</vt:lpstr>
      <vt:lpstr> TimeChat-Online</vt:lpstr>
      <vt:lpstr> TimeChat-Online</vt:lpstr>
      <vt:lpstr> DyCoke </vt:lpstr>
      <vt:lpstr> DyCoke </vt:lpstr>
      <vt:lpstr> DyCoke </vt:lpstr>
      <vt:lpstr> DyCoke </vt:lpstr>
      <vt:lpstr> DyCoke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974</cp:revision>
  <cp:lastPrinted>2018-09-14T15:34:00Z</cp:lastPrinted>
  <dcterms:created xsi:type="dcterms:W3CDTF">2018-08-22T08:31:00Z</dcterms:created>
  <dcterms:modified xsi:type="dcterms:W3CDTF">2025-09-11T06:36:36Z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2052-12.1.0.22529</vt:lpwstr>
  </property>
</Properties>
</file>