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autoCompressPictures="0">
  <p:sldMasterIdLst>
    <p:sldMasterId id="2147483648" r:id="rId1"/>
    <p:sldMasterId id="2147483666" r:id="rId3"/>
  </p:sldMasterIdLst>
  <p:notesMasterIdLst>
    <p:notesMasterId r:id="rId5"/>
  </p:notesMasterIdLst>
  <p:sldIdLst>
    <p:sldId id="256" r:id="rId4"/>
    <p:sldId id="725" r:id="rId6"/>
    <p:sldId id="757" r:id="rId7"/>
    <p:sldId id="777" r:id="rId8"/>
    <p:sldId id="774" r:id="rId9"/>
    <p:sldId id="775" r:id="rId10"/>
    <p:sldId id="776"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DD6CD"/>
    <a:srgbClr val="C731D7"/>
    <a:srgbClr val="F1CBF5"/>
    <a:srgbClr val="DAE3F3"/>
    <a:srgbClr val="FFFFFF"/>
    <a:srgbClr val="70130B"/>
    <a:srgbClr val="F2F2F2"/>
    <a:srgbClr val="990000"/>
    <a:srgbClr val="BB271A"/>
    <a:srgbClr val="D3D3D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1596" autoAdjust="0"/>
  </p:normalViewPr>
  <p:slideViewPr>
    <p:cSldViewPr snapToGrid="0" snapToObjects="1">
      <p:cViewPr varScale="1">
        <p:scale>
          <a:sx n="101" d="100"/>
          <a:sy n="101" d="100"/>
        </p:scale>
        <p:origin x="236" y="2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 Type="http://schemas.openxmlformats.org/officeDocument/2006/relationships/slideMaster" Target="slideMasters/slideMaster2.xml"/><Relationship Id="rId2" Type="http://schemas.openxmlformats.org/officeDocument/2006/relationships/theme" Target="theme/theme1.xml"/><Relationship Id="rId14" Type="http://schemas.openxmlformats.org/officeDocument/2006/relationships/tableStyles" Target="tableStyles.xml"/><Relationship Id="rId13" Type="http://schemas.openxmlformats.org/officeDocument/2006/relationships/viewProps" Target="viewProps.xml"/><Relationship Id="rId12" Type="http://schemas.openxmlformats.org/officeDocument/2006/relationships/presProps" Target="presProps.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8A6BE1A-EBEC-6E4F-B3D0-9EEBE2490507}" type="datetimeFigureOut">
              <a:rPr kumimoji="1" lang="zh-CN" altLang="en-US" smtClean="0"/>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kumimoji="1" lang="zh-CN" altLang="en-US"/>
              <a:t>编辑母版文本样式
第二级
第三级
第四级
第五级</a:t>
            </a:r>
            <a:endParaRPr kumimoji="1"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AFA0B27-4EE5-6442-9424-7A0329C3AC2A}" type="slidenum">
              <a:rPr kumimoji="1" lang="zh-CN" altLang="en-US" smtClean="0"/>
            </a:fld>
            <a:endParaRPr kumimoji="1"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a:xfrm>
            <a:off x="685800" y="1143000"/>
            <a:ext cx="5486400" cy="3086100"/>
          </a:xfrm>
        </p:spPr>
        <p:txBody>
          <a:bodyPr/>
          <a:lstStyle/>
          <a:p/>
        </p:txBody>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kumimoji="1" lang="zh-CN" altLang="en-US" dirty="0"/>
          </a:p>
        </p:txBody>
      </p:sp>
      <p:sp>
        <p:nvSpPr>
          <p:cNvPr id="4" name="灯片编号占位符 3"/>
          <p:cNvSpPr>
            <a:spLocks noGrp="1"/>
          </p:cNvSpPr>
          <p:nvPr>
            <p:ph type="sldNum" sz="quarter" idx="10"/>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defRPr/>
            </a:pPr>
            <a:fld id="{5AFA0B27-4EE5-6442-9424-7A0329C3AC2A}" type="slidenum">
              <a:rPr/>
            </a:fld>
            <a:endParaRPr kumimoji="1" lang="zh-CN" altLang="en-US" sz="1200" b="0" i="0" u="none" strike="noStrike" kern="1200" cap="none" spc="0" normalizeH="0" baseline="0" noProof="0">
              <a:ln>
                <a:noFill/>
              </a:ln>
              <a:solidFill>
                <a:prstClr val="black"/>
              </a:solidFill>
              <a:effectLst/>
              <a:uLnTx/>
              <a:uFillTx/>
              <a:latin typeface="等线" panose="02010600030101010101" charset="-122"/>
              <a:ea typeface="等线" panose="02010600030101010101" charset="-122"/>
              <a:cs typeface="+mn-cs"/>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7" name="圆角矩形 6"/>
          <p:cNvSpPr/>
          <p:nvPr userDrawn="1"/>
        </p:nvSpPr>
        <p:spPr>
          <a:xfrm>
            <a:off x="697752" y="1076326"/>
            <a:ext cx="10796495" cy="2479674"/>
          </a:xfrm>
          <a:prstGeom prst="roundRect">
            <a:avLst>
              <a:gd name="adj" fmla="val 0"/>
            </a:avLst>
          </a:prstGeom>
          <a:solidFill>
            <a:srgbClr val="D8D8D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1800"/>
          </a:p>
        </p:txBody>
      </p:sp>
      <p:sp>
        <p:nvSpPr>
          <p:cNvPr id="2" name="Title 1"/>
          <p:cNvSpPr>
            <a:spLocks noGrp="1"/>
          </p:cNvSpPr>
          <p:nvPr>
            <p:ph type="ctrTitle"/>
          </p:nvPr>
        </p:nvSpPr>
        <p:spPr>
          <a:xfrm>
            <a:off x="1524000" y="1122363"/>
            <a:ext cx="9144000" cy="2387600"/>
          </a:xfrm>
        </p:spPr>
        <p:txBody>
          <a:bodyPr anchor="b"/>
          <a:lstStyle>
            <a:lvl1pPr algn="ctr">
              <a:defRPr sz="6000"/>
            </a:lvl1pPr>
          </a:lstStyle>
          <a:p>
            <a:r>
              <a:rPr lang="zh-CN" altLang="en-US" dirty="0"/>
              <a:t>单击此处编辑母版标题样式</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9" name="矩形 8"/>
          <p:cNvSpPr/>
          <p:nvPr userDrawn="1"/>
        </p:nvSpPr>
        <p:spPr>
          <a:xfrm>
            <a:off x="0" y="4"/>
            <a:ext cx="12192000" cy="1335644"/>
          </a:xfrm>
          <a:prstGeom prst="rect">
            <a:avLst/>
          </a:prstGeom>
          <a:solidFill>
            <a:srgbClr val="F2F2F2"/>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800"/>
          </a:p>
        </p:txBody>
      </p: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Vertical Text Placeholder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标题幻灯片">
    <p:spTree>
      <p:nvGrpSpPr>
        <p:cNvPr id="1" name=""/>
        <p:cNvGrpSpPr/>
        <p:nvPr/>
      </p:nvGrpSpPr>
      <p:grpSpPr>
        <a:xfrm>
          <a:off x="0" y="0"/>
          <a:ext cx="0" cy="0"/>
          <a:chOff x="0" y="0"/>
          <a:chExt cx="0" cy="0"/>
        </a:xfrm>
      </p:grpSpPr>
      <p:sp>
        <p:nvSpPr>
          <p:cNvPr id="3" name="副标题 2"/>
          <p:cNvSpPr>
            <a:spLocks noGrp="1"/>
          </p:cNvSpPr>
          <p:nvPr>
            <p:ph type="subTitle" idx="1" hasCustomPrompt="1"/>
          </p:nvPr>
        </p:nvSpPr>
        <p:spPr>
          <a:xfrm>
            <a:off x="1485899" y="2983971"/>
            <a:ext cx="9144000" cy="1113896"/>
          </a:xfrm>
        </p:spPr>
        <p:txBody>
          <a:bodyPr>
            <a:normAutofit/>
          </a:bodyPr>
          <a:lstStyle>
            <a:lvl1pPr marL="0" indent="0" algn="ctr">
              <a:buNone/>
              <a:defRPr sz="20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z="1800" dirty="0">
                <a:latin typeface="Adobe Heiti Std R" panose="020B0400000000000000" pitchFamily="34" charset="-128"/>
                <a:ea typeface="Adobe Heiti Std R" panose="020B0400000000000000" pitchFamily="34" charset="-128"/>
              </a:rPr>
              <a:t>单击此处编辑母版作者信息样式</a:t>
            </a:r>
            <a:endParaRPr lang="zh-CN" altLang="en-US" sz="1800" dirty="0">
              <a:effectLst/>
              <a:latin typeface="Adobe Heiti Std R" panose="020B0400000000000000" pitchFamily="34" charset="-128"/>
              <a:ea typeface="Adobe Heiti Std R" panose="020B0400000000000000" pitchFamily="34" charset="-128"/>
            </a:endParaRPr>
          </a:p>
        </p:txBody>
      </p:sp>
      <p:sp>
        <p:nvSpPr>
          <p:cNvPr id="7" name="圆角矩形 6"/>
          <p:cNvSpPr/>
          <p:nvPr userDrawn="1"/>
        </p:nvSpPr>
        <p:spPr>
          <a:xfrm>
            <a:off x="812798" y="1402663"/>
            <a:ext cx="10521244" cy="1058334"/>
          </a:xfrm>
          <a:prstGeom prst="roundRect">
            <a:avLst>
              <a:gd name="adj" fmla="val 0"/>
            </a:avLst>
          </a:prstGeom>
          <a:solidFill>
            <a:srgbClr val="D8D8D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1800"/>
          </a:p>
        </p:txBody>
      </p:sp>
      <p:sp>
        <p:nvSpPr>
          <p:cNvPr id="2" name="标题 1"/>
          <p:cNvSpPr>
            <a:spLocks noGrp="1"/>
          </p:cNvSpPr>
          <p:nvPr>
            <p:ph type="ctrTitle"/>
          </p:nvPr>
        </p:nvSpPr>
        <p:spPr>
          <a:xfrm>
            <a:off x="1524000" y="1579813"/>
            <a:ext cx="9144000" cy="848376"/>
          </a:xfrm>
        </p:spPr>
        <p:txBody>
          <a:bodyPr anchor="ctr">
            <a:normAutofit/>
          </a:bodyPr>
          <a:lstStyle>
            <a:lvl1pPr algn="ctr">
              <a:defRPr sz="2800">
                <a:solidFill>
                  <a:schemeClr val="accent3"/>
                </a:solidFill>
              </a:defRPr>
            </a:lvl1pPr>
          </a:lstStyle>
          <a:p>
            <a:r>
              <a:rPr kumimoji="1" lang="zh-CN" altLang="en-US"/>
              <a:t>单击此处编辑母版标题样式</a:t>
            </a:r>
            <a:endParaRPr kumimoji="1"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sp>
        <p:nvSpPr>
          <p:cNvPr id="7" name="矩形 6"/>
          <p:cNvSpPr/>
          <p:nvPr userDrawn="1"/>
        </p:nvSpPr>
        <p:spPr>
          <a:xfrm>
            <a:off x="0" y="3"/>
            <a:ext cx="12192000" cy="942109"/>
          </a:xfrm>
          <a:prstGeom prst="rect">
            <a:avLst/>
          </a:prstGeom>
          <a:solidFill>
            <a:srgbClr val="F2F2F2"/>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800"/>
          </a:p>
        </p:txBody>
      </p:sp>
      <p:sp>
        <p:nvSpPr>
          <p:cNvPr id="2" name="标题 1"/>
          <p:cNvSpPr>
            <a:spLocks noGrp="1"/>
          </p:cNvSpPr>
          <p:nvPr>
            <p:ph type="title"/>
          </p:nvPr>
        </p:nvSpPr>
        <p:spPr>
          <a:xfrm>
            <a:off x="838200" y="48493"/>
            <a:ext cx="10515600" cy="845127"/>
          </a:xfrm>
        </p:spPr>
        <p:txBody>
          <a:bodyPr>
            <a:normAutofit/>
          </a:bodyPr>
          <a:lstStyle>
            <a:lvl1pPr>
              <a:defRPr sz="2800">
                <a:solidFill>
                  <a:srgbClr val="70130B"/>
                </a:solidFill>
              </a:defRPr>
            </a:lvl1pPr>
          </a:lstStyle>
          <a:p>
            <a:r>
              <a:rPr kumimoji="1" lang="zh-CN" altLang="en-US" dirty="0"/>
              <a:t>单击此处编辑母版标题样式</a:t>
            </a:r>
            <a:endParaRPr kumimoji="1" lang="zh-CN" altLang="en-US" dirty="0"/>
          </a:p>
        </p:txBody>
      </p:sp>
      <p:sp>
        <p:nvSpPr>
          <p:cNvPr id="6" name="内容占位符 2"/>
          <p:cNvSpPr>
            <a:spLocks noGrp="1"/>
          </p:cNvSpPr>
          <p:nvPr>
            <p:ph idx="1" hasCustomPrompt="1"/>
          </p:nvPr>
        </p:nvSpPr>
        <p:spPr>
          <a:xfrm>
            <a:off x="838200" y="1205345"/>
            <a:ext cx="10515600" cy="4971618"/>
          </a:xfrm>
        </p:spPr>
        <p:txBody>
          <a:bodyPr/>
          <a:lstStyle>
            <a:lvl1pPr marL="273050" indent="-273050">
              <a:buFont typeface="Wingdings" panose="05000000000000000000" pitchFamily="2" charset="2"/>
              <a:buChar char="Ø"/>
              <a:defRPr/>
            </a:lvl1pPr>
          </a:lstStyle>
          <a:p>
            <a:r>
              <a:rPr kumimoji="1" lang="zh-CN" altLang="en-US" dirty="0"/>
              <a:t>编辑母版文本样式
第二级
第三级
第四级
第五级</a:t>
            </a:r>
            <a:endParaRPr kumimoji="1" lang="zh-CN" alt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两栏内容">
    <p:spTree>
      <p:nvGrpSpPr>
        <p:cNvPr id="1" name=""/>
        <p:cNvGrpSpPr/>
        <p:nvPr/>
      </p:nvGrpSpPr>
      <p:grpSpPr>
        <a:xfrm>
          <a:off x="0" y="0"/>
          <a:ext cx="0" cy="0"/>
          <a:chOff x="0" y="0"/>
          <a:chExt cx="0" cy="0"/>
        </a:xfrm>
      </p:grpSpPr>
      <p:sp>
        <p:nvSpPr>
          <p:cNvPr id="13" name="矩形 12"/>
          <p:cNvSpPr/>
          <p:nvPr userDrawn="1"/>
        </p:nvSpPr>
        <p:spPr>
          <a:xfrm>
            <a:off x="0" y="3"/>
            <a:ext cx="12192000" cy="942109"/>
          </a:xfrm>
          <a:prstGeom prst="rect">
            <a:avLst/>
          </a:prstGeom>
          <a:solidFill>
            <a:srgbClr val="F2F2F2"/>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sz="1800"/>
          </a:p>
        </p:txBody>
      </p:sp>
      <p:sp>
        <p:nvSpPr>
          <p:cNvPr id="3" name="内容占位符 2"/>
          <p:cNvSpPr>
            <a:spLocks noGrp="1"/>
          </p:cNvSpPr>
          <p:nvPr>
            <p:ph sz="half" idx="1" hasCustomPrompt="1"/>
          </p:nvPr>
        </p:nvSpPr>
        <p:spPr>
          <a:xfrm>
            <a:off x="838200" y="1126067"/>
            <a:ext cx="5181600" cy="5050896"/>
          </a:xfrm>
        </p:spPr>
        <p:txBody>
          <a:bodyPr vert="horz" lIns="91440" tIns="45720" rIns="91440" bIns="45720" rtlCol="0">
            <a:normAutofit/>
          </a:bodyPr>
          <a:lstStyle>
            <a:lvl1pPr marL="273050" indent="-273050">
              <a:buFont typeface="Wingdings" panose="05000000000000000000" pitchFamily="2" charset="2"/>
              <a:buChar char="Ø"/>
              <a:defRPr kumimoji="1" lang="zh-CN" altLang="en-US"/>
            </a:lvl1pPr>
          </a:lstStyle>
          <a:p>
            <a:pPr marL="273050" lvl="0" indent="-273050"/>
            <a:r>
              <a:rPr kumimoji="1" lang="zh-CN" altLang="en-US" dirty="0"/>
              <a:t>编辑母版文本样式
第二级
第三级
第四级
第五级</a:t>
            </a:r>
            <a:endParaRPr kumimoji="1" lang="zh-CN" altLang="en-US" dirty="0"/>
          </a:p>
        </p:txBody>
      </p:sp>
      <p:sp>
        <p:nvSpPr>
          <p:cNvPr id="4" name="内容占位符 3"/>
          <p:cNvSpPr>
            <a:spLocks noGrp="1"/>
          </p:cNvSpPr>
          <p:nvPr>
            <p:ph sz="half" idx="2" hasCustomPrompt="1"/>
          </p:nvPr>
        </p:nvSpPr>
        <p:spPr>
          <a:xfrm>
            <a:off x="6172200" y="1126067"/>
            <a:ext cx="5181600" cy="5050896"/>
          </a:xfrm>
        </p:spPr>
        <p:txBody>
          <a:bodyPr vert="horz" lIns="91440" tIns="45720" rIns="91440" bIns="45720" rtlCol="0">
            <a:normAutofit/>
          </a:bodyPr>
          <a:lstStyle>
            <a:lvl1pPr marL="273050" indent="-273050">
              <a:buFont typeface="Wingdings" panose="05000000000000000000" pitchFamily="2" charset="2"/>
              <a:buChar char="Ø"/>
              <a:defRPr kumimoji="1" lang="zh-CN" altLang="en-US"/>
            </a:lvl1pPr>
          </a:lstStyle>
          <a:p>
            <a:pPr marL="273050" lvl="0" indent="-273050"/>
            <a:r>
              <a:rPr kumimoji="1" lang="zh-CN" altLang="en-US" dirty="0"/>
              <a:t>编辑母版文本样式
第二级
第三级
第四级
第五级</a:t>
            </a:r>
            <a:endParaRPr kumimoji="1" lang="zh-CN" altLang="en-US" dirty="0"/>
          </a:p>
        </p:txBody>
      </p:sp>
      <p:sp>
        <p:nvSpPr>
          <p:cNvPr id="10" name="标题 1"/>
          <p:cNvSpPr>
            <a:spLocks noGrp="1"/>
          </p:cNvSpPr>
          <p:nvPr>
            <p:ph type="title"/>
          </p:nvPr>
        </p:nvSpPr>
        <p:spPr>
          <a:xfrm>
            <a:off x="838200" y="48493"/>
            <a:ext cx="10515600" cy="845127"/>
          </a:xfrm>
        </p:spPr>
        <p:txBody>
          <a:bodyPr>
            <a:normAutofit/>
          </a:bodyPr>
          <a:lstStyle>
            <a:lvl1pPr>
              <a:defRPr sz="2800">
                <a:solidFill>
                  <a:srgbClr val="70130B"/>
                </a:solidFill>
              </a:defRPr>
            </a:lvl1pPr>
          </a:lstStyle>
          <a:p>
            <a:r>
              <a:rPr kumimoji="1" lang="zh-CN" altLang="en-US" dirty="0"/>
              <a:t>单击此处编辑母版标题样式</a:t>
            </a:r>
            <a:endParaRPr kumimoji="1" lang="zh-CN" alt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比较">
    <p:spTree>
      <p:nvGrpSpPr>
        <p:cNvPr id="1" name=""/>
        <p:cNvGrpSpPr/>
        <p:nvPr/>
      </p:nvGrpSpPr>
      <p:grpSpPr>
        <a:xfrm>
          <a:off x="0" y="0"/>
          <a:ext cx="0" cy="0"/>
          <a:chOff x="0" y="0"/>
          <a:chExt cx="0" cy="0"/>
        </a:xfrm>
      </p:grpSpPr>
      <p:sp>
        <p:nvSpPr>
          <p:cNvPr id="17" name="矩形 16"/>
          <p:cNvSpPr/>
          <p:nvPr userDrawn="1"/>
        </p:nvSpPr>
        <p:spPr>
          <a:xfrm>
            <a:off x="0" y="3"/>
            <a:ext cx="12192000" cy="942109"/>
          </a:xfrm>
          <a:prstGeom prst="rect">
            <a:avLst/>
          </a:prstGeom>
          <a:solidFill>
            <a:srgbClr val="F2F2F2"/>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sz="1800"/>
          </a:p>
        </p:txBody>
      </p:sp>
      <p:sp>
        <p:nvSpPr>
          <p:cNvPr id="3" name="文本占位符 2"/>
          <p:cNvSpPr>
            <a:spLocks noGrp="1"/>
          </p:cNvSpPr>
          <p:nvPr>
            <p:ph type="body" idx="1" hasCustomPrompt="1"/>
          </p:nvPr>
        </p:nvSpPr>
        <p:spPr>
          <a:xfrm>
            <a:off x="839789" y="1681163"/>
            <a:ext cx="515778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r>
              <a:rPr kumimoji="1" lang="zh-CN" altLang="en-US"/>
              <a:t>编辑母版文本样式
第二级
第三级
第四级
第五级</a:t>
            </a:r>
            <a:endParaRPr kumimoji="1" lang="zh-CN" altLang="en-US"/>
          </a:p>
        </p:txBody>
      </p:sp>
      <p:sp>
        <p:nvSpPr>
          <p:cNvPr id="4" name="内容占位符 3"/>
          <p:cNvSpPr>
            <a:spLocks noGrp="1"/>
          </p:cNvSpPr>
          <p:nvPr>
            <p:ph sz="half" idx="2" hasCustomPrompt="1"/>
          </p:nvPr>
        </p:nvSpPr>
        <p:spPr>
          <a:xfrm>
            <a:off x="839789" y="2505075"/>
            <a:ext cx="5157787" cy="3684588"/>
          </a:xfrm>
        </p:spPr>
        <p:txBody>
          <a:bodyPr vert="horz" lIns="91440" tIns="45720" rIns="91440" bIns="45720" rtlCol="0">
            <a:normAutofit/>
          </a:bodyPr>
          <a:lstStyle>
            <a:lvl1pPr marL="273050" indent="-273050">
              <a:buFont typeface="Wingdings" panose="05000000000000000000" pitchFamily="2" charset="2"/>
              <a:buChar char="Ø"/>
              <a:defRPr kumimoji="1" lang="zh-CN" altLang="en-US" dirty="0"/>
            </a:lvl1pPr>
          </a:lstStyle>
          <a:p>
            <a:pPr marL="273050" lvl="0" indent="-273050"/>
            <a:r>
              <a:rPr kumimoji="1" lang="zh-CN" altLang="en-US" dirty="0"/>
              <a:t>编辑母版文本样式
第二级
第三级
第四级
第五级</a:t>
            </a:r>
            <a:endParaRPr kumimoji="1" lang="zh-CN" altLang="en-US" dirty="0"/>
          </a:p>
        </p:txBody>
      </p:sp>
      <p:sp>
        <p:nvSpPr>
          <p:cNvPr id="5" name="文本占位符 4"/>
          <p:cNvSpPr>
            <a:spLocks noGrp="1"/>
          </p:cNvSpPr>
          <p:nvPr>
            <p:ph type="body" sz="quarter" idx="3" hasCustomPrompt="1"/>
          </p:nvPr>
        </p:nvSpPr>
        <p:spPr>
          <a:xfrm>
            <a:off x="6172202" y="1681163"/>
            <a:ext cx="51831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r>
              <a:rPr kumimoji="1" lang="zh-CN" altLang="en-US"/>
              <a:t>编辑母版文本样式
第二级
第三级
第四级
第五级</a:t>
            </a:r>
            <a:endParaRPr kumimoji="1" lang="zh-CN" altLang="en-US"/>
          </a:p>
        </p:txBody>
      </p:sp>
      <p:sp>
        <p:nvSpPr>
          <p:cNvPr id="6" name="内容占位符 5"/>
          <p:cNvSpPr>
            <a:spLocks noGrp="1"/>
          </p:cNvSpPr>
          <p:nvPr>
            <p:ph sz="quarter" idx="4" hasCustomPrompt="1"/>
          </p:nvPr>
        </p:nvSpPr>
        <p:spPr>
          <a:xfrm>
            <a:off x="6172202" y="2505075"/>
            <a:ext cx="5183188" cy="3684588"/>
          </a:xfrm>
        </p:spPr>
        <p:txBody>
          <a:bodyPr vert="horz" lIns="91440" tIns="45720" rIns="91440" bIns="45720" rtlCol="0">
            <a:normAutofit/>
          </a:bodyPr>
          <a:lstStyle>
            <a:lvl1pPr marL="273050" indent="-273050">
              <a:buFont typeface="Wingdings" panose="05000000000000000000" pitchFamily="2" charset="2"/>
              <a:buChar char="Ø"/>
              <a:defRPr kumimoji="1" lang="zh-CN" altLang="en-US"/>
            </a:lvl1pPr>
          </a:lstStyle>
          <a:p>
            <a:pPr marL="273050" lvl="0" indent="-273050"/>
            <a:r>
              <a:rPr kumimoji="1" lang="zh-CN" altLang="en-US" dirty="0"/>
              <a:t>编辑母版文本样式
第二级
第三级
第四级
第五级</a:t>
            </a:r>
            <a:endParaRPr kumimoji="1" lang="zh-CN" altLang="en-US" dirty="0"/>
          </a:p>
        </p:txBody>
      </p:sp>
      <p:sp>
        <p:nvSpPr>
          <p:cNvPr id="9" name="标题 1"/>
          <p:cNvSpPr>
            <a:spLocks noGrp="1"/>
          </p:cNvSpPr>
          <p:nvPr>
            <p:ph type="title"/>
          </p:nvPr>
        </p:nvSpPr>
        <p:spPr>
          <a:xfrm>
            <a:off x="838200" y="48493"/>
            <a:ext cx="10515600" cy="845127"/>
          </a:xfrm>
        </p:spPr>
        <p:txBody>
          <a:bodyPr>
            <a:normAutofit/>
          </a:bodyPr>
          <a:lstStyle>
            <a:lvl1pPr>
              <a:defRPr sz="2800">
                <a:solidFill>
                  <a:srgbClr val="70130B"/>
                </a:solidFill>
              </a:defRPr>
            </a:lvl1pPr>
          </a:lstStyle>
          <a:p>
            <a:r>
              <a:rPr kumimoji="1" lang="zh-CN" altLang="en-US" dirty="0"/>
              <a:t>单击此处编辑母版标题样式</a:t>
            </a:r>
            <a:endParaRPr kumimoji="1" lang="zh-CN" alt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仅标题">
    <p:spTree>
      <p:nvGrpSpPr>
        <p:cNvPr id="1" name=""/>
        <p:cNvGrpSpPr/>
        <p:nvPr/>
      </p:nvGrpSpPr>
      <p:grpSpPr>
        <a:xfrm>
          <a:off x="0" y="0"/>
          <a:ext cx="0" cy="0"/>
          <a:chOff x="0" y="0"/>
          <a:chExt cx="0" cy="0"/>
        </a:xfrm>
      </p:grpSpPr>
      <p:sp>
        <p:nvSpPr>
          <p:cNvPr id="13" name="矩形 12"/>
          <p:cNvSpPr/>
          <p:nvPr userDrawn="1"/>
        </p:nvSpPr>
        <p:spPr>
          <a:xfrm>
            <a:off x="0" y="3"/>
            <a:ext cx="12192000" cy="942109"/>
          </a:xfrm>
          <a:prstGeom prst="rect">
            <a:avLst/>
          </a:prstGeom>
          <a:solidFill>
            <a:srgbClr val="F2F2F2"/>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sz="1800"/>
          </a:p>
        </p:txBody>
      </p:sp>
      <p:sp>
        <p:nvSpPr>
          <p:cNvPr id="5" name="标题 1"/>
          <p:cNvSpPr>
            <a:spLocks noGrp="1"/>
          </p:cNvSpPr>
          <p:nvPr>
            <p:ph type="title"/>
          </p:nvPr>
        </p:nvSpPr>
        <p:spPr>
          <a:xfrm>
            <a:off x="838200" y="48493"/>
            <a:ext cx="10515600" cy="845127"/>
          </a:xfrm>
        </p:spPr>
        <p:txBody>
          <a:bodyPr>
            <a:normAutofit/>
          </a:bodyPr>
          <a:lstStyle>
            <a:lvl1pPr>
              <a:defRPr sz="2800">
                <a:solidFill>
                  <a:srgbClr val="70130B"/>
                </a:solidFill>
              </a:defRPr>
            </a:lvl1pPr>
          </a:lstStyle>
          <a:p>
            <a:r>
              <a:rPr kumimoji="1" lang="zh-CN" altLang="en-US" dirty="0"/>
              <a:t>单击此处编辑母版标题样式</a:t>
            </a:r>
            <a:endParaRPr kumimoji="1" lang="zh-CN" alt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标题和竖排文字">
    <p:spTree>
      <p:nvGrpSpPr>
        <p:cNvPr id="1" name=""/>
        <p:cNvGrpSpPr/>
        <p:nvPr/>
      </p:nvGrpSpPr>
      <p:grpSpPr>
        <a:xfrm>
          <a:off x="0" y="0"/>
          <a:ext cx="0" cy="0"/>
          <a:chOff x="0" y="0"/>
          <a:chExt cx="0" cy="0"/>
        </a:xfrm>
      </p:grpSpPr>
      <p:sp>
        <p:nvSpPr>
          <p:cNvPr id="14" name="矩形 13"/>
          <p:cNvSpPr/>
          <p:nvPr userDrawn="1"/>
        </p:nvSpPr>
        <p:spPr>
          <a:xfrm>
            <a:off x="0" y="3"/>
            <a:ext cx="12192000" cy="942109"/>
          </a:xfrm>
          <a:prstGeom prst="rect">
            <a:avLst/>
          </a:prstGeom>
          <a:solidFill>
            <a:srgbClr val="F2F2F2"/>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sz="1800"/>
          </a:p>
        </p:txBody>
      </p:sp>
      <p:sp>
        <p:nvSpPr>
          <p:cNvPr id="3" name="竖排文字占位符 2"/>
          <p:cNvSpPr>
            <a:spLocks noGrp="1"/>
          </p:cNvSpPr>
          <p:nvPr>
            <p:ph type="body" orient="vert" idx="1" hasCustomPrompt="1"/>
          </p:nvPr>
        </p:nvSpPr>
        <p:spPr>
          <a:xfrm>
            <a:off x="838200" y="1193803"/>
            <a:ext cx="10515600" cy="4983163"/>
          </a:xfrm>
        </p:spPr>
        <p:txBody>
          <a:bodyPr vert="eaVert"/>
          <a:lstStyle>
            <a:lvl1pPr marL="273050" indent="-273050">
              <a:buFont typeface="Wingdings" panose="05000000000000000000" pitchFamily="2" charset="2"/>
              <a:buChar char="Ø"/>
              <a:defRPr/>
            </a:lvl1pPr>
          </a:lstStyle>
          <a:p>
            <a:r>
              <a:rPr kumimoji="1" lang="zh-CN" altLang="en-US"/>
              <a:t>编辑母版文本样式
第二级
第三级
第四级
第五级</a:t>
            </a:r>
            <a:endParaRPr kumimoji="1" lang="zh-CN" altLang="en-US"/>
          </a:p>
        </p:txBody>
      </p:sp>
      <p:sp>
        <p:nvSpPr>
          <p:cNvPr id="6" name="标题 1"/>
          <p:cNvSpPr>
            <a:spLocks noGrp="1"/>
          </p:cNvSpPr>
          <p:nvPr>
            <p:ph type="title"/>
          </p:nvPr>
        </p:nvSpPr>
        <p:spPr>
          <a:xfrm>
            <a:off x="838200" y="48493"/>
            <a:ext cx="10515600" cy="845127"/>
          </a:xfrm>
        </p:spPr>
        <p:txBody>
          <a:bodyPr>
            <a:normAutofit/>
          </a:bodyPr>
          <a:lstStyle>
            <a:lvl1pPr>
              <a:defRPr sz="2800">
                <a:solidFill>
                  <a:srgbClr val="70130B"/>
                </a:solidFill>
              </a:defRPr>
            </a:lvl1pPr>
          </a:lstStyle>
          <a:p>
            <a:r>
              <a:rPr kumimoji="1" lang="zh-CN" altLang="en-US" dirty="0"/>
              <a:t>单击此处编辑母版标题样式</a:t>
            </a:r>
            <a:endParaRPr kumimoji="1" lang="zh-CN" altLang="en-US" dirty="0"/>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cSld name="标题幻灯片">
    <p:spTree>
      <p:nvGrpSpPr>
        <p:cNvPr id="1" name=""/>
        <p:cNvGrpSpPr/>
        <p:nvPr/>
      </p:nvGrpSpPr>
      <p:grpSpPr>
        <a:xfrm>
          <a:off x="0" y="0"/>
          <a:ext cx="0" cy="0"/>
          <a:chOff x="0" y="0"/>
          <a:chExt cx="0" cy="0"/>
        </a:xfrm>
      </p:grpSpPr>
      <p:sp>
        <p:nvSpPr>
          <p:cNvPr id="71" name="圆角矩形 6"/>
          <p:cNvSpPr/>
          <p:nvPr userDrawn="1"/>
        </p:nvSpPr>
        <p:spPr>
          <a:xfrm>
            <a:off x="697752" y="1076326"/>
            <a:ext cx="10796495" cy="2479674"/>
          </a:xfrm>
          <a:prstGeom prst="roundRect">
            <a:avLst>
              <a:gd name="adj" fmla="val 0"/>
            </a:avLst>
          </a:prstGeom>
          <a:solidFill>
            <a:srgbClr val="D8D8D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1800"/>
          </a:p>
        </p:txBody>
      </p:sp>
      <p:sp>
        <p:nvSpPr>
          <p:cNvPr id="72" name="Title 1"/>
          <p:cNvSpPr>
            <a:spLocks noGrp="1"/>
          </p:cNvSpPr>
          <p:nvPr>
            <p:ph type="ctrTitle"/>
          </p:nvPr>
        </p:nvSpPr>
        <p:spPr>
          <a:xfrm>
            <a:off x="1524000" y="1122363"/>
            <a:ext cx="9144000" cy="2387600"/>
          </a:xfrm>
        </p:spPr>
        <p:txBody>
          <a:bodyPr anchor="b"/>
          <a:lstStyle>
            <a:lvl1pPr algn="ctr">
              <a:defRPr sz="6000"/>
            </a:lvl1pPr>
          </a:lstStyle>
          <a:p>
            <a:r>
              <a:rPr lang="zh-CN" altLang="en-US" dirty="0"/>
              <a:t>单击此处编辑母版标题样式</a:t>
            </a:r>
            <a:endParaRPr lang="en-US" dirty="0"/>
          </a:p>
        </p:txBody>
      </p:sp>
      <p:sp>
        <p:nvSpPr>
          <p:cNvPr id="7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en-US" dirty="0"/>
          </a:p>
        </p:txBody>
      </p:sp>
      <p:sp>
        <p:nvSpPr>
          <p:cNvPr id="74" name="Date Placeholder 3"/>
          <p:cNvSpPr>
            <a:spLocks noGrp="1"/>
          </p:cNvSpPr>
          <p:nvPr>
            <p:ph type="dt" sz="half" idx="10"/>
          </p:nvPr>
        </p:nvSpPr>
        <p:spPr/>
        <p:txBody>
          <a:bodyPr/>
          <a:lstStyle/>
          <a:p>
            <a:fld id="{C764DE79-268F-4C1A-8933-263129D2AF90}" type="datetimeFigureOut">
              <a:rPr lang="zh-CN" altLang="en-US"/>
            </a:fld>
            <a:endParaRPr lang="en-US" dirty="0"/>
          </a:p>
        </p:txBody>
      </p:sp>
      <p:sp>
        <p:nvSpPr>
          <p:cNvPr id="75" name="Footer Placeholder 4"/>
          <p:cNvSpPr>
            <a:spLocks noGrp="1"/>
          </p:cNvSpPr>
          <p:nvPr>
            <p:ph type="ftr" sz="quarter" idx="11"/>
          </p:nvPr>
        </p:nvSpPr>
        <p:spPr/>
        <p:txBody>
          <a:bodyPr/>
          <a:lstStyle/>
          <a:p>
            <a:endParaRPr lang="en-US" dirty="0"/>
          </a:p>
        </p:txBody>
      </p:sp>
      <p:sp>
        <p:nvSpPr>
          <p:cNvPr id="76" name="Slide Number Placeholder 5"/>
          <p:cNvSpPr>
            <a:spLocks noGrp="1"/>
          </p:cNvSpPr>
          <p:nvPr>
            <p:ph type="sldNum" sz="quarter" idx="12"/>
          </p:nvPr>
        </p:nvSpPr>
        <p:spPr/>
        <p:txBody>
          <a:bodyPr/>
          <a:lstStyle/>
          <a:p>
            <a:fld id="{48F63A3B-78C7-47BE-AE5E-E10140E04643}" type="slidenum">
              <a:rPr/>
            </a:fld>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secHead">
  <p:cSld name="节标题">
    <p:spTree>
      <p:nvGrpSpPr>
        <p:cNvPr id="1" name=""/>
        <p:cNvGrpSpPr/>
        <p:nvPr/>
      </p:nvGrpSpPr>
      <p:grpSpPr>
        <a:xfrm>
          <a:off x="0" y="0"/>
          <a:ext cx="0" cy="0"/>
          <a:chOff x="0" y="0"/>
          <a:chExt cx="0" cy="0"/>
        </a:xfrm>
      </p:grpSpPr>
      <p:sp>
        <p:nvSpPr>
          <p:cNvPr id="118" name="Title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dirty="0"/>
          </a:p>
        </p:txBody>
      </p:sp>
      <p:sp>
        <p:nvSpPr>
          <p:cNvPr id="119"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120" name="Date Placeholder 3"/>
          <p:cNvSpPr>
            <a:spLocks noGrp="1"/>
          </p:cNvSpPr>
          <p:nvPr>
            <p:ph type="dt" sz="half" idx="10"/>
          </p:nvPr>
        </p:nvSpPr>
        <p:spPr/>
        <p:txBody>
          <a:bodyPr/>
          <a:lstStyle/>
          <a:p>
            <a:fld id="{C764DE79-268F-4C1A-8933-263129D2AF90}" type="datetimeFigureOut">
              <a:rPr lang="zh-CN" altLang="en-US"/>
            </a:fld>
            <a:endParaRPr lang="en-US" dirty="0"/>
          </a:p>
        </p:txBody>
      </p:sp>
      <p:sp>
        <p:nvSpPr>
          <p:cNvPr id="121" name="Footer Placeholder 4"/>
          <p:cNvSpPr>
            <a:spLocks noGrp="1"/>
          </p:cNvSpPr>
          <p:nvPr>
            <p:ph type="ftr" sz="quarter" idx="11"/>
          </p:nvPr>
        </p:nvSpPr>
        <p:spPr/>
        <p:txBody>
          <a:bodyPr/>
          <a:lstStyle/>
          <a:p>
            <a:endParaRPr lang="en-US" dirty="0"/>
          </a:p>
        </p:txBody>
      </p:sp>
      <p:sp>
        <p:nvSpPr>
          <p:cNvPr id="122" name="Slide Number Placeholder 5"/>
          <p:cNvSpPr>
            <a:spLocks noGrp="1"/>
          </p:cNvSpPr>
          <p:nvPr>
            <p:ph type="sldNum" sz="quarter" idx="12"/>
          </p:nvPr>
        </p:nvSpPr>
        <p:spPr/>
        <p:txBody>
          <a:bodyPr/>
          <a:lstStyle/>
          <a:p>
            <a:fld id="{48F63A3B-78C7-47BE-AE5E-E10140E04643}" type="slidenum">
              <a:rPr/>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
        <p:nvSpPr>
          <p:cNvPr id="7" name="矩形 6"/>
          <p:cNvSpPr/>
          <p:nvPr userDrawn="1"/>
        </p:nvSpPr>
        <p:spPr>
          <a:xfrm>
            <a:off x="0" y="4"/>
            <a:ext cx="12192000" cy="1335644"/>
          </a:xfrm>
          <a:prstGeom prst="rect">
            <a:avLst/>
          </a:prstGeom>
          <a:solidFill>
            <a:srgbClr val="F2F2F2"/>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800"/>
          </a:p>
        </p:txBody>
      </p:sp>
      <p:sp>
        <p:nvSpPr>
          <p:cNvPr id="3" name="Content Placeholder 2"/>
          <p:cNvSpPr>
            <a:spLocks noGrp="1"/>
          </p:cNvSpPr>
          <p:nvPr>
            <p:ph idx="1"/>
          </p:nvPr>
        </p:nvSpPr>
        <p:spPr>
          <a:xfrm>
            <a:off x="838200" y="1434354"/>
            <a:ext cx="10515600" cy="4742609"/>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fld>
            <a:endParaRPr lang="en-US" dirty="0"/>
          </a:p>
        </p:txBody>
      </p:sp>
      <p:sp>
        <p:nvSpPr>
          <p:cNvPr id="8" name="Title Placeholder 1"/>
          <p:cNvSpPr>
            <a:spLocks noGrp="1"/>
          </p:cNvSpPr>
          <p:nvPr>
            <p:ph type="title"/>
          </p:nvPr>
        </p:nvSpPr>
        <p:spPr>
          <a:xfrm>
            <a:off x="838200" y="365125"/>
            <a:ext cx="10515600" cy="907863"/>
          </a:xfrm>
          <a:prstGeom prst="rect">
            <a:avLst/>
          </a:prstGeom>
        </p:spPr>
        <p:txBody>
          <a:bodyPr vert="horz" lIns="91440" tIns="45720" rIns="91440" bIns="45720" rtlCol="0" anchor="ctr">
            <a:normAutofit/>
          </a:bodyPr>
          <a:lstStyle/>
          <a:p>
            <a:r>
              <a:rPr lang="zh-CN" altLang="en-US" dirty="0"/>
              <a:t>单击此处编辑母版标题样式</a:t>
            </a:r>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两栏内容">
    <p:spTree>
      <p:nvGrpSpPr>
        <p:cNvPr id="1" name=""/>
        <p:cNvGrpSpPr/>
        <p:nvPr/>
      </p:nvGrpSpPr>
      <p:grpSpPr>
        <a:xfrm>
          <a:off x="0" y="0"/>
          <a:ext cx="0" cy="0"/>
          <a:chOff x="0" y="0"/>
          <a:chExt cx="0" cy="0"/>
        </a:xfrm>
      </p:grpSpPr>
      <p:sp>
        <p:nvSpPr>
          <p:cNvPr id="124" name="Content Placeholder 2"/>
          <p:cNvSpPr>
            <a:spLocks noGrp="1"/>
          </p:cNvSpPr>
          <p:nvPr>
            <p:ph sz="half" idx="1"/>
          </p:nvPr>
        </p:nvSpPr>
        <p:spPr>
          <a:xfrm>
            <a:off x="838200" y="1461247"/>
            <a:ext cx="5181600" cy="4715716"/>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125" name="Content Placeholder 3"/>
          <p:cNvSpPr>
            <a:spLocks noGrp="1"/>
          </p:cNvSpPr>
          <p:nvPr>
            <p:ph sz="half" idx="2"/>
          </p:nvPr>
        </p:nvSpPr>
        <p:spPr>
          <a:xfrm>
            <a:off x="6172200" y="1461247"/>
            <a:ext cx="5181600" cy="4715716"/>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126" name="Date Placeholder 4"/>
          <p:cNvSpPr>
            <a:spLocks noGrp="1"/>
          </p:cNvSpPr>
          <p:nvPr>
            <p:ph type="dt" sz="half" idx="10"/>
          </p:nvPr>
        </p:nvSpPr>
        <p:spPr/>
        <p:txBody>
          <a:bodyPr/>
          <a:lstStyle/>
          <a:p>
            <a:fld id="{C764DE79-268F-4C1A-8933-263129D2AF90}" type="datetimeFigureOut">
              <a:rPr lang="zh-CN" altLang="en-US"/>
            </a:fld>
            <a:endParaRPr lang="en-US" dirty="0"/>
          </a:p>
        </p:txBody>
      </p:sp>
      <p:sp>
        <p:nvSpPr>
          <p:cNvPr id="127" name="Footer Placeholder 5"/>
          <p:cNvSpPr>
            <a:spLocks noGrp="1"/>
          </p:cNvSpPr>
          <p:nvPr>
            <p:ph type="ftr" sz="quarter" idx="11"/>
          </p:nvPr>
        </p:nvSpPr>
        <p:spPr/>
        <p:txBody>
          <a:bodyPr/>
          <a:lstStyle/>
          <a:p>
            <a:endParaRPr lang="en-US" dirty="0"/>
          </a:p>
        </p:txBody>
      </p:sp>
      <p:sp>
        <p:nvSpPr>
          <p:cNvPr id="128" name="Slide Number Placeholder 6"/>
          <p:cNvSpPr>
            <a:spLocks noGrp="1"/>
          </p:cNvSpPr>
          <p:nvPr>
            <p:ph type="sldNum" sz="quarter" idx="12"/>
          </p:nvPr>
        </p:nvSpPr>
        <p:spPr/>
        <p:txBody>
          <a:bodyPr/>
          <a:lstStyle/>
          <a:p>
            <a:fld id="{48F63A3B-78C7-47BE-AE5E-E10140E04643}" type="slidenum">
              <a:rPr/>
            </a:fld>
            <a:endParaRPr lang="en-US" dirty="0"/>
          </a:p>
        </p:txBody>
      </p:sp>
      <p:sp>
        <p:nvSpPr>
          <p:cNvPr id="129" name="Title Placeholder 1"/>
          <p:cNvSpPr>
            <a:spLocks noGrp="1"/>
          </p:cNvSpPr>
          <p:nvPr>
            <p:ph type="title"/>
          </p:nvPr>
        </p:nvSpPr>
        <p:spPr>
          <a:xfrm>
            <a:off x="838200" y="365125"/>
            <a:ext cx="10515600" cy="907863"/>
          </a:xfrm>
          <a:prstGeom prst="rect">
            <a:avLst/>
          </a:prstGeom>
        </p:spPr>
        <p:txBody>
          <a:bodyPr vert="horz" lIns="91440" tIns="45720" rIns="91440" bIns="45720" rtlCol="0" anchor="ctr">
            <a:normAutofit/>
          </a:bodyPr>
          <a:lstStyle/>
          <a:p>
            <a:r>
              <a:rPr lang="zh-CN" altLang="en-US" dirty="0"/>
              <a:t>单击此处编辑母版标题样式</a:t>
            </a:r>
            <a:endParaRPr 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比较">
    <p:spTree>
      <p:nvGrpSpPr>
        <p:cNvPr id="1" name=""/>
        <p:cNvGrpSpPr/>
        <p:nvPr/>
      </p:nvGrpSpPr>
      <p:grpSpPr>
        <a:xfrm>
          <a:off x="0" y="0"/>
          <a:ext cx="0" cy="0"/>
          <a:chOff x="0" y="0"/>
          <a:chExt cx="0" cy="0"/>
        </a:xfrm>
      </p:grpSpPr>
      <p:sp>
        <p:nvSpPr>
          <p:cNvPr id="131" name="Text Placeholder 2"/>
          <p:cNvSpPr>
            <a:spLocks noGrp="1"/>
          </p:cNvSpPr>
          <p:nvPr>
            <p:ph type="body" idx="1"/>
          </p:nvPr>
        </p:nvSpPr>
        <p:spPr>
          <a:xfrm>
            <a:off x="839788" y="143547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132" name="Content Placeholder 3"/>
          <p:cNvSpPr>
            <a:spLocks noGrp="1"/>
          </p:cNvSpPr>
          <p:nvPr>
            <p:ph sz="half" idx="2"/>
          </p:nvPr>
        </p:nvSpPr>
        <p:spPr>
          <a:xfrm>
            <a:off x="839788" y="2359210"/>
            <a:ext cx="5157787" cy="3830453"/>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133" name="Text Placeholder 4"/>
          <p:cNvSpPr>
            <a:spLocks noGrp="1"/>
          </p:cNvSpPr>
          <p:nvPr>
            <p:ph type="body" sz="quarter" idx="3"/>
          </p:nvPr>
        </p:nvSpPr>
        <p:spPr>
          <a:xfrm>
            <a:off x="6172200" y="143547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134" name="Content Placeholder 5"/>
          <p:cNvSpPr>
            <a:spLocks noGrp="1"/>
          </p:cNvSpPr>
          <p:nvPr>
            <p:ph sz="quarter" idx="4"/>
          </p:nvPr>
        </p:nvSpPr>
        <p:spPr>
          <a:xfrm>
            <a:off x="6172200" y="2359210"/>
            <a:ext cx="5183188" cy="3830453"/>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135" name="Date Placeholder 6"/>
          <p:cNvSpPr>
            <a:spLocks noGrp="1"/>
          </p:cNvSpPr>
          <p:nvPr>
            <p:ph type="dt" sz="half" idx="10"/>
          </p:nvPr>
        </p:nvSpPr>
        <p:spPr/>
        <p:txBody>
          <a:bodyPr/>
          <a:lstStyle/>
          <a:p>
            <a:fld id="{C764DE79-268F-4C1A-8933-263129D2AF90}" type="datetimeFigureOut">
              <a:rPr lang="zh-CN" altLang="en-US"/>
            </a:fld>
            <a:endParaRPr lang="en-US" dirty="0"/>
          </a:p>
        </p:txBody>
      </p:sp>
      <p:sp>
        <p:nvSpPr>
          <p:cNvPr id="136" name="Footer Placeholder 7"/>
          <p:cNvSpPr>
            <a:spLocks noGrp="1"/>
          </p:cNvSpPr>
          <p:nvPr>
            <p:ph type="ftr" sz="quarter" idx="11"/>
          </p:nvPr>
        </p:nvSpPr>
        <p:spPr/>
        <p:txBody>
          <a:bodyPr/>
          <a:lstStyle/>
          <a:p>
            <a:endParaRPr lang="en-US" dirty="0"/>
          </a:p>
        </p:txBody>
      </p:sp>
      <p:sp>
        <p:nvSpPr>
          <p:cNvPr id="137" name="Slide Number Placeholder 8"/>
          <p:cNvSpPr>
            <a:spLocks noGrp="1"/>
          </p:cNvSpPr>
          <p:nvPr>
            <p:ph type="sldNum" sz="quarter" idx="12"/>
          </p:nvPr>
        </p:nvSpPr>
        <p:spPr/>
        <p:txBody>
          <a:bodyPr/>
          <a:lstStyle/>
          <a:p>
            <a:fld id="{48F63A3B-78C7-47BE-AE5E-E10140E04643}" type="slidenum">
              <a:rPr/>
            </a:fld>
            <a:endParaRPr lang="en-US" dirty="0"/>
          </a:p>
        </p:txBody>
      </p:sp>
      <p:sp>
        <p:nvSpPr>
          <p:cNvPr id="138" name="矩形 11"/>
          <p:cNvSpPr/>
          <p:nvPr userDrawn="1"/>
        </p:nvSpPr>
        <p:spPr>
          <a:xfrm>
            <a:off x="0" y="4"/>
            <a:ext cx="12192000" cy="1335644"/>
          </a:xfrm>
          <a:prstGeom prst="rect">
            <a:avLst/>
          </a:prstGeom>
          <a:solidFill>
            <a:srgbClr val="F2F2F2"/>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800"/>
          </a:p>
        </p:txBody>
      </p:sp>
      <p:sp>
        <p:nvSpPr>
          <p:cNvPr id="139" name="Title Placeholder 1"/>
          <p:cNvSpPr>
            <a:spLocks noGrp="1"/>
          </p:cNvSpPr>
          <p:nvPr>
            <p:ph type="title"/>
          </p:nvPr>
        </p:nvSpPr>
        <p:spPr>
          <a:xfrm>
            <a:off x="838200" y="365125"/>
            <a:ext cx="10515600" cy="907863"/>
          </a:xfrm>
          <a:prstGeom prst="rect">
            <a:avLst/>
          </a:prstGeom>
        </p:spPr>
        <p:txBody>
          <a:bodyPr vert="horz" lIns="91440" tIns="45720" rIns="91440" bIns="45720" rtlCol="0" anchor="ctr">
            <a:normAutofit/>
          </a:bodyPr>
          <a:lstStyle/>
          <a:p>
            <a:r>
              <a:rPr lang="zh-CN" altLang="en-US" dirty="0"/>
              <a:t>单击此处编辑母版标题样式</a:t>
            </a:r>
            <a:endParaRPr 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cSld name="仅标题">
    <p:spTree>
      <p:nvGrpSpPr>
        <p:cNvPr id="1" name=""/>
        <p:cNvGrpSpPr/>
        <p:nvPr/>
      </p:nvGrpSpPr>
      <p:grpSpPr>
        <a:xfrm>
          <a:off x="0" y="0"/>
          <a:ext cx="0" cy="0"/>
          <a:chOff x="0" y="0"/>
          <a:chExt cx="0" cy="0"/>
        </a:xfrm>
      </p:grpSpPr>
      <p:sp>
        <p:nvSpPr>
          <p:cNvPr id="141" name="矩形 7"/>
          <p:cNvSpPr/>
          <p:nvPr userDrawn="1"/>
        </p:nvSpPr>
        <p:spPr>
          <a:xfrm>
            <a:off x="0" y="4"/>
            <a:ext cx="12192000" cy="1335644"/>
          </a:xfrm>
          <a:prstGeom prst="rect">
            <a:avLst/>
          </a:prstGeom>
          <a:solidFill>
            <a:srgbClr val="F2F2F2"/>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800"/>
          </a:p>
        </p:txBody>
      </p:sp>
      <p:sp>
        <p:nvSpPr>
          <p:cNvPr id="142" name="Title 1"/>
          <p:cNvSpPr>
            <a:spLocks noGrp="1"/>
          </p:cNvSpPr>
          <p:nvPr>
            <p:ph type="title"/>
          </p:nvPr>
        </p:nvSpPr>
        <p:spPr/>
        <p:txBody>
          <a:bodyPr/>
          <a:lstStyle/>
          <a:p>
            <a:r>
              <a:rPr lang="zh-CN" altLang="en-US"/>
              <a:t>单击此处编辑母版标题样式</a:t>
            </a:r>
            <a:endParaRPr lang="en-US" dirty="0"/>
          </a:p>
        </p:txBody>
      </p:sp>
      <p:sp>
        <p:nvSpPr>
          <p:cNvPr id="143" name="Date Placeholder 2"/>
          <p:cNvSpPr>
            <a:spLocks noGrp="1"/>
          </p:cNvSpPr>
          <p:nvPr>
            <p:ph type="dt" sz="half" idx="10"/>
          </p:nvPr>
        </p:nvSpPr>
        <p:spPr/>
        <p:txBody>
          <a:bodyPr/>
          <a:lstStyle/>
          <a:p>
            <a:fld id="{C764DE79-268F-4C1A-8933-263129D2AF90}" type="datetimeFigureOut">
              <a:rPr lang="zh-CN" altLang="en-US"/>
            </a:fld>
            <a:endParaRPr lang="en-US" dirty="0"/>
          </a:p>
        </p:txBody>
      </p:sp>
      <p:sp>
        <p:nvSpPr>
          <p:cNvPr id="144" name="Footer Placeholder 3"/>
          <p:cNvSpPr>
            <a:spLocks noGrp="1"/>
          </p:cNvSpPr>
          <p:nvPr>
            <p:ph type="ftr" sz="quarter" idx="11"/>
          </p:nvPr>
        </p:nvSpPr>
        <p:spPr/>
        <p:txBody>
          <a:bodyPr/>
          <a:lstStyle/>
          <a:p>
            <a:endParaRPr lang="en-US" dirty="0"/>
          </a:p>
        </p:txBody>
      </p:sp>
      <p:sp>
        <p:nvSpPr>
          <p:cNvPr id="145" name="Slide Number Placeholder 4"/>
          <p:cNvSpPr>
            <a:spLocks noGrp="1"/>
          </p:cNvSpPr>
          <p:nvPr>
            <p:ph type="sldNum" sz="quarter" idx="12"/>
          </p:nvPr>
        </p:nvSpPr>
        <p:spPr/>
        <p:txBody>
          <a:bodyPr/>
          <a:lstStyle/>
          <a:p>
            <a:fld id="{48F63A3B-78C7-47BE-AE5E-E10140E04643}" type="slidenum">
              <a:rPr/>
            </a:fld>
            <a:endParaRPr 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
        <p:nvSpPr>
          <p:cNvPr id="147" name="Date Placeholder 1"/>
          <p:cNvSpPr>
            <a:spLocks noGrp="1"/>
          </p:cNvSpPr>
          <p:nvPr>
            <p:ph type="dt" sz="half" idx="10"/>
          </p:nvPr>
        </p:nvSpPr>
        <p:spPr/>
        <p:txBody>
          <a:bodyPr/>
          <a:lstStyle/>
          <a:p>
            <a:fld id="{C764DE79-268F-4C1A-8933-263129D2AF90}" type="datetimeFigureOut">
              <a:rPr lang="zh-CN" altLang="en-US"/>
            </a:fld>
            <a:endParaRPr lang="en-US" dirty="0"/>
          </a:p>
        </p:txBody>
      </p:sp>
      <p:sp>
        <p:nvSpPr>
          <p:cNvPr id="148" name="Footer Placeholder 2"/>
          <p:cNvSpPr>
            <a:spLocks noGrp="1"/>
          </p:cNvSpPr>
          <p:nvPr>
            <p:ph type="ftr" sz="quarter" idx="11"/>
          </p:nvPr>
        </p:nvSpPr>
        <p:spPr/>
        <p:txBody>
          <a:bodyPr/>
          <a:lstStyle/>
          <a:p>
            <a:endParaRPr lang="en-US" dirty="0"/>
          </a:p>
        </p:txBody>
      </p:sp>
      <p:sp>
        <p:nvSpPr>
          <p:cNvPr id="149" name="Slide Number Placeholder 3"/>
          <p:cNvSpPr>
            <a:spLocks noGrp="1"/>
          </p:cNvSpPr>
          <p:nvPr>
            <p:ph type="sldNum" sz="quarter" idx="12"/>
          </p:nvPr>
        </p:nvSpPr>
        <p:spPr/>
        <p:txBody>
          <a:bodyPr/>
          <a:lstStyle/>
          <a:p>
            <a:fld id="{48F63A3B-78C7-47BE-AE5E-E10140E04643}" type="slidenum">
              <a:rPr/>
            </a:fld>
            <a:endParaRPr 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Tx">
  <p:cSld name="内容与标题">
    <p:spTree>
      <p:nvGrpSpPr>
        <p:cNvPr id="1" name=""/>
        <p:cNvGrpSpPr/>
        <p:nvPr/>
      </p:nvGrpSpPr>
      <p:grpSpPr>
        <a:xfrm>
          <a:off x="0" y="0"/>
          <a:ext cx="0" cy="0"/>
          <a:chOff x="0" y="0"/>
          <a:chExt cx="0" cy="0"/>
        </a:xfrm>
      </p:grpSpPr>
      <p:sp>
        <p:nvSpPr>
          <p:cNvPr id="151"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152"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153"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154" name="Date Placeholder 4"/>
          <p:cNvSpPr>
            <a:spLocks noGrp="1"/>
          </p:cNvSpPr>
          <p:nvPr>
            <p:ph type="dt" sz="half" idx="10"/>
          </p:nvPr>
        </p:nvSpPr>
        <p:spPr/>
        <p:txBody>
          <a:bodyPr/>
          <a:lstStyle/>
          <a:p>
            <a:fld id="{C764DE79-268F-4C1A-8933-263129D2AF90}" type="datetimeFigureOut">
              <a:rPr lang="zh-CN" altLang="en-US"/>
            </a:fld>
            <a:endParaRPr lang="en-US" dirty="0"/>
          </a:p>
        </p:txBody>
      </p:sp>
      <p:sp>
        <p:nvSpPr>
          <p:cNvPr id="155" name="Footer Placeholder 5"/>
          <p:cNvSpPr>
            <a:spLocks noGrp="1"/>
          </p:cNvSpPr>
          <p:nvPr>
            <p:ph type="ftr" sz="quarter" idx="11"/>
          </p:nvPr>
        </p:nvSpPr>
        <p:spPr/>
        <p:txBody>
          <a:bodyPr/>
          <a:lstStyle/>
          <a:p>
            <a:endParaRPr lang="en-US" dirty="0"/>
          </a:p>
        </p:txBody>
      </p:sp>
      <p:sp>
        <p:nvSpPr>
          <p:cNvPr id="156" name="Slide Number Placeholder 6"/>
          <p:cNvSpPr>
            <a:spLocks noGrp="1"/>
          </p:cNvSpPr>
          <p:nvPr>
            <p:ph type="sldNum" sz="quarter" idx="12"/>
          </p:nvPr>
        </p:nvSpPr>
        <p:spPr/>
        <p:txBody>
          <a:bodyPr/>
          <a:lstStyle/>
          <a:p>
            <a:fld id="{48F63A3B-78C7-47BE-AE5E-E10140E04643}" type="slidenum">
              <a:rPr/>
            </a:fld>
            <a:endParaRPr 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picTx">
  <p:cSld name="图片与标题">
    <p:spTree>
      <p:nvGrpSpPr>
        <p:cNvPr id="1" name=""/>
        <p:cNvGrpSpPr/>
        <p:nvPr/>
      </p:nvGrpSpPr>
      <p:grpSpPr>
        <a:xfrm>
          <a:off x="0" y="0"/>
          <a:ext cx="0" cy="0"/>
          <a:chOff x="0" y="0"/>
          <a:chExt cx="0" cy="0"/>
        </a:xfrm>
      </p:grpSpPr>
      <p:sp>
        <p:nvSpPr>
          <p:cNvPr id="158"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159"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160"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161" name="Date Placeholder 4"/>
          <p:cNvSpPr>
            <a:spLocks noGrp="1"/>
          </p:cNvSpPr>
          <p:nvPr>
            <p:ph type="dt" sz="half" idx="10"/>
          </p:nvPr>
        </p:nvSpPr>
        <p:spPr/>
        <p:txBody>
          <a:bodyPr/>
          <a:lstStyle/>
          <a:p>
            <a:fld id="{C764DE79-268F-4C1A-8933-263129D2AF90}" type="datetimeFigureOut">
              <a:rPr lang="zh-CN" altLang="en-US"/>
            </a:fld>
            <a:endParaRPr lang="en-US" dirty="0"/>
          </a:p>
        </p:txBody>
      </p:sp>
      <p:sp>
        <p:nvSpPr>
          <p:cNvPr id="162" name="Footer Placeholder 5"/>
          <p:cNvSpPr>
            <a:spLocks noGrp="1"/>
          </p:cNvSpPr>
          <p:nvPr>
            <p:ph type="ftr" sz="quarter" idx="11"/>
          </p:nvPr>
        </p:nvSpPr>
        <p:spPr/>
        <p:txBody>
          <a:bodyPr/>
          <a:lstStyle/>
          <a:p>
            <a:endParaRPr lang="en-US" dirty="0"/>
          </a:p>
        </p:txBody>
      </p:sp>
      <p:sp>
        <p:nvSpPr>
          <p:cNvPr id="163" name="Slide Number Placeholder 6"/>
          <p:cNvSpPr>
            <a:spLocks noGrp="1"/>
          </p:cNvSpPr>
          <p:nvPr>
            <p:ph type="sldNum" sz="quarter" idx="12"/>
          </p:nvPr>
        </p:nvSpPr>
        <p:spPr/>
        <p:txBody>
          <a:bodyPr/>
          <a:lstStyle/>
          <a:p>
            <a:fld id="{48F63A3B-78C7-47BE-AE5E-E10140E04643}" type="slidenum">
              <a:rPr/>
            </a:fld>
            <a:endParaRPr lang="en-US"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x">
  <p:cSld name="标题和竖排文字">
    <p:spTree>
      <p:nvGrpSpPr>
        <p:cNvPr id="1" name=""/>
        <p:cNvGrpSpPr/>
        <p:nvPr/>
      </p:nvGrpSpPr>
      <p:grpSpPr>
        <a:xfrm>
          <a:off x="0" y="0"/>
          <a:ext cx="0" cy="0"/>
          <a:chOff x="0" y="0"/>
          <a:chExt cx="0" cy="0"/>
        </a:xfrm>
      </p:grpSpPr>
      <p:sp>
        <p:nvSpPr>
          <p:cNvPr id="165" name="矩形 8"/>
          <p:cNvSpPr/>
          <p:nvPr userDrawn="1"/>
        </p:nvSpPr>
        <p:spPr>
          <a:xfrm>
            <a:off x="0" y="4"/>
            <a:ext cx="12192000" cy="1335644"/>
          </a:xfrm>
          <a:prstGeom prst="rect">
            <a:avLst/>
          </a:prstGeom>
          <a:solidFill>
            <a:srgbClr val="F2F2F2"/>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800"/>
          </a:p>
        </p:txBody>
      </p:sp>
      <p:sp>
        <p:nvSpPr>
          <p:cNvPr id="166" name="Title 1"/>
          <p:cNvSpPr>
            <a:spLocks noGrp="1"/>
          </p:cNvSpPr>
          <p:nvPr>
            <p:ph type="title"/>
          </p:nvPr>
        </p:nvSpPr>
        <p:spPr/>
        <p:txBody>
          <a:bodyPr/>
          <a:lstStyle/>
          <a:p>
            <a:r>
              <a:rPr lang="zh-CN" altLang="en-US"/>
              <a:t>单击此处编辑母版标题样式</a:t>
            </a:r>
            <a:endParaRPr lang="en-US" dirty="0"/>
          </a:p>
        </p:txBody>
      </p:sp>
      <p:sp>
        <p:nvSpPr>
          <p:cNvPr id="167" name="Vertical Text Placeholder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168" name="Date Placeholder 3"/>
          <p:cNvSpPr>
            <a:spLocks noGrp="1"/>
          </p:cNvSpPr>
          <p:nvPr>
            <p:ph type="dt" sz="half" idx="10"/>
          </p:nvPr>
        </p:nvSpPr>
        <p:spPr/>
        <p:txBody>
          <a:bodyPr/>
          <a:lstStyle/>
          <a:p>
            <a:fld id="{C764DE79-268F-4C1A-8933-263129D2AF90}" type="datetimeFigureOut">
              <a:rPr lang="zh-CN" altLang="en-US"/>
            </a:fld>
            <a:endParaRPr lang="en-US" dirty="0"/>
          </a:p>
        </p:txBody>
      </p:sp>
      <p:sp>
        <p:nvSpPr>
          <p:cNvPr id="169" name="Footer Placeholder 4"/>
          <p:cNvSpPr>
            <a:spLocks noGrp="1"/>
          </p:cNvSpPr>
          <p:nvPr>
            <p:ph type="ftr" sz="quarter" idx="11"/>
          </p:nvPr>
        </p:nvSpPr>
        <p:spPr/>
        <p:txBody>
          <a:bodyPr/>
          <a:lstStyle/>
          <a:p>
            <a:endParaRPr lang="en-US" dirty="0"/>
          </a:p>
        </p:txBody>
      </p:sp>
      <p:sp>
        <p:nvSpPr>
          <p:cNvPr id="170" name="Slide Number Placeholder 5"/>
          <p:cNvSpPr>
            <a:spLocks noGrp="1"/>
          </p:cNvSpPr>
          <p:nvPr>
            <p:ph type="sldNum" sz="quarter" idx="12"/>
          </p:nvPr>
        </p:nvSpPr>
        <p:spPr/>
        <p:txBody>
          <a:bodyPr/>
          <a:lstStyle/>
          <a:p>
            <a:fld id="{48F63A3B-78C7-47BE-AE5E-E10140E04643}" type="slidenum">
              <a:rPr/>
            </a:fld>
            <a:endParaRPr lang="en-US" dirty="0"/>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vertTitleAndTx">
  <p:cSld name="竖排标题与文本">
    <p:spTree>
      <p:nvGrpSpPr>
        <p:cNvPr id="1" name=""/>
        <p:cNvGrpSpPr/>
        <p:nvPr/>
      </p:nvGrpSpPr>
      <p:grpSpPr>
        <a:xfrm>
          <a:off x="0" y="0"/>
          <a:ext cx="0" cy="0"/>
          <a:chOff x="0" y="0"/>
          <a:chExt cx="0" cy="0"/>
        </a:xfrm>
      </p:grpSpPr>
      <p:sp>
        <p:nvSpPr>
          <p:cNvPr id="85" name="Vertical Title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en-US" dirty="0"/>
          </a:p>
        </p:txBody>
      </p:sp>
      <p:sp>
        <p:nvSpPr>
          <p:cNvPr id="86" name="Vertical Text Placeholder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87" name="Date Placeholder 3"/>
          <p:cNvSpPr>
            <a:spLocks noGrp="1"/>
          </p:cNvSpPr>
          <p:nvPr>
            <p:ph type="dt" sz="half" idx="10"/>
          </p:nvPr>
        </p:nvSpPr>
        <p:spPr/>
        <p:txBody>
          <a:bodyPr/>
          <a:lstStyle/>
          <a:p>
            <a:fld id="{C764DE79-268F-4C1A-8933-263129D2AF90}" type="datetimeFigureOut">
              <a:rPr lang="zh-CN" altLang="en-US"/>
            </a:fld>
            <a:endParaRPr lang="en-US" dirty="0"/>
          </a:p>
        </p:txBody>
      </p:sp>
      <p:sp>
        <p:nvSpPr>
          <p:cNvPr id="88" name="Footer Placeholder 4"/>
          <p:cNvSpPr>
            <a:spLocks noGrp="1"/>
          </p:cNvSpPr>
          <p:nvPr>
            <p:ph type="ftr" sz="quarter" idx="11"/>
          </p:nvPr>
        </p:nvSpPr>
        <p:spPr/>
        <p:txBody>
          <a:bodyPr/>
          <a:lstStyle/>
          <a:p>
            <a:endParaRPr lang="en-US" dirty="0"/>
          </a:p>
        </p:txBody>
      </p:sp>
      <p:sp>
        <p:nvSpPr>
          <p:cNvPr id="89" name="Slide Number Placeholder 5"/>
          <p:cNvSpPr>
            <a:spLocks noGrp="1"/>
          </p:cNvSpPr>
          <p:nvPr>
            <p:ph type="sldNum" sz="quarter" idx="12"/>
          </p:nvPr>
        </p:nvSpPr>
        <p:spPr/>
        <p:txBody>
          <a:bodyPr/>
          <a:lstStyle/>
          <a:p>
            <a:fld id="{48F63A3B-78C7-47BE-AE5E-E10140E04643}" type="slidenum">
              <a:rPr/>
            </a:fld>
            <a:endParaRPr lang="en-US" dirty="0"/>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cSld name="1_标题幻灯片">
    <p:spTree>
      <p:nvGrpSpPr>
        <p:cNvPr id="1" name=""/>
        <p:cNvGrpSpPr/>
        <p:nvPr/>
      </p:nvGrpSpPr>
      <p:grpSpPr>
        <a:xfrm>
          <a:off x="0" y="0"/>
          <a:ext cx="0" cy="0"/>
          <a:chOff x="0" y="0"/>
          <a:chExt cx="0" cy="0"/>
        </a:xfrm>
      </p:grpSpPr>
      <p:sp>
        <p:nvSpPr>
          <p:cNvPr id="91" name="副标题 2"/>
          <p:cNvSpPr>
            <a:spLocks noGrp="1"/>
          </p:cNvSpPr>
          <p:nvPr>
            <p:ph type="subTitle" idx="1" hasCustomPrompt="1"/>
          </p:nvPr>
        </p:nvSpPr>
        <p:spPr>
          <a:xfrm>
            <a:off x="1485899" y="2983971"/>
            <a:ext cx="9144000" cy="1113896"/>
          </a:xfrm>
        </p:spPr>
        <p:txBody>
          <a:bodyPr>
            <a:normAutofit/>
          </a:bodyPr>
          <a:lstStyle>
            <a:lvl1pPr marL="0" indent="0" algn="ctr">
              <a:buNone/>
              <a:defRPr sz="20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z="1800" dirty="0">
                <a:latin typeface="Adobe Heiti Std R" panose="020B0400000000000000" pitchFamily="34" charset="-128"/>
                <a:ea typeface="Adobe Heiti Std R" panose="020B0400000000000000" pitchFamily="34" charset="-128"/>
              </a:rPr>
              <a:t>单击此处编辑母版作者信息样式</a:t>
            </a:r>
            <a:endParaRPr lang="zh-CN" altLang="en-US" sz="1800" dirty="0">
              <a:effectLst/>
              <a:latin typeface="Adobe Heiti Std R" panose="020B0400000000000000" pitchFamily="34" charset="-128"/>
              <a:ea typeface="Adobe Heiti Std R" panose="020B0400000000000000" pitchFamily="34" charset="-128"/>
            </a:endParaRPr>
          </a:p>
        </p:txBody>
      </p:sp>
      <p:sp>
        <p:nvSpPr>
          <p:cNvPr id="92" name="圆角矩形 6"/>
          <p:cNvSpPr/>
          <p:nvPr userDrawn="1"/>
        </p:nvSpPr>
        <p:spPr>
          <a:xfrm>
            <a:off x="812798" y="1402663"/>
            <a:ext cx="10521244" cy="1058334"/>
          </a:xfrm>
          <a:prstGeom prst="roundRect">
            <a:avLst>
              <a:gd name="adj" fmla="val 0"/>
            </a:avLst>
          </a:prstGeom>
          <a:solidFill>
            <a:srgbClr val="D8D8D8"/>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kumimoji="1" lang="zh-CN" altLang="en-US" sz="1800"/>
          </a:p>
        </p:txBody>
      </p:sp>
      <p:sp>
        <p:nvSpPr>
          <p:cNvPr id="93" name="标题 1"/>
          <p:cNvSpPr>
            <a:spLocks noGrp="1"/>
          </p:cNvSpPr>
          <p:nvPr>
            <p:ph type="ctrTitle"/>
          </p:nvPr>
        </p:nvSpPr>
        <p:spPr>
          <a:xfrm>
            <a:off x="1524000" y="1579813"/>
            <a:ext cx="9144000" cy="848376"/>
          </a:xfrm>
        </p:spPr>
        <p:txBody>
          <a:bodyPr anchor="ctr">
            <a:normAutofit/>
          </a:bodyPr>
          <a:lstStyle>
            <a:lvl1pPr algn="ctr">
              <a:defRPr sz="2800">
                <a:solidFill>
                  <a:schemeClr val="accent3"/>
                </a:solidFill>
              </a:defRPr>
            </a:lvl1pPr>
          </a:lstStyle>
          <a:p>
            <a:r>
              <a:rPr kumimoji="1" lang="zh-CN" altLang="en-US"/>
              <a:t>单击此处编辑母版标题样式</a:t>
            </a:r>
            <a:endParaRPr kumimoji="1" lang="zh-CN" alt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cSld name="1_标题和内容">
    <p:spTree>
      <p:nvGrpSpPr>
        <p:cNvPr id="1" name=""/>
        <p:cNvGrpSpPr/>
        <p:nvPr/>
      </p:nvGrpSpPr>
      <p:grpSpPr>
        <a:xfrm>
          <a:off x="0" y="0"/>
          <a:ext cx="0" cy="0"/>
          <a:chOff x="0" y="0"/>
          <a:chExt cx="0" cy="0"/>
        </a:xfrm>
      </p:grpSpPr>
      <p:sp>
        <p:nvSpPr>
          <p:cNvPr id="95" name="矩形 6"/>
          <p:cNvSpPr/>
          <p:nvPr userDrawn="1"/>
        </p:nvSpPr>
        <p:spPr>
          <a:xfrm>
            <a:off x="0" y="3"/>
            <a:ext cx="12192000" cy="942109"/>
          </a:xfrm>
          <a:prstGeom prst="rect">
            <a:avLst/>
          </a:prstGeom>
          <a:solidFill>
            <a:srgbClr val="F2F2F2"/>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800"/>
          </a:p>
        </p:txBody>
      </p:sp>
      <p:sp>
        <p:nvSpPr>
          <p:cNvPr id="96" name="标题 1"/>
          <p:cNvSpPr>
            <a:spLocks noGrp="1"/>
          </p:cNvSpPr>
          <p:nvPr>
            <p:ph type="title"/>
          </p:nvPr>
        </p:nvSpPr>
        <p:spPr>
          <a:xfrm>
            <a:off x="838200" y="48493"/>
            <a:ext cx="10515600" cy="845127"/>
          </a:xfrm>
        </p:spPr>
        <p:txBody>
          <a:bodyPr>
            <a:normAutofit/>
          </a:bodyPr>
          <a:lstStyle>
            <a:lvl1pPr>
              <a:defRPr sz="2800">
                <a:solidFill>
                  <a:srgbClr val="70130B"/>
                </a:solidFill>
              </a:defRPr>
            </a:lvl1pPr>
          </a:lstStyle>
          <a:p>
            <a:r>
              <a:rPr kumimoji="1" lang="zh-CN" altLang="en-US" dirty="0"/>
              <a:t>单击此处编辑母版标题样式</a:t>
            </a:r>
            <a:endParaRPr kumimoji="1" lang="zh-CN" altLang="en-US" dirty="0"/>
          </a:p>
        </p:txBody>
      </p:sp>
      <p:sp>
        <p:nvSpPr>
          <p:cNvPr id="97" name="内容占位符 2"/>
          <p:cNvSpPr>
            <a:spLocks noGrp="1"/>
          </p:cNvSpPr>
          <p:nvPr>
            <p:ph idx="1" hasCustomPrompt="1"/>
          </p:nvPr>
        </p:nvSpPr>
        <p:spPr>
          <a:xfrm>
            <a:off x="838200" y="1205345"/>
            <a:ext cx="10515600" cy="4971618"/>
          </a:xfrm>
        </p:spPr>
        <p:txBody>
          <a:bodyPr/>
          <a:lstStyle>
            <a:lvl1pPr marL="273050" indent="-273050">
              <a:buFont typeface="Wingdings" panose="05000000000000000000" pitchFamily="2" charset="2"/>
              <a:buChar char="Ø"/>
              <a:defRPr/>
            </a:lvl1pPr>
          </a:lstStyle>
          <a:p>
            <a:r>
              <a:rPr kumimoji="1" lang="zh-CN" altLang="en-US" dirty="0"/>
              <a:t>编辑母版文本样式
第二级
第三级
第四级
第五级</a:t>
            </a:r>
            <a:endParaRPr kumimoji="1" lang="zh-CN" alt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Date Placeholder 3"/>
          <p:cNvSpPr>
            <a:spLocks noGrp="1"/>
          </p:cNvSpPr>
          <p:nvPr>
            <p:ph type="dt" sz="half" idx="10"/>
          </p:nvPr>
        </p:nvSpPr>
        <p:spPr/>
        <p:txBody>
          <a:bodyPr/>
          <a:lstStyle/>
          <a:p>
            <a:fld id="{C764DE79-268F-4C1A-8933-263129D2AF90}" type="datetimeFigureOut">
              <a:rPr lang="en-US" dirty="0"/>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fld>
            <a:endParaRPr lang="en-US"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cSld name="1_两栏内容">
    <p:spTree>
      <p:nvGrpSpPr>
        <p:cNvPr id="1" name=""/>
        <p:cNvGrpSpPr/>
        <p:nvPr/>
      </p:nvGrpSpPr>
      <p:grpSpPr>
        <a:xfrm>
          <a:off x="0" y="0"/>
          <a:ext cx="0" cy="0"/>
          <a:chOff x="0" y="0"/>
          <a:chExt cx="0" cy="0"/>
        </a:xfrm>
      </p:grpSpPr>
      <p:sp>
        <p:nvSpPr>
          <p:cNvPr id="99" name="矩形 12"/>
          <p:cNvSpPr/>
          <p:nvPr userDrawn="1"/>
        </p:nvSpPr>
        <p:spPr>
          <a:xfrm>
            <a:off x="0" y="3"/>
            <a:ext cx="12192000" cy="942109"/>
          </a:xfrm>
          <a:prstGeom prst="rect">
            <a:avLst/>
          </a:prstGeom>
          <a:solidFill>
            <a:srgbClr val="F2F2F2"/>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sz="1800"/>
          </a:p>
        </p:txBody>
      </p:sp>
      <p:sp>
        <p:nvSpPr>
          <p:cNvPr id="100" name="内容占位符 2"/>
          <p:cNvSpPr>
            <a:spLocks noGrp="1"/>
          </p:cNvSpPr>
          <p:nvPr>
            <p:ph sz="half" idx="1" hasCustomPrompt="1"/>
          </p:nvPr>
        </p:nvSpPr>
        <p:spPr>
          <a:xfrm>
            <a:off x="838200" y="1126067"/>
            <a:ext cx="5181600" cy="5050896"/>
          </a:xfrm>
        </p:spPr>
        <p:txBody>
          <a:bodyPr vert="horz" lIns="91440" tIns="45720" rIns="91440" bIns="45720" rtlCol="0">
            <a:normAutofit/>
          </a:bodyPr>
          <a:lstStyle>
            <a:lvl1pPr marL="273050" indent="-273050">
              <a:buFont typeface="Wingdings" panose="05000000000000000000" pitchFamily="2" charset="2"/>
              <a:buChar char="Ø"/>
              <a:defRPr kumimoji="1" lang="zh-CN" altLang="en-US"/>
            </a:lvl1pPr>
          </a:lstStyle>
          <a:p>
            <a:pPr marL="273050" lvl="0" indent="-273050"/>
            <a:r>
              <a:rPr kumimoji="1" lang="zh-CN" altLang="en-US" dirty="0"/>
              <a:t>编辑母版文本样式
第二级
第三级
第四级
第五级</a:t>
            </a:r>
            <a:endParaRPr kumimoji="1" lang="zh-CN" altLang="en-US" dirty="0"/>
          </a:p>
        </p:txBody>
      </p:sp>
      <p:sp>
        <p:nvSpPr>
          <p:cNvPr id="101" name="内容占位符 3"/>
          <p:cNvSpPr>
            <a:spLocks noGrp="1"/>
          </p:cNvSpPr>
          <p:nvPr>
            <p:ph sz="half" idx="2" hasCustomPrompt="1"/>
          </p:nvPr>
        </p:nvSpPr>
        <p:spPr>
          <a:xfrm>
            <a:off x="6172200" y="1126067"/>
            <a:ext cx="5181600" cy="5050896"/>
          </a:xfrm>
        </p:spPr>
        <p:txBody>
          <a:bodyPr vert="horz" lIns="91440" tIns="45720" rIns="91440" bIns="45720" rtlCol="0">
            <a:normAutofit/>
          </a:bodyPr>
          <a:lstStyle>
            <a:lvl1pPr marL="273050" indent="-273050">
              <a:buFont typeface="Wingdings" panose="05000000000000000000" pitchFamily="2" charset="2"/>
              <a:buChar char="Ø"/>
              <a:defRPr kumimoji="1" lang="zh-CN" altLang="en-US"/>
            </a:lvl1pPr>
          </a:lstStyle>
          <a:p>
            <a:pPr marL="273050" lvl="0" indent="-273050"/>
            <a:r>
              <a:rPr kumimoji="1" lang="zh-CN" altLang="en-US" dirty="0"/>
              <a:t>编辑母版文本样式
第二级
第三级
第四级
第五级</a:t>
            </a:r>
            <a:endParaRPr kumimoji="1" lang="zh-CN" altLang="en-US" dirty="0"/>
          </a:p>
        </p:txBody>
      </p:sp>
      <p:sp>
        <p:nvSpPr>
          <p:cNvPr id="102" name="标题 1"/>
          <p:cNvSpPr>
            <a:spLocks noGrp="1"/>
          </p:cNvSpPr>
          <p:nvPr>
            <p:ph type="title"/>
          </p:nvPr>
        </p:nvSpPr>
        <p:spPr>
          <a:xfrm>
            <a:off x="838200" y="48493"/>
            <a:ext cx="10515600" cy="845127"/>
          </a:xfrm>
        </p:spPr>
        <p:txBody>
          <a:bodyPr>
            <a:normAutofit/>
          </a:bodyPr>
          <a:lstStyle>
            <a:lvl1pPr>
              <a:defRPr sz="2800">
                <a:solidFill>
                  <a:srgbClr val="70130B"/>
                </a:solidFill>
              </a:defRPr>
            </a:lvl1pPr>
          </a:lstStyle>
          <a:p>
            <a:r>
              <a:rPr kumimoji="1" lang="zh-CN" altLang="en-US" dirty="0"/>
              <a:t>单击此处编辑母版标题样式</a:t>
            </a:r>
            <a:endParaRPr kumimoji="1" lang="zh-CN" altLang="en-US" dirty="0"/>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cSld name="1_比较">
    <p:spTree>
      <p:nvGrpSpPr>
        <p:cNvPr id="1" name=""/>
        <p:cNvGrpSpPr/>
        <p:nvPr/>
      </p:nvGrpSpPr>
      <p:grpSpPr>
        <a:xfrm>
          <a:off x="0" y="0"/>
          <a:ext cx="0" cy="0"/>
          <a:chOff x="0" y="0"/>
          <a:chExt cx="0" cy="0"/>
        </a:xfrm>
      </p:grpSpPr>
      <p:sp>
        <p:nvSpPr>
          <p:cNvPr id="104" name="矩形 16"/>
          <p:cNvSpPr/>
          <p:nvPr userDrawn="1"/>
        </p:nvSpPr>
        <p:spPr>
          <a:xfrm>
            <a:off x="0" y="3"/>
            <a:ext cx="12192000" cy="942109"/>
          </a:xfrm>
          <a:prstGeom prst="rect">
            <a:avLst/>
          </a:prstGeom>
          <a:solidFill>
            <a:srgbClr val="F2F2F2"/>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sz="1800"/>
          </a:p>
        </p:txBody>
      </p:sp>
      <p:sp>
        <p:nvSpPr>
          <p:cNvPr id="105" name="文本占位符 2"/>
          <p:cNvSpPr>
            <a:spLocks noGrp="1"/>
          </p:cNvSpPr>
          <p:nvPr>
            <p:ph type="body" idx="1" hasCustomPrompt="1"/>
          </p:nvPr>
        </p:nvSpPr>
        <p:spPr>
          <a:xfrm>
            <a:off x="839789" y="1681163"/>
            <a:ext cx="5157787"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r>
              <a:rPr kumimoji="1" lang="zh-CN" altLang="en-US"/>
              <a:t>编辑母版文本样式
第二级
第三级
第四级
第五级</a:t>
            </a:r>
            <a:endParaRPr kumimoji="1" lang="zh-CN" altLang="en-US"/>
          </a:p>
        </p:txBody>
      </p:sp>
      <p:sp>
        <p:nvSpPr>
          <p:cNvPr id="106" name="内容占位符 3"/>
          <p:cNvSpPr>
            <a:spLocks noGrp="1"/>
          </p:cNvSpPr>
          <p:nvPr>
            <p:ph sz="half" idx="2" hasCustomPrompt="1"/>
          </p:nvPr>
        </p:nvSpPr>
        <p:spPr>
          <a:xfrm>
            <a:off x="839789" y="2505075"/>
            <a:ext cx="5157787" cy="3684588"/>
          </a:xfrm>
        </p:spPr>
        <p:txBody>
          <a:bodyPr vert="horz" lIns="91440" tIns="45720" rIns="91440" bIns="45720" rtlCol="0">
            <a:normAutofit/>
          </a:bodyPr>
          <a:lstStyle>
            <a:lvl1pPr marL="273050" indent="-273050">
              <a:buFont typeface="Wingdings" panose="05000000000000000000" pitchFamily="2" charset="2"/>
              <a:buChar char="Ø"/>
              <a:defRPr kumimoji="1" lang="zh-CN" altLang="en-US" dirty="0"/>
            </a:lvl1pPr>
          </a:lstStyle>
          <a:p>
            <a:pPr marL="273050" lvl="0" indent="-273050"/>
            <a:r>
              <a:rPr kumimoji="1" lang="zh-CN" altLang="en-US" dirty="0"/>
              <a:t>编辑母版文本样式
第二级
第三级
第四级
第五级</a:t>
            </a:r>
            <a:endParaRPr kumimoji="1" lang="zh-CN" altLang="en-US" dirty="0"/>
          </a:p>
        </p:txBody>
      </p:sp>
      <p:sp>
        <p:nvSpPr>
          <p:cNvPr id="107" name="文本占位符 4"/>
          <p:cNvSpPr>
            <a:spLocks noGrp="1"/>
          </p:cNvSpPr>
          <p:nvPr>
            <p:ph type="body" sz="quarter" idx="3" hasCustomPrompt="1"/>
          </p:nvPr>
        </p:nvSpPr>
        <p:spPr>
          <a:xfrm>
            <a:off x="6172202" y="1681163"/>
            <a:ext cx="5183188"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r>
              <a:rPr kumimoji="1" lang="zh-CN" altLang="en-US"/>
              <a:t>编辑母版文本样式
第二级
第三级
第四级
第五级</a:t>
            </a:r>
            <a:endParaRPr kumimoji="1" lang="zh-CN" altLang="en-US"/>
          </a:p>
        </p:txBody>
      </p:sp>
      <p:sp>
        <p:nvSpPr>
          <p:cNvPr id="108" name="内容占位符 5"/>
          <p:cNvSpPr>
            <a:spLocks noGrp="1"/>
          </p:cNvSpPr>
          <p:nvPr>
            <p:ph sz="quarter" idx="4" hasCustomPrompt="1"/>
          </p:nvPr>
        </p:nvSpPr>
        <p:spPr>
          <a:xfrm>
            <a:off x="6172202" y="2505075"/>
            <a:ext cx="5183188" cy="3684588"/>
          </a:xfrm>
        </p:spPr>
        <p:txBody>
          <a:bodyPr vert="horz" lIns="91440" tIns="45720" rIns="91440" bIns="45720" rtlCol="0">
            <a:normAutofit/>
          </a:bodyPr>
          <a:lstStyle>
            <a:lvl1pPr marL="273050" indent="-273050">
              <a:buFont typeface="Wingdings" panose="05000000000000000000" pitchFamily="2" charset="2"/>
              <a:buChar char="Ø"/>
              <a:defRPr kumimoji="1" lang="zh-CN" altLang="en-US"/>
            </a:lvl1pPr>
          </a:lstStyle>
          <a:p>
            <a:pPr marL="273050" lvl="0" indent="-273050"/>
            <a:r>
              <a:rPr kumimoji="1" lang="zh-CN" altLang="en-US" dirty="0"/>
              <a:t>编辑母版文本样式
第二级
第三级
第四级
第五级</a:t>
            </a:r>
            <a:endParaRPr kumimoji="1" lang="zh-CN" altLang="en-US" dirty="0"/>
          </a:p>
        </p:txBody>
      </p:sp>
      <p:sp>
        <p:nvSpPr>
          <p:cNvPr id="109" name="标题 1"/>
          <p:cNvSpPr>
            <a:spLocks noGrp="1"/>
          </p:cNvSpPr>
          <p:nvPr>
            <p:ph type="title"/>
          </p:nvPr>
        </p:nvSpPr>
        <p:spPr>
          <a:xfrm>
            <a:off x="838200" y="48493"/>
            <a:ext cx="10515600" cy="845127"/>
          </a:xfrm>
        </p:spPr>
        <p:txBody>
          <a:bodyPr>
            <a:normAutofit/>
          </a:bodyPr>
          <a:lstStyle>
            <a:lvl1pPr>
              <a:defRPr sz="2800">
                <a:solidFill>
                  <a:srgbClr val="70130B"/>
                </a:solidFill>
              </a:defRPr>
            </a:lvl1pPr>
          </a:lstStyle>
          <a:p>
            <a:r>
              <a:rPr kumimoji="1" lang="zh-CN" altLang="en-US" dirty="0"/>
              <a:t>单击此处编辑母版标题样式</a:t>
            </a:r>
            <a:endParaRPr kumimoji="1" lang="zh-CN" altLang="en-US" dirty="0"/>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cSld name="1_仅标题">
    <p:spTree>
      <p:nvGrpSpPr>
        <p:cNvPr id="1" name=""/>
        <p:cNvGrpSpPr/>
        <p:nvPr/>
      </p:nvGrpSpPr>
      <p:grpSpPr>
        <a:xfrm>
          <a:off x="0" y="0"/>
          <a:ext cx="0" cy="0"/>
          <a:chOff x="0" y="0"/>
          <a:chExt cx="0" cy="0"/>
        </a:xfrm>
      </p:grpSpPr>
      <p:sp>
        <p:nvSpPr>
          <p:cNvPr id="111" name="矩形 12"/>
          <p:cNvSpPr/>
          <p:nvPr userDrawn="1"/>
        </p:nvSpPr>
        <p:spPr>
          <a:xfrm>
            <a:off x="0" y="3"/>
            <a:ext cx="12192000" cy="942109"/>
          </a:xfrm>
          <a:prstGeom prst="rect">
            <a:avLst/>
          </a:prstGeom>
          <a:solidFill>
            <a:srgbClr val="F2F2F2"/>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sz="1800"/>
          </a:p>
        </p:txBody>
      </p:sp>
      <p:sp>
        <p:nvSpPr>
          <p:cNvPr id="112" name="标题 1"/>
          <p:cNvSpPr>
            <a:spLocks noGrp="1"/>
          </p:cNvSpPr>
          <p:nvPr>
            <p:ph type="title"/>
          </p:nvPr>
        </p:nvSpPr>
        <p:spPr>
          <a:xfrm>
            <a:off x="838200" y="48493"/>
            <a:ext cx="10515600" cy="845127"/>
          </a:xfrm>
        </p:spPr>
        <p:txBody>
          <a:bodyPr>
            <a:normAutofit/>
          </a:bodyPr>
          <a:lstStyle>
            <a:lvl1pPr>
              <a:defRPr sz="2800">
                <a:solidFill>
                  <a:srgbClr val="70130B"/>
                </a:solidFill>
              </a:defRPr>
            </a:lvl1pPr>
          </a:lstStyle>
          <a:p>
            <a:r>
              <a:rPr kumimoji="1" lang="zh-CN" altLang="en-US" dirty="0"/>
              <a:t>单击此处编辑母版标题样式</a:t>
            </a:r>
            <a:endParaRPr kumimoji="1" lang="zh-CN" altLang="en-US" dirty="0"/>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cSld name="1_标题和竖排文字">
    <p:spTree>
      <p:nvGrpSpPr>
        <p:cNvPr id="1" name=""/>
        <p:cNvGrpSpPr/>
        <p:nvPr/>
      </p:nvGrpSpPr>
      <p:grpSpPr>
        <a:xfrm>
          <a:off x="0" y="0"/>
          <a:ext cx="0" cy="0"/>
          <a:chOff x="0" y="0"/>
          <a:chExt cx="0" cy="0"/>
        </a:xfrm>
      </p:grpSpPr>
      <p:sp>
        <p:nvSpPr>
          <p:cNvPr id="114" name="矩形 13"/>
          <p:cNvSpPr/>
          <p:nvPr userDrawn="1"/>
        </p:nvSpPr>
        <p:spPr>
          <a:xfrm>
            <a:off x="0" y="3"/>
            <a:ext cx="12192000" cy="942109"/>
          </a:xfrm>
          <a:prstGeom prst="rect">
            <a:avLst/>
          </a:prstGeom>
          <a:solidFill>
            <a:srgbClr val="F2F2F2"/>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kumimoji="1" lang="zh-CN" altLang="en-US" sz="1800"/>
          </a:p>
        </p:txBody>
      </p:sp>
      <p:sp>
        <p:nvSpPr>
          <p:cNvPr id="115" name="竖排文字占位符 2"/>
          <p:cNvSpPr>
            <a:spLocks noGrp="1"/>
          </p:cNvSpPr>
          <p:nvPr>
            <p:ph type="body" orient="vert" idx="1" hasCustomPrompt="1"/>
          </p:nvPr>
        </p:nvSpPr>
        <p:spPr>
          <a:xfrm>
            <a:off x="838200" y="1193803"/>
            <a:ext cx="10515600" cy="4983163"/>
          </a:xfrm>
        </p:spPr>
        <p:txBody>
          <a:bodyPr vert="eaVert"/>
          <a:lstStyle>
            <a:lvl1pPr marL="273050" indent="-273050">
              <a:buFont typeface="Wingdings" panose="05000000000000000000" pitchFamily="2" charset="2"/>
              <a:buChar char="Ø"/>
              <a:defRPr/>
            </a:lvl1pPr>
          </a:lstStyle>
          <a:p>
            <a:r>
              <a:rPr kumimoji="1" lang="zh-CN" altLang="en-US"/>
              <a:t>编辑母版文本样式
第二级
第三级
第四级
第五级</a:t>
            </a:r>
            <a:endParaRPr kumimoji="1" lang="zh-CN" altLang="en-US"/>
          </a:p>
        </p:txBody>
      </p:sp>
      <p:sp>
        <p:nvSpPr>
          <p:cNvPr id="116" name="标题 1"/>
          <p:cNvSpPr>
            <a:spLocks noGrp="1"/>
          </p:cNvSpPr>
          <p:nvPr>
            <p:ph type="title"/>
          </p:nvPr>
        </p:nvSpPr>
        <p:spPr>
          <a:xfrm>
            <a:off x="838200" y="48493"/>
            <a:ext cx="10515600" cy="845127"/>
          </a:xfrm>
        </p:spPr>
        <p:txBody>
          <a:bodyPr>
            <a:normAutofit/>
          </a:bodyPr>
          <a:lstStyle>
            <a:lvl1pPr>
              <a:defRPr sz="2800">
                <a:solidFill>
                  <a:srgbClr val="70130B"/>
                </a:solidFill>
              </a:defRPr>
            </a:lvl1pPr>
          </a:lstStyle>
          <a:p>
            <a:r>
              <a:rPr kumimoji="1" lang="zh-CN" altLang="en-US" dirty="0"/>
              <a:t>单击此处编辑母版标题样式</a:t>
            </a:r>
            <a:endParaRPr kumimoji="1" lang="zh-CN" altLang="en-US" dirty="0"/>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cSld name="标题和内容">
    <p:spTree>
      <p:nvGrpSpPr>
        <p:cNvPr id="1" name=""/>
        <p:cNvGrpSpPr/>
        <p:nvPr/>
      </p:nvGrpSpPr>
      <p:grpSpPr>
        <a:xfrm>
          <a:off x="0" y="0"/>
          <a:ext cx="0" cy="0"/>
          <a:chOff x="0" y="0"/>
          <a:chExt cx="0" cy="0"/>
        </a:xfrm>
      </p:grpSpPr>
      <p:sp>
        <p:nvSpPr>
          <p:cNvPr id="9" name="矩形 6"/>
          <p:cNvSpPr/>
          <p:nvPr userDrawn="1"/>
        </p:nvSpPr>
        <p:spPr>
          <a:xfrm>
            <a:off x="0" y="4"/>
            <a:ext cx="12192000" cy="1335644"/>
          </a:xfrm>
          <a:prstGeom prst="rect">
            <a:avLst/>
          </a:prstGeom>
          <a:solidFill>
            <a:srgbClr val="F2F2F2"/>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800"/>
          </a:p>
        </p:txBody>
      </p:sp>
      <p:sp>
        <p:nvSpPr>
          <p:cNvPr id="10" name="Content Placeholder 2"/>
          <p:cNvSpPr>
            <a:spLocks noGrp="1"/>
          </p:cNvSpPr>
          <p:nvPr>
            <p:ph idx="1"/>
          </p:nvPr>
        </p:nvSpPr>
        <p:spPr>
          <a:xfrm>
            <a:off x="838200" y="1434354"/>
            <a:ext cx="10515600" cy="4742609"/>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11" name="Date Placeholder 3"/>
          <p:cNvSpPr>
            <a:spLocks noGrp="1"/>
          </p:cNvSpPr>
          <p:nvPr>
            <p:ph type="dt" sz="half" idx="10"/>
          </p:nvPr>
        </p:nvSpPr>
        <p:spPr/>
        <p:txBody>
          <a:bodyPr/>
          <a:lstStyle/>
          <a:p>
            <a:fld id="{C764DE79-268F-4C1A-8933-263129D2AF90}" type="datetimeFigureOut">
              <a:rPr lang="zh-CN" altLang="en-US"/>
            </a:fld>
            <a:endParaRPr lang="en-US" dirty="0"/>
          </a:p>
        </p:txBody>
      </p:sp>
      <p:sp>
        <p:nvSpPr>
          <p:cNvPr id="12" name="Footer Placeholder 4"/>
          <p:cNvSpPr>
            <a:spLocks noGrp="1"/>
          </p:cNvSpPr>
          <p:nvPr>
            <p:ph type="ftr" sz="quarter" idx="11"/>
          </p:nvPr>
        </p:nvSpPr>
        <p:spPr/>
        <p:txBody>
          <a:bodyPr/>
          <a:lstStyle/>
          <a:p>
            <a:endParaRPr lang="en-US" dirty="0"/>
          </a:p>
        </p:txBody>
      </p:sp>
      <p:sp>
        <p:nvSpPr>
          <p:cNvPr id="13" name="Slide Number Placeholder 5"/>
          <p:cNvSpPr>
            <a:spLocks noGrp="1"/>
          </p:cNvSpPr>
          <p:nvPr>
            <p:ph type="sldNum" sz="quarter" idx="12"/>
          </p:nvPr>
        </p:nvSpPr>
        <p:spPr/>
        <p:txBody>
          <a:bodyPr/>
          <a:lstStyle/>
          <a:p>
            <a:fld id="{48F63A3B-78C7-47BE-AE5E-E10140E04643}" type="slidenum">
              <a:rPr/>
            </a:fld>
            <a:endParaRPr lang="en-US" dirty="0"/>
          </a:p>
        </p:txBody>
      </p:sp>
      <p:sp>
        <p:nvSpPr>
          <p:cNvPr id="14" name="Title Placeholder 1"/>
          <p:cNvSpPr>
            <a:spLocks noGrp="1"/>
          </p:cNvSpPr>
          <p:nvPr>
            <p:ph type="title"/>
          </p:nvPr>
        </p:nvSpPr>
        <p:spPr>
          <a:xfrm>
            <a:off x="838200" y="365125"/>
            <a:ext cx="10515600" cy="907863"/>
          </a:xfrm>
          <a:prstGeom prst="rect">
            <a:avLst/>
          </a:prstGeom>
        </p:spPr>
        <p:txBody>
          <a:bodyPr vert="horz" lIns="91440" tIns="45720" rIns="91440" bIns="45720" rtlCol="0" anchor="ctr">
            <a:normAutofit/>
          </a:bodyPr>
          <a:lstStyle/>
          <a:p>
            <a:r>
              <a:rPr lang="zh-CN" altLang="en-US" dirty="0"/>
              <a:t>单击此处编辑母版标题样式</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两栏内容">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838200" y="1461247"/>
            <a:ext cx="5181600" cy="4715716"/>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Content Placeholder 3"/>
          <p:cNvSpPr>
            <a:spLocks noGrp="1"/>
          </p:cNvSpPr>
          <p:nvPr>
            <p:ph sz="half" idx="2"/>
          </p:nvPr>
        </p:nvSpPr>
        <p:spPr>
          <a:xfrm>
            <a:off x="6172200" y="1461247"/>
            <a:ext cx="5181600" cy="4715716"/>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fld>
            <a:endParaRPr lang="en-US" dirty="0"/>
          </a:p>
        </p:txBody>
      </p:sp>
      <p:sp>
        <p:nvSpPr>
          <p:cNvPr id="10" name="Title Placeholder 1"/>
          <p:cNvSpPr>
            <a:spLocks noGrp="1"/>
          </p:cNvSpPr>
          <p:nvPr>
            <p:ph type="title"/>
          </p:nvPr>
        </p:nvSpPr>
        <p:spPr>
          <a:xfrm>
            <a:off x="838200" y="365125"/>
            <a:ext cx="10515600" cy="907863"/>
          </a:xfrm>
          <a:prstGeom prst="rect">
            <a:avLst/>
          </a:prstGeom>
        </p:spPr>
        <p:txBody>
          <a:bodyPr vert="horz" lIns="91440" tIns="45720" rIns="91440" bIns="45720" rtlCol="0" anchor="ctr">
            <a:normAutofit/>
          </a:bodyPr>
          <a:lstStyle/>
          <a:p>
            <a:r>
              <a:rPr lang="zh-CN" altLang="en-US" dirty="0"/>
              <a:t>单击此处编辑母版标题样式</a:t>
            </a:r>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比较">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839788" y="143547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Content Placeholder 3"/>
          <p:cNvSpPr>
            <a:spLocks noGrp="1"/>
          </p:cNvSpPr>
          <p:nvPr>
            <p:ph sz="half" idx="2"/>
          </p:nvPr>
        </p:nvSpPr>
        <p:spPr>
          <a:xfrm>
            <a:off x="839788" y="2359210"/>
            <a:ext cx="5157787" cy="3830453"/>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5" name="Text Placeholder 4"/>
          <p:cNvSpPr>
            <a:spLocks noGrp="1"/>
          </p:cNvSpPr>
          <p:nvPr>
            <p:ph type="body" sz="quarter" idx="3"/>
          </p:nvPr>
        </p:nvSpPr>
        <p:spPr>
          <a:xfrm>
            <a:off x="6172200" y="143547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Content Placeholder 5"/>
          <p:cNvSpPr>
            <a:spLocks noGrp="1"/>
          </p:cNvSpPr>
          <p:nvPr>
            <p:ph sz="quarter" idx="4"/>
          </p:nvPr>
        </p:nvSpPr>
        <p:spPr>
          <a:xfrm>
            <a:off x="6172200" y="2359210"/>
            <a:ext cx="5183188" cy="3830453"/>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dirty="0"/>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fld>
            <a:endParaRPr lang="en-US" dirty="0"/>
          </a:p>
        </p:txBody>
      </p:sp>
      <p:sp>
        <p:nvSpPr>
          <p:cNvPr id="12" name="矩形 11"/>
          <p:cNvSpPr/>
          <p:nvPr userDrawn="1"/>
        </p:nvSpPr>
        <p:spPr>
          <a:xfrm>
            <a:off x="0" y="4"/>
            <a:ext cx="12192000" cy="1335644"/>
          </a:xfrm>
          <a:prstGeom prst="rect">
            <a:avLst/>
          </a:prstGeom>
          <a:solidFill>
            <a:srgbClr val="F2F2F2"/>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800"/>
          </a:p>
        </p:txBody>
      </p:sp>
      <p:sp>
        <p:nvSpPr>
          <p:cNvPr id="13" name="Title Placeholder 1"/>
          <p:cNvSpPr>
            <a:spLocks noGrp="1"/>
          </p:cNvSpPr>
          <p:nvPr>
            <p:ph type="title"/>
          </p:nvPr>
        </p:nvSpPr>
        <p:spPr>
          <a:xfrm>
            <a:off x="838200" y="365125"/>
            <a:ext cx="10515600" cy="907863"/>
          </a:xfrm>
          <a:prstGeom prst="rect">
            <a:avLst/>
          </a:prstGeom>
        </p:spPr>
        <p:txBody>
          <a:bodyPr vert="horz" lIns="91440" tIns="45720" rIns="91440" bIns="45720" rtlCol="0" anchor="ctr">
            <a:normAutofit/>
          </a:bodyPr>
          <a:lstStyle/>
          <a:p>
            <a:r>
              <a:rPr lang="zh-CN" altLang="en-US" dirty="0"/>
              <a:t>单击此处编辑母版标题样式</a:t>
            </a:r>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8" name="矩形 7"/>
          <p:cNvSpPr/>
          <p:nvPr userDrawn="1"/>
        </p:nvSpPr>
        <p:spPr>
          <a:xfrm>
            <a:off x="0" y="4"/>
            <a:ext cx="12192000" cy="1335644"/>
          </a:xfrm>
          <a:prstGeom prst="rect">
            <a:avLst/>
          </a:prstGeom>
          <a:solidFill>
            <a:srgbClr val="F2F2F2"/>
          </a:solidFill>
          <a:ln>
            <a:noFill/>
          </a:ln>
          <a:effectLst>
            <a:softEdge rad="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800"/>
          </a:p>
        </p:txBody>
      </p:sp>
      <p:sp>
        <p:nvSpPr>
          <p:cNvPr id="2" name="Title 1"/>
          <p:cNvSpPr>
            <a:spLocks noGrp="1"/>
          </p:cNvSpPr>
          <p:nvPr>
            <p:ph type="title"/>
          </p:nvPr>
        </p:nvSpPr>
        <p:spPr/>
        <p:txBody>
          <a:bodyPr/>
          <a:lstStyle/>
          <a:p>
            <a:r>
              <a:rPr lang="zh-CN" altLang="en-US"/>
              <a:t>单击此处编辑母版标题样式</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dirty="0"/>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fld id="{C764DE79-268F-4C1A-8933-263129D2AF90}"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Date Placeholder 4"/>
          <p:cNvSpPr>
            <a:spLocks noGrp="1"/>
          </p:cNvSpPr>
          <p:nvPr>
            <p:ph type="dt" sz="half" idx="10"/>
          </p:nvPr>
        </p:nvSpPr>
        <p:spPr/>
        <p:txBody>
          <a:bodyPr/>
          <a:lstStyle/>
          <a:p>
            <a:fld id="{C764DE79-268F-4C1A-8933-263129D2AF90}" type="datetimeFigureOut">
              <a:rPr lang="en-US" dirty="0"/>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slideLayout" Target="../slideLayouts/slideLayout17.xml"/><Relationship Id="rId16" Type="http://schemas.openxmlformats.org/officeDocument/2006/relationships/slideLayout" Target="../slideLayouts/slideLayout16.xml"/><Relationship Id="rId15" Type="http://schemas.openxmlformats.org/officeDocument/2006/relationships/slideLayout" Target="../slideLayouts/slideLayout15.xml"/><Relationship Id="rId14" Type="http://schemas.openxmlformats.org/officeDocument/2006/relationships/slideLayout" Target="../slideLayouts/slideLayout14.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6.xml"/><Relationship Id="rId8" Type="http://schemas.openxmlformats.org/officeDocument/2006/relationships/slideLayout" Target="../slideLayouts/slideLayout25.xml"/><Relationship Id="rId7" Type="http://schemas.openxmlformats.org/officeDocument/2006/relationships/slideLayout" Target="../slideLayouts/slideLayout24.xml"/><Relationship Id="rId6" Type="http://schemas.openxmlformats.org/officeDocument/2006/relationships/slideLayout" Target="../slideLayouts/slideLayout23.xml"/><Relationship Id="rId5" Type="http://schemas.openxmlformats.org/officeDocument/2006/relationships/slideLayout" Target="../slideLayouts/slideLayout22.xml"/><Relationship Id="rId4" Type="http://schemas.openxmlformats.org/officeDocument/2006/relationships/slideLayout" Target="../slideLayouts/slideLayout21.xml"/><Relationship Id="rId3" Type="http://schemas.openxmlformats.org/officeDocument/2006/relationships/slideLayout" Target="../slideLayouts/slideLayout20.xml"/><Relationship Id="rId2" Type="http://schemas.openxmlformats.org/officeDocument/2006/relationships/slideLayout" Target="../slideLayouts/slideLayout19.xml"/><Relationship Id="rId18" Type="http://schemas.openxmlformats.org/officeDocument/2006/relationships/theme" Target="../theme/theme2.xml"/><Relationship Id="rId17" Type="http://schemas.openxmlformats.org/officeDocument/2006/relationships/slideLayout" Target="../slideLayouts/slideLayout34.xml"/><Relationship Id="rId16" Type="http://schemas.openxmlformats.org/officeDocument/2006/relationships/slideLayout" Target="../slideLayouts/slideLayout33.xml"/><Relationship Id="rId15" Type="http://schemas.openxmlformats.org/officeDocument/2006/relationships/slideLayout" Target="../slideLayouts/slideLayout32.xml"/><Relationship Id="rId14" Type="http://schemas.openxmlformats.org/officeDocument/2006/relationships/slideLayout" Target="../slideLayouts/slideLayout31.xml"/><Relationship Id="rId13" Type="http://schemas.openxmlformats.org/officeDocument/2006/relationships/slideLayout" Target="../slideLayouts/slideLayout30.xml"/><Relationship Id="rId12" Type="http://schemas.openxmlformats.org/officeDocument/2006/relationships/slideLayout" Target="../slideLayouts/slideLayout29.xml"/><Relationship Id="rId11" Type="http://schemas.openxmlformats.org/officeDocument/2006/relationships/slideLayout" Target="../slideLayouts/slideLayout28.xml"/><Relationship Id="rId10" Type="http://schemas.openxmlformats.org/officeDocument/2006/relationships/slideLayout" Target="../slideLayouts/slideLayout27.xml"/><Relationship Id="rId1" Type="http://schemas.openxmlformats.org/officeDocument/2006/relationships/slideLayout" Target="../slideLayouts/slideLayout1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907863"/>
          </a:xfrm>
          <a:prstGeom prst="rect">
            <a:avLst/>
          </a:prstGeom>
        </p:spPr>
        <p:txBody>
          <a:bodyPr vert="horz" lIns="91440" tIns="45720" rIns="91440" bIns="45720" rtlCol="0" anchor="ctr">
            <a:normAutofit/>
          </a:bodyPr>
          <a:lstStyle/>
          <a:p>
            <a:r>
              <a:rPr lang="zh-CN" altLang="en-US" dirty="0"/>
              <a:t>单击此处编辑母版标题样式</a:t>
            </a:r>
            <a:endParaRPr lang="en-US" dirty="0"/>
          </a:p>
        </p:txBody>
      </p:sp>
      <p:sp>
        <p:nvSpPr>
          <p:cNvPr id="3" name="Text Placeholder 2"/>
          <p:cNvSpPr>
            <a:spLocks noGrp="1"/>
          </p:cNvSpPr>
          <p:nvPr>
            <p:ph type="body" idx="1"/>
          </p:nvPr>
        </p:nvSpPr>
        <p:spPr>
          <a:xfrm>
            <a:off x="838200" y="1452282"/>
            <a:ext cx="10515600" cy="4724681"/>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en-US" dirty="0"/>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lang="en-US" dirty="0"/>
            </a:fld>
            <a:endParaRPr lang="en-US" dirty="0"/>
          </a:p>
        </p:txBody>
      </p:sp>
      <p:sp>
        <p:nvSpPr>
          <p:cNvPr id="7" name="矩形 6"/>
          <p:cNvSpPr/>
          <p:nvPr userDrawn="1"/>
        </p:nvSpPr>
        <p:spPr>
          <a:xfrm>
            <a:off x="0" y="6637866"/>
            <a:ext cx="4080000" cy="220134"/>
          </a:xfrm>
          <a:prstGeom prst="rect">
            <a:avLst/>
          </a:prstGeom>
          <a:solidFill>
            <a:srgbClr val="99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200" dirty="0"/>
              <a:t>Zicong Hong</a:t>
            </a:r>
            <a:endParaRPr kumimoji="1" lang="zh-CN" altLang="en-US" sz="1200" dirty="0"/>
          </a:p>
        </p:txBody>
      </p:sp>
      <p:sp>
        <p:nvSpPr>
          <p:cNvPr id="8" name="矩形 7"/>
          <p:cNvSpPr/>
          <p:nvPr userDrawn="1"/>
        </p:nvSpPr>
        <p:spPr>
          <a:xfrm>
            <a:off x="4044000" y="6637870"/>
            <a:ext cx="4080000" cy="220133"/>
          </a:xfrm>
          <a:prstGeom prst="rect">
            <a:avLst/>
          </a:prstGeom>
          <a:solidFill>
            <a:srgbClr val="E9E9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200" dirty="0" err="1">
                <a:solidFill>
                  <a:srgbClr val="990000"/>
                </a:solidFill>
              </a:rPr>
              <a:t>PEILab</a:t>
            </a:r>
            <a:r>
              <a:rPr kumimoji="1" lang="en-US" altLang="zh-CN" sz="1200" dirty="0">
                <a:solidFill>
                  <a:srgbClr val="990000"/>
                </a:solidFill>
              </a:rPr>
              <a:t> Presentation Template</a:t>
            </a:r>
            <a:endParaRPr kumimoji="1" lang="zh-CN" altLang="en-US" sz="1200" dirty="0">
              <a:solidFill>
                <a:srgbClr val="990000"/>
              </a:solidFill>
            </a:endParaRPr>
          </a:p>
        </p:txBody>
      </p:sp>
      <p:sp>
        <p:nvSpPr>
          <p:cNvPr id="9" name="矩形 8"/>
          <p:cNvSpPr/>
          <p:nvPr userDrawn="1"/>
        </p:nvSpPr>
        <p:spPr>
          <a:xfrm>
            <a:off x="8112000" y="6637866"/>
            <a:ext cx="4080000" cy="220134"/>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200" dirty="0"/>
          </a:p>
        </p:txBody>
      </p:sp>
      <p:sp>
        <p:nvSpPr>
          <p:cNvPr id="10" name="日期占位符 3"/>
          <p:cNvSpPr txBox="1"/>
          <p:nvPr userDrawn="1"/>
        </p:nvSpPr>
        <p:spPr>
          <a:xfrm>
            <a:off x="9753603" y="6637868"/>
            <a:ext cx="1356781" cy="220135"/>
          </a:xfrm>
          <a:prstGeom prst="rect">
            <a:avLst/>
          </a:prstGeom>
        </p:spPr>
        <p:txBody>
          <a:bodyPr vert="horz" lIns="91440" tIns="45720" rIns="91440" bIns="45720" rtlCol="0" anchor="ctr"/>
          <a:lstStyle>
            <a:defPPr>
              <a:defRPr lang="en-US"/>
            </a:defPPr>
            <a:lvl1pPr marL="0" algn="l" defTabSz="457200" rtl="0" eaLnBrk="1" latinLnBrk="0" hangingPunct="1">
              <a:defRPr sz="9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25F0945-07F1-ED4A-8297-30DB81EF9BD1}" type="datetime1">
              <a:rPr lang="zh-CN" altLang="en-US" sz="1000" smtClean="0">
                <a:solidFill>
                  <a:srgbClr val="990000"/>
                </a:solidFill>
                <a:latin typeface="Hiragino Sans GB W3" panose="020B0300000000000000" pitchFamily="34" charset="-128"/>
                <a:ea typeface="Hiragino Sans GB W3" panose="020B0300000000000000" pitchFamily="34" charset="-128"/>
              </a:rPr>
            </a:fld>
            <a:endParaRPr lang="en-US" sz="1000" dirty="0">
              <a:solidFill>
                <a:srgbClr val="990000"/>
              </a:solidFill>
              <a:latin typeface="Hiragino Sans GB W3" panose="020B0300000000000000" pitchFamily="34" charset="-128"/>
              <a:ea typeface="Hiragino Sans GB W3" panose="020B0300000000000000" pitchFamily="34" charset="-128"/>
            </a:endParaRPr>
          </a:p>
        </p:txBody>
      </p:sp>
      <p:sp>
        <p:nvSpPr>
          <p:cNvPr id="11" name="日期占位符 3"/>
          <p:cNvSpPr txBox="1"/>
          <p:nvPr userDrawn="1"/>
        </p:nvSpPr>
        <p:spPr>
          <a:xfrm>
            <a:off x="11353801" y="6637868"/>
            <a:ext cx="728507" cy="220133"/>
          </a:xfrm>
          <a:prstGeom prst="rect">
            <a:avLst/>
          </a:prstGeom>
        </p:spPr>
        <p:txBody>
          <a:bodyPr vert="horz" lIns="91440" tIns="45720" rIns="91440" bIns="45720" rtlCol="0" anchor="ctr"/>
          <a:lstStyle>
            <a:defPPr>
              <a:defRPr lang="en-US"/>
            </a:defPPr>
            <a:lvl1pPr marL="0" algn="l" defTabSz="457200" rtl="0" eaLnBrk="1" latinLnBrk="0" hangingPunct="1">
              <a:defRPr sz="9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4F42B4B9-4F4F-DC40-8BF5-0036F3636617}" type="slidenum">
              <a:rPr lang="en-US" sz="1000" smtClean="0">
                <a:solidFill>
                  <a:srgbClr val="990000"/>
                </a:solidFill>
                <a:latin typeface="Hiragino Sans GB W3" panose="020B0300000000000000" pitchFamily="34" charset="-128"/>
                <a:ea typeface="Hiragino Sans GB W3" panose="020B0300000000000000" pitchFamily="34" charset="-128"/>
              </a:rPr>
            </a:fld>
            <a:endParaRPr lang="en-US" sz="1000" dirty="0">
              <a:solidFill>
                <a:srgbClr val="990000"/>
              </a:solidFill>
              <a:latin typeface="Hiragino Sans GB W3" panose="020B0300000000000000" pitchFamily="34" charset="-128"/>
              <a:ea typeface="Hiragino Sans GB W3" panose="020B0300000000000000" pitchFamily="34" charset="-128"/>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 id="2147483663" r:id="rId15"/>
    <p:sldLayoutId id="2147483664" r:id="rId16"/>
    <p:sldLayoutId id="2147483665" r:id="rId17"/>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Title Placeholder 1"/>
          <p:cNvSpPr>
            <a:spLocks noGrp="1"/>
          </p:cNvSpPr>
          <p:nvPr>
            <p:ph type="title"/>
          </p:nvPr>
        </p:nvSpPr>
        <p:spPr>
          <a:xfrm>
            <a:off x="838200" y="365125"/>
            <a:ext cx="10515600" cy="907863"/>
          </a:xfrm>
          <a:prstGeom prst="rect">
            <a:avLst/>
          </a:prstGeom>
        </p:spPr>
        <p:txBody>
          <a:bodyPr vert="horz" lIns="91440" tIns="45720" rIns="91440" bIns="45720" rtlCol="0" anchor="ctr">
            <a:normAutofit/>
          </a:bodyPr>
          <a:lstStyle/>
          <a:p>
            <a:r>
              <a:rPr lang="zh-CN" altLang="en-US" dirty="0"/>
              <a:t>单击此处编辑母版标题样式</a:t>
            </a:r>
            <a:endParaRPr lang="en-US" dirty="0"/>
          </a:p>
        </p:txBody>
      </p:sp>
      <p:sp>
        <p:nvSpPr>
          <p:cNvPr id="9" name="Text Placeholder 2"/>
          <p:cNvSpPr>
            <a:spLocks noGrp="1"/>
          </p:cNvSpPr>
          <p:nvPr>
            <p:ph type="body" idx="1"/>
          </p:nvPr>
        </p:nvSpPr>
        <p:spPr>
          <a:xfrm>
            <a:off x="838200" y="1452282"/>
            <a:ext cx="10515600" cy="4724681"/>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en-US" dirty="0"/>
          </a:p>
        </p:txBody>
      </p:sp>
      <p:sp>
        <p:nvSpPr>
          <p:cNvPr id="10"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64DE79-268F-4C1A-8933-263129D2AF90}" type="datetimeFigureOut">
              <a:rPr lang="zh-CN" altLang="en-US"/>
            </a:fld>
            <a:endParaRPr lang="en-US" dirty="0"/>
          </a:p>
        </p:txBody>
      </p:sp>
      <p:sp>
        <p:nvSpPr>
          <p:cNvPr id="11"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12"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8F63A3B-78C7-47BE-AE5E-E10140E04643}" type="slidenum">
              <a:rPr/>
            </a:fld>
            <a:endParaRPr lang="en-US" dirty="0"/>
          </a:p>
        </p:txBody>
      </p:sp>
      <p:sp>
        <p:nvSpPr>
          <p:cNvPr id="13" name="矩形 6"/>
          <p:cNvSpPr/>
          <p:nvPr userDrawn="1"/>
        </p:nvSpPr>
        <p:spPr>
          <a:xfrm>
            <a:off x="0" y="6637866"/>
            <a:ext cx="4080000" cy="220134"/>
          </a:xfrm>
          <a:prstGeom prst="rect">
            <a:avLst/>
          </a:prstGeom>
          <a:solidFill>
            <a:srgbClr val="99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200" dirty="0"/>
              <a:t>Zicong Hong</a:t>
            </a:r>
            <a:endParaRPr kumimoji="1" lang="en-US" altLang="zh-CN" sz="1200" dirty="0"/>
          </a:p>
        </p:txBody>
      </p:sp>
      <p:sp>
        <p:nvSpPr>
          <p:cNvPr id="14" name="矩形 7"/>
          <p:cNvSpPr/>
          <p:nvPr userDrawn="1"/>
        </p:nvSpPr>
        <p:spPr>
          <a:xfrm>
            <a:off x="4044000" y="6637870"/>
            <a:ext cx="4080000" cy="220133"/>
          </a:xfrm>
          <a:prstGeom prst="rect">
            <a:avLst/>
          </a:prstGeom>
          <a:solidFill>
            <a:srgbClr val="E9E9E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kumimoji="1" lang="en-US" altLang="zh-CN" sz="1200" dirty="0" err="1">
                <a:solidFill>
                  <a:srgbClr val="990000"/>
                </a:solidFill>
              </a:rPr>
              <a:t>PEILab</a:t>
            </a:r>
            <a:r>
              <a:rPr kumimoji="1" lang="en-US" altLang="zh-CN" sz="1200" dirty="0">
                <a:solidFill>
                  <a:srgbClr val="990000"/>
                </a:solidFill>
              </a:rPr>
              <a:t> Presentation</a:t>
            </a:r>
            <a:endParaRPr kumimoji="1" lang="zh-CN" altLang="en-US" sz="1200" dirty="0">
              <a:solidFill>
                <a:srgbClr val="990000"/>
              </a:solidFill>
            </a:endParaRPr>
          </a:p>
        </p:txBody>
      </p:sp>
      <p:sp>
        <p:nvSpPr>
          <p:cNvPr id="15" name="矩形 8"/>
          <p:cNvSpPr/>
          <p:nvPr userDrawn="1"/>
        </p:nvSpPr>
        <p:spPr>
          <a:xfrm>
            <a:off x="8112000" y="6637866"/>
            <a:ext cx="4080000" cy="220134"/>
          </a:xfrm>
          <a:prstGeom prst="rect">
            <a:avLst/>
          </a:prstGeom>
          <a:solidFill>
            <a:srgbClr val="D3D3D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sz="1200" dirty="0"/>
          </a:p>
        </p:txBody>
      </p:sp>
      <p:sp>
        <p:nvSpPr>
          <p:cNvPr id="16" name="日期占位符 3"/>
          <p:cNvSpPr txBox="1"/>
          <p:nvPr userDrawn="1"/>
        </p:nvSpPr>
        <p:spPr>
          <a:xfrm>
            <a:off x="9753603" y="6637868"/>
            <a:ext cx="1356781" cy="220135"/>
          </a:xfrm>
          <a:prstGeom prst="rect">
            <a:avLst/>
          </a:prstGeom>
        </p:spPr>
        <p:txBody>
          <a:bodyPr vert="horz" lIns="91440" tIns="45720" rIns="91440" bIns="45720" rtlCol="0" anchor="ctr"/>
          <a:lstStyle>
            <a:defPPr>
              <a:defRPr lang="en-US"/>
            </a:defPPr>
            <a:lvl1pPr marL="0" algn="l" defTabSz="457200" rtl="0" eaLnBrk="1" latinLnBrk="0" hangingPunct="1">
              <a:defRPr sz="9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525F0945-07F1-ED4A-8297-30DB81EF9BD1}" type="datetime1">
              <a:rPr lang="zh-CN" altLang="en-US"/>
            </a:fld>
            <a:endParaRPr lang="en-US" sz="1000" dirty="0">
              <a:solidFill>
                <a:srgbClr val="990000"/>
              </a:solidFill>
              <a:latin typeface="Hiragino Sans GB W3" panose="020B0300000000000000" pitchFamily="34" charset="-128"/>
              <a:ea typeface="Hiragino Sans GB W3" panose="020B0300000000000000" pitchFamily="34" charset="-128"/>
            </a:endParaRPr>
          </a:p>
        </p:txBody>
      </p:sp>
      <p:sp>
        <p:nvSpPr>
          <p:cNvPr id="17" name="日期占位符 3"/>
          <p:cNvSpPr txBox="1"/>
          <p:nvPr userDrawn="1"/>
        </p:nvSpPr>
        <p:spPr>
          <a:xfrm>
            <a:off x="11353801" y="6637868"/>
            <a:ext cx="728507" cy="220133"/>
          </a:xfrm>
          <a:prstGeom prst="rect">
            <a:avLst/>
          </a:prstGeom>
        </p:spPr>
        <p:txBody>
          <a:bodyPr vert="horz" lIns="91440" tIns="45720" rIns="91440" bIns="45720" rtlCol="0" anchor="ctr"/>
          <a:lstStyle>
            <a:defPPr>
              <a:defRPr lang="en-US"/>
            </a:defPPr>
            <a:lvl1pPr marL="0" algn="l" defTabSz="457200" rtl="0" eaLnBrk="1" latinLnBrk="0" hangingPunct="1">
              <a:defRPr sz="9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fld id="{4F42B4B9-4F4F-DC40-8BF5-0036F3636617}" type="slidenum">
              <a:rPr/>
            </a:fld>
            <a:endParaRPr lang="en-US" sz="1000" dirty="0">
              <a:solidFill>
                <a:srgbClr val="990000"/>
              </a:solidFill>
              <a:latin typeface="Hiragino Sans GB W3" panose="020B0300000000000000" pitchFamily="34" charset="-128"/>
              <a:ea typeface="Hiragino Sans GB W3" panose="020B0300000000000000" pitchFamily="34" charset="-128"/>
            </a:endParaRPr>
          </a:p>
        </p:txBody>
      </p:sp>
    </p:spTree>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 id="2147483678" r:id="rId12"/>
    <p:sldLayoutId id="2147483679" r:id="rId13"/>
    <p:sldLayoutId id="2147483680" r:id="rId14"/>
    <p:sldLayoutId id="2147483681" r:id="rId15"/>
    <p:sldLayoutId id="2147483682" r:id="rId16"/>
    <p:sldLayoutId id="2147483683" r:id="rId17"/>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5" Type="http://schemas.openxmlformats.org/officeDocument/2006/relationships/notesSlide" Target="../notesSlides/notesSlide1.xml"/><Relationship Id="rId4" Type="http://schemas.openxmlformats.org/officeDocument/2006/relationships/slideLayout" Target="../slideLayouts/slideLayout1.xml"/><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image" Target="../media/image1.jpe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4.xml"/><Relationship Id="rId1"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4.xml"/><Relationship Id="rId1"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34.xml"/><Relationship Id="rId1" Type="http://schemas.openxmlformats.org/officeDocument/2006/relationships/image" Target="../media/image5.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34.xml"/><Relationship Id="rId1" Type="http://schemas.openxmlformats.org/officeDocument/2006/relationships/image" Target="../media/image6.png"/></Relationships>
</file>

<file path=ppt/slides/_rels/slide6.xml.rels><?xml version="1.0" encoding="UTF-8" standalone="yes"?>
<Relationships xmlns="http://schemas.openxmlformats.org/package/2006/relationships"><Relationship Id="rId5" Type="http://schemas.openxmlformats.org/officeDocument/2006/relationships/notesSlide" Target="../notesSlides/notesSlide6.xml"/><Relationship Id="rId4" Type="http://schemas.openxmlformats.org/officeDocument/2006/relationships/slideLayout" Target="../slideLayouts/slideLayout34.xml"/><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image" Target="../media/image7.png"/></Relationships>
</file>

<file path=ppt/slides/_rels/slide7.xml.rels><?xml version="1.0" encoding="UTF-8" standalone="yes"?>
<Relationships xmlns="http://schemas.openxmlformats.org/package/2006/relationships"><Relationship Id="rId4" Type="http://schemas.openxmlformats.org/officeDocument/2006/relationships/notesSlide" Target="../notesSlides/notesSlide7.xml"/><Relationship Id="rId3" Type="http://schemas.openxmlformats.org/officeDocument/2006/relationships/slideLayout" Target="../slideLayouts/slideLayout34.xml"/><Relationship Id="rId2" Type="http://schemas.openxmlformats.org/officeDocument/2006/relationships/image" Target="../media/image11.png"/><Relationship Id="rId1"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chor="ctr">
            <a:normAutofit/>
          </a:bodyPr>
          <a:lstStyle/>
          <a:p>
            <a:r>
              <a:rPr lang="en-GB" altLang="zh-CN" sz="4400" b="1" dirty="0" err="1">
                <a:latin typeface="微软雅黑" panose="020B0503020204020204" pitchFamily="34" charset="-122"/>
                <a:ea typeface="微软雅黑" panose="020B0503020204020204" pitchFamily="34" charset="-122"/>
                <a:cs typeface="Arial" panose="020B0604020202020204" pitchFamily="34" charset="0"/>
              </a:rPr>
              <a:t>PEILab</a:t>
            </a:r>
            <a:r>
              <a:rPr lang="en-GB" altLang="zh-CN" sz="4400" b="1" dirty="0">
                <a:latin typeface="微软雅黑" panose="020B0503020204020204" pitchFamily="34" charset="-122"/>
                <a:ea typeface="微软雅黑" panose="020B0503020204020204" pitchFamily="34" charset="-122"/>
                <a:cs typeface="Arial" panose="020B0604020202020204" pitchFamily="34" charset="0"/>
              </a:rPr>
              <a:t> </a:t>
            </a:r>
            <a:r>
              <a:rPr lang="en-US" altLang="zh-CN" sz="4400" b="1" dirty="0">
                <a:latin typeface="微软雅黑" panose="020B0503020204020204" pitchFamily="34" charset="-122"/>
                <a:ea typeface="微软雅黑" panose="020B0503020204020204" pitchFamily="34" charset="-122"/>
                <a:cs typeface="Arial" panose="020B0604020202020204" pitchFamily="34" charset="0"/>
              </a:rPr>
              <a:t>Group Meeting</a:t>
            </a:r>
            <a:endParaRPr lang="zh-CN" altLang="en-US" sz="4400" b="1" dirty="0">
              <a:latin typeface="微软雅黑" panose="020B0503020204020204" pitchFamily="34" charset="-122"/>
              <a:ea typeface="微软雅黑" panose="020B0503020204020204" pitchFamily="34" charset="-122"/>
              <a:cs typeface="Arial" panose="020B0604020202020204" pitchFamily="34" charset="0"/>
            </a:endParaRPr>
          </a:p>
        </p:txBody>
      </p:sp>
      <p:sp>
        <p:nvSpPr>
          <p:cNvPr id="4" name="矩形 7"/>
          <p:cNvSpPr/>
          <p:nvPr/>
        </p:nvSpPr>
        <p:spPr>
          <a:xfrm>
            <a:off x="5652476" y="6087176"/>
            <a:ext cx="1079142" cy="307777"/>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defRPr/>
            </a:pPr>
            <a:fld id="{4133F592-41F1-F240-8EE9-1722D1E2CA99}" type="datetime1">
              <a:rPr lang="zh-CN" altLang="en-US"/>
            </a:fld>
            <a:endParaRPr kumimoji="0" lang="zh-CN" altLang="en-US" sz="1400" b="0" i="0" u="none" strike="noStrike" kern="1200" cap="none" spc="0" normalizeH="0" baseline="0" noProof="0" dirty="0">
              <a:ln>
                <a:noFill/>
              </a:ln>
              <a:solidFill>
                <a:prstClr val="black"/>
              </a:solidFill>
              <a:effectLst/>
              <a:uLnTx/>
              <a:uFillTx/>
              <a:latin typeface="微软雅黑" panose="020B0503020204020204" pitchFamily="34" charset="-122"/>
              <a:ea typeface="微软雅黑" panose="020B0503020204020204" pitchFamily="34" charset="-122"/>
              <a:cs typeface="Arial" panose="020B0604020202020204" pitchFamily="34" charset="0"/>
            </a:endParaRPr>
          </a:p>
        </p:txBody>
      </p:sp>
      <p:grpSp>
        <p:nvGrpSpPr>
          <p:cNvPr id="5" name="组合 5"/>
          <p:cNvGrpSpPr/>
          <p:nvPr/>
        </p:nvGrpSpPr>
        <p:grpSpPr>
          <a:xfrm>
            <a:off x="3171882" y="5257604"/>
            <a:ext cx="5848237" cy="527178"/>
            <a:chOff x="1753402" y="4102506"/>
            <a:chExt cx="6762090" cy="609555"/>
          </a:xfrm>
        </p:grpSpPr>
        <p:pic>
          <p:nvPicPr>
            <p:cNvPr id="6" name="图片 4"/>
            <p:cNvPicPr>
              <a:picLocks noChangeAspect="1"/>
            </p:cNvPicPr>
            <p:nvPr/>
          </p:nvPicPr>
          <p:blipFill>
            <a:blip r:embed="rId1"/>
            <a:stretch>
              <a:fillRect/>
            </a:stretch>
          </p:blipFill>
          <p:spPr>
            <a:xfrm>
              <a:off x="1753402" y="4102506"/>
              <a:ext cx="1608721" cy="609555"/>
            </a:xfrm>
            <a:prstGeom prst="rect">
              <a:avLst/>
            </a:prstGeom>
          </p:spPr>
        </p:pic>
        <p:pic>
          <p:nvPicPr>
            <p:cNvPr id="7" name="Picture 4" descr="Hong Kong Polytechnic University Logo (PolyU) - PNG Logo Vector Downloads  (SVG, EPS)"/>
            <p:cNvPicPr>
              <a:picLocks noChangeAspect="1" noChangeArrowheads="1"/>
            </p:cNvPicPr>
            <p:nvPr/>
          </p:nvPicPr>
          <p:blipFill>
            <a:blip r:embed="rId2"/>
            <a:srcRect/>
            <a:stretch>
              <a:fillRect/>
            </a:stretch>
          </p:blipFill>
          <p:spPr bwMode="auto">
            <a:xfrm>
              <a:off x="5601498" y="4152534"/>
              <a:ext cx="2913994" cy="559527"/>
            </a:xfrm>
            <a:prstGeom prst="rect">
              <a:avLst/>
            </a:prstGeom>
            <a:noFill/>
          </p:spPr>
        </p:pic>
        <p:pic>
          <p:nvPicPr>
            <p:cNvPr id="8" name="Picture 6" descr="Download Hkust - Hong Kong University Of Science And Technology Logo PNG  Image with No Background - PNGkey.com"/>
            <p:cNvPicPr>
              <a:picLocks noChangeAspect="1" noChangeArrowheads="1"/>
            </p:cNvPicPr>
            <p:nvPr/>
          </p:nvPicPr>
          <p:blipFill>
            <a:blip r:embed="rId3"/>
            <a:srcRect/>
            <a:stretch>
              <a:fillRect/>
            </a:stretch>
          </p:blipFill>
          <p:spPr bwMode="auto">
            <a:xfrm>
              <a:off x="3593477" y="4152534"/>
              <a:ext cx="1776667" cy="559527"/>
            </a:xfrm>
            <a:prstGeom prst="rect">
              <a:avLst/>
            </a:prstGeom>
            <a:noFill/>
          </p:spPr>
        </p:pic>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标题 31"/>
          <p:cNvSpPr>
            <a:spLocks noGrp="1"/>
          </p:cNvSpPr>
          <p:nvPr>
            <p:ph type="title"/>
          </p:nvPr>
        </p:nvSpPr>
        <p:spPr>
          <a:xfrm>
            <a:off x="217805" y="62230"/>
            <a:ext cx="11757025" cy="908050"/>
          </a:xfrm>
        </p:spPr>
        <p:txBody>
          <a:bodyPr>
            <a:noAutofit/>
          </a:bodyPr>
          <a:lstStyle/>
          <a:p>
            <a:pPr algn="l"/>
            <a:br>
              <a:rPr lang="en-US" altLang="zh-CN" sz="3200" b="1" dirty="0">
                <a:latin typeface="+mn-lt"/>
                <a:ea typeface="+mn-ea"/>
                <a:cs typeface="+mn-ea"/>
                <a:sym typeface="+mn-lt"/>
              </a:rPr>
            </a:br>
            <a:r>
              <a:rPr lang="en-US" altLang="zh-CN" sz="3200" b="1" dirty="0">
                <a:latin typeface="+mn-lt"/>
                <a:ea typeface="+mn-ea"/>
                <a:cs typeface="+mn-ea"/>
                <a:sym typeface="+mn-lt"/>
              </a:rPr>
              <a:t>Auras </a:t>
            </a:r>
            <a:endParaRPr lang="en-US" altLang="zh-CN" sz="3200" b="1" dirty="0">
              <a:latin typeface="+mn-lt"/>
              <a:ea typeface="+mn-ea"/>
              <a:cs typeface="+mn-ea"/>
              <a:sym typeface="+mn-lt"/>
            </a:endParaRPr>
          </a:p>
        </p:txBody>
      </p:sp>
      <p:pic>
        <p:nvPicPr>
          <p:cNvPr id="2" name="图片 1"/>
          <p:cNvPicPr>
            <a:picLocks noChangeAspect="1"/>
          </p:cNvPicPr>
          <p:nvPr/>
        </p:nvPicPr>
        <p:blipFill>
          <a:blip r:embed="rId1"/>
          <a:stretch>
            <a:fillRect/>
          </a:stretch>
        </p:blipFill>
        <p:spPr>
          <a:xfrm>
            <a:off x="2072005" y="2204085"/>
            <a:ext cx="8049260" cy="310705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标题 31"/>
          <p:cNvSpPr>
            <a:spLocks noGrp="1"/>
          </p:cNvSpPr>
          <p:nvPr>
            <p:ph type="title"/>
          </p:nvPr>
        </p:nvSpPr>
        <p:spPr>
          <a:xfrm>
            <a:off x="217805" y="62230"/>
            <a:ext cx="11757025" cy="908050"/>
          </a:xfrm>
        </p:spPr>
        <p:txBody>
          <a:bodyPr>
            <a:noAutofit/>
          </a:bodyPr>
          <a:lstStyle/>
          <a:p>
            <a:pPr algn="l"/>
            <a:br>
              <a:rPr lang="en-US" altLang="zh-CN" sz="3200" b="1" dirty="0">
                <a:latin typeface="+mn-lt"/>
                <a:ea typeface="+mn-ea"/>
                <a:cs typeface="+mn-ea"/>
                <a:sym typeface="+mn-lt"/>
              </a:rPr>
            </a:br>
            <a:r>
              <a:rPr lang="en-US" altLang="zh-CN" sz="3200" b="1" dirty="0">
                <a:latin typeface="+mn-lt"/>
                <a:ea typeface="+mn-ea"/>
                <a:cs typeface="+mn-ea"/>
                <a:sym typeface="+mn-lt"/>
              </a:rPr>
              <a:t>Auras</a:t>
            </a:r>
            <a:r>
              <a:rPr lang="en-US" altLang="zh-CN" sz="3200" b="1" dirty="0">
                <a:latin typeface="+mn-lt"/>
                <a:ea typeface="+mn-ea"/>
                <a:cs typeface="+mn-ea"/>
                <a:sym typeface="+mn-lt"/>
              </a:rPr>
              <a:t> </a:t>
            </a:r>
            <a:endParaRPr lang="en-US" altLang="zh-CN" sz="3200" b="1" dirty="0">
              <a:latin typeface="+mn-lt"/>
              <a:ea typeface="+mn-ea"/>
              <a:cs typeface="+mn-ea"/>
              <a:sym typeface="+mn-lt"/>
            </a:endParaRPr>
          </a:p>
        </p:txBody>
      </p:sp>
      <p:sp>
        <p:nvSpPr>
          <p:cNvPr id="2" name="文本框 1"/>
          <p:cNvSpPr txBox="1"/>
          <p:nvPr/>
        </p:nvSpPr>
        <p:spPr>
          <a:xfrm>
            <a:off x="217805" y="1581150"/>
            <a:ext cx="4064000" cy="368300"/>
          </a:xfrm>
          <a:prstGeom prst="rect">
            <a:avLst/>
          </a:prstGeom>
          <a:noFill/>
        </p:spPr>
        <p:txBody>
          <a:bodyPr wrap="square" rtlCol="0">
            <a:spAutoFit/>
          </a:bodyPr>
          <a:p>
            <a:r>
              <a:rPr lang="en-US" altLang="zh-CN" b="1"/>
              <a:t>Motivation</a:t>
            </a:r>
            <a:endParaRPr lang="en-US" altLang="zh-CN" b="1"/>
          </a:p>
        </p:txBody>
      </p:sp>
      <p:sp>
        <p:nvSpPr>
          <p:cNvPr id="4" name="文本框 3"/>
          <p:cNvSpPr txBox="1"/>
          <p:nvPr/>
        </p:nvSpPr>
        <p:spPr>
          <a:xfrm>
            <a:off x="170815" y="2007870"/>
            <a:ext cx="11312525" cy="1198880"/>
          </a:xfrm>
          <a:prstGeom prst="rect">
            <a:avLst/>
          </a:prstGeom>
          <a:noFill/>
        </p:spPr>
        <p:txBody>
          <a:bodyPr wrap="square" rtlCol="0">
            <a:spAutoFit/>
          </a:bodyPr>
          <a:p>
            <a:r>
              <a:rPr lang="en-US" altLang="zh-CN"/>
              <a:t>Embodied AI systems operate in dynamic environments, requiring seamless integration of perception and generation modules to process high-frequency input and output demands. Traditional sequential computation patterns, while effective in ensuring accuracy, face significant limitations in achieving the necessary "thinking" frequency for real-world applications</a:t>
            </a:r>
            <a:endParaRPr lang="en-US" altLang="zh-CN"/>
          </a:p>
        </p:txBody>
      </p:sp>
      <p:pic>
        <p:nvPicPr>
          <p:cNvPr id="5" name="图片 4"/>
          <p:cNvPicPr>
            <a:picLocks noChangeAspect="1"/>
          </p:cNvPicPr>
          <p:nvPr/>
        </p:nvPicPr>
        <p:blipFill>
          <a:blip r:embed="rId1"/>
          <a:stretch>
            <a:fillRect/>
          </a:stretch>
        </p:blipFill>
        <p:spPr>
          <a:xfrm>
            <a:off x="217805" y="3292475"/>
            <a:ext cx="4693920" cy="2820670"/>
          </a:xfrm>
          <a:prstGeom prst="rect">
            <a:avLst/>
          </a:prstGeom>
        </p:spPr>
      </p:pic>
      <p:sp>
        <p:nvSpPr>
          <p:cNvPr id="3" name="文本框 2"/>
          <p:cNvSpPr txBox="1"/>
          <p:nvPr/>
        </p:nvSpPr>
        <p:spPr>
          <a:xfrm>
            <a:off x="5455285" y="3757930"/>
            <a:ext cx="6785610" cy="1753235"/>
          </a:xfrm>
          <a:prstGeom prst="rect">
            <a:avLst/>
          </a:prstGeom>
          <a:noFill/>
        </p:spPr>
        <p:txBody>
          <a:bodyPr wrap="square" rtlCol="0">
            <a:spAutoFit/>
          </a:bodyPr>
          <a:p>
            <a:r>
              <a:rPr lang="en-US" altLang="zh-CN"/>
              <a:t>Specifically, each image captured by the camera triggers a</a:t>
            </a:r>
            <a:endParaRPr lang="en-US" altLang="zh-CN"/>
          </a:p>
          <a:p>
            <a:r>
              <a:rPr lang="en-US" altLang="zh-CN"/>
              <a:t>request within the embodied system. This request undergoes</a:t>
            </a:r>
            <a:endParaRPr lang="en-US" altLang="zh-CN"/>
          </a:p>
          <a:p>
            <a:r>
              <a:rPr lang="en-US" altLang="zh-CN"/>
              <a:t>the thinking process to generate an action for the robotics.</a:t>
            </a:r>
            <a:endParaRPr lang="en-US" altLang="zh-CN"/>
          </a:p>
          <a:p>
            <a:r>
              <a:rPr lang="en-US" altLang="zh-CN"/>
              <a:t>Any additional requests generated during this period are</a:t>
            </a:r>
            <a:endParaRPr lang="en-US" altLang="zh-CN"/>
          </a:p>
          <a:p>
            <a:r>
              <a:rPr lang="en-US" altLang="zh-CN"/>
              <a:t>discarded until the current request completes the overall</a:t>
            </a:r>
            <a:endParaRPr lang="en-US" altLang="zh-CN"/>
          </a:p>
          <a:p>
            <a:r>
              <a:rPr lang="en-US" altLang="zh-CN"/>
              <a:t>action generation process</a:t>
            </a:r>
            <a:endParaRPr lang="zh-CN" alt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标题 31"/>
          <p:cNvSpPr>
            <a:spLocks noGrp="1"/>
          </p:cNvSpPr>
          <p:nvPr>
            <p:ph type="title"/>
          </p:nvPr>
        </p:nvSpPr>
        <p:spPr>
          <a:xfrm>
            <a:off x="217805" y="62230"/>
            <a:ext cx="11757025" cy="908050"/>
          </a:xfrm>
        </p:spPr>
        <p:txBody>
          <a:bodyPr>
            <a:noAutofit/>
          </a:bodyPr>
          <a:lstStyle/>
          <a:p>
            <a:pPr algn="l"/>
            <a:br>
              <a:rPr lang="en-US" altLang="zh-CN" sz="3200" b="1" dirty="0">
                <a:latin typeface="+mn-lt"/>
                <a:ea typeface="+mn-ea"/>
                <a:cs typeface="+mn-ea"/>
                <a:sym typeface="+mn-lt"/>
              </a:rPr>
            </a:br>
            <a:r>
              <a:rPr lang="en-US" altLang="zh-CN" sz="3200" b="1" dirty="0">
                <a:latin typeface="+mn-lt"/>
                <a:ea typeface="+mn-ea"/>
                <a:cs typeface="+mn-ea"/>
                <a:sym typeface="+mn-lt"/>
              </a:rPr>
              <a:t>Auras</a:t>
            </a:r>
            <a:r>
              <a:rPr lang="en-US" altLang="zh-CN" sz="3200" b="1" dirty="0">
                <a:latin typeface="+mn-lt"/>
                <a:ea typeface="+mn-ea"/>
                <a:cs typeface="+mn-ea"/>
                <a:sym typeface="+mn-lt"/>
              </a:rPr>
              <a:t> </a:t>
            </a:r>
            <a:endParaRPr lang="en-US" altLang="zh-CN" sz="3200" b="1" dirty="0">
              <a:latin typeface="+mn-lt"/>
              <a:ea typeface="+mn-ea"/>
              <a:cs typeface="+mn-ea"/>
              <a:sym typeface="+mn-lt"/>
            </a:endParaRPr>
          </a:p>
        </p:txBody>
      </p:sp>
      <p:sp>
        <p:nvSpPr>
          <p:cNvPr id="2" name="文本框 1"/>
          <p:cNvSpPr txBox="1"/>
          <p:nvPr/>
        </p:nvSpPr>
        <p:spPr>
          <a:xfrm>
            <a:off x="217805" y="1581150"/>
            <a:ext cx="4064000" cy="368300"/>
          </a:xfrm>
          <a:prstGeom prst="rect">
            <a:avLst/>
          </a:prstGeom>
          <a:noFill/>
        </p:spPr>
        <p:txBody>
          <a:bodyPr wrap="square" rtlCol="0">
            <a:spAutoFit/>
          </a:bodyPr>
          <a:p>
            <a:r>
              <a:rPr lang="en-US" altLang="zh-CN" b="1"/>
              <a:t>Challenge</a:t>
            </a:r>
            <a:endParaRPr lang="en-US" altLang="zh-CN" b="1"/>
          </a:p>
        </p:txBody>
      </p:sp>
      <p:sp>
        <p:nvSpPr>
          <p:cNvPr id="6" name="文本框 5"/>
          <p:cNvSpPr txBox="1"/>
          <p:nvPr/>
        </p:nvSpPr>
        <p:spPr>
          <a:xfrm>
            <a:off x="217805" y="3801745"/>
            <a:ext cx="10095230" cy="2799715"/>
          </a:xfrm>
          <a:prstGeom prst="rect">
            <a:avLst/>
          </a:prstGeom>
        </p:spPr>
        <p:txBody>
          <a:bodyPr wrap="square">
            <a:spAutoFit/>
          </a:bodyPr>
          <a:p>
            <a:r>
              <a:rPr lang="en-US" altLang="zh-CN" sz="1600">
                <a:solidFill>
                  <a:srgbClr val="000000"/>
                </a:solidFill>
                <a:latin typeface="Arial" panose="020B0604020202020204" pitchFamily="34" charset="0"/>
                <a:ea typeface="LinLibertineT"/>
                <a:cs typeface="Arial" panose="020B0604020202020204" pitchFamily="34" charset="0"/>
              </a:rPr>
              <a:t>The key obstacle to making good use of current hardwareis that the </a:t>
            </a:r>
            <a:r>
              <a:rPr lang="en-US" altLang="zh-CN" sz="1600" b="1">
                <a:solidFill>
                  <a:srgbClr val="000000"/>
                </a:solidFill>
                <a:latin typeface="Arial" panose="020B0604020202020204" pitchFamily="34" charset="0"/>
                <a:ea typeface="LinLibertineTB"/>
                <a:cs typeface="Arial" panose="020B0604020202020204" pitchFamily="34" charset="0"/>
              </a:rPr>
              <a:t>perception </a:t>
            </a:r>
            <a:r>
              <a:rPr lang="en-US" altLang="zh-CN" sz="1600">
                <a:solidFill>
                  <a:srgbClr val="000000"/>
                </a:solidFill>
                <a:latin typeface="Arial" panose="020B0604020202020204" pitchFamily="34" charset="0"/>
                <a:ea typeface="LinLibertineT"/>
                <a:cs typeface="Arial" panose="020B0604020202020204" pitchFamily="34" charset="0"/>
              </a:rPr>
              <a:t>and </a:t>
            </a:r>
            <a:r>
              <a:rPr lang="en-US" altLang="zh-CN" sz="1600" b="1">
                <a:solidFill>
                  <a:srgbClr val="000000"/>
                </a:solidFill>
                <a:latin typeface="Arial" panose="020B0604020202020204" pitchFamily="34" charset="0"/>
                <a:ea typeface="LinLibertineTB"/>
                <a:cs typeface="Arial" panose="020B0604020202020204" pitchFamily="34" charset="0"/>
              </a:rPr>
              <a:t>generation </a:t>
            </a:r>
            <a:r>
              <a:rPr lang="en-US" altLang="zh-CN" sz="1600">
                <a:solidFill>
                  <a:srgbClr val="000000"/>
                </a:solidFill>
                <a:latin typeface="Arial" panose="020B0604020202020204" pitchFamily="34" charset="0"/>
                <a:ea typeface="LinLibertineT"/>
                <a:cs typeface="Arial" panose="020B0604020202020204" pitchFamily="34" charset="0"/>
              </a:rPr>
              <a:t>are predominantly implemented in a closed-loop pattern. The sequential compuation of requests hinders possible throughput improvement. There is potential to improve the thinking throughput by increasing the parallelism, but two challenges appear.</a:t>
            </a:r>
            <a:endParaRPr lang="en-US" altLang="zh-CN" sz="1600">
              <a:solidFill>
                <a:srgbClr val="000000"/>
              </a:solidFill>
              <a:latin typeface="Arial" panose="020B0604020202020204" pitchFamily="34" charset="0"/>
              <a:ea typeface="LinLibertineT"/>
              <a:cs typeface="Arial" panose="020B0604020202020204" pitchFamily="34" charset="0"/>
            </a:endParaRPr>
          </a:p>
          <a:p>
            <a:endParaRPr lang="en-US" altLang="zh-CN" sz="1600">
              <a:solidFill>
                <a:srgbClr val="000000"/>
              </a:solidFill>
              <a:latin typeface="Arial" panose="020B0604020202020204" pitchFamily="34" charset="0"/>
              <a:ea typeface="LinLibertineT"/>
              <a:cs typeface="Arial" panose="020B0604020202020204" pitchFamily="34" charset="0"/>
            </a:endParaRPr>
          </a:p>
          <a:p>
            <a:r>
              <a:rPr lang="en-US" altLang="zh-CN" sz="1600">
                <a:solidFill>
                  <a:srgbClr val="000000"/>
                </a:solidFill>
                <a:latin typeface="Arial" panose="020B0604020202020204" pitchFamily="34" charset="0"/>
                <a:ea typeface="LinLibertineT"/>
                <a:cs typeface="Arial" panose="020B0604020202020204" pitchFamily="34" charset="0"/>
              </a:rPr>
              <a:t>First, by parallelizing the original sequential requests, concurrent requests may interfere with each other using techniques such as CUDA multi-stream [1]. This interference hinders the agent from providing stable and high throughput (e.g., the output interval has an 89.8% fluctuation on average). </a:t>
            </a:r>
            <a:endParaRPr lang="en-US" altLang="zh-CN" sz="1600">
              <a:solidFill>
                <a:srgbClr val="000000"/>
              </a:solidFill>
              <a:latin typeface="Arial" panose="020B0604020202020204" pitchFamily="34" charset="0"/>
              <a:ea typeface="LinLibertineT"/>
              <a:cs typeface="Arial" panose="020B0604020202020204" pitchFamily="34" charset="0"/>
            </a:endParaRPr>
          </a:p>
          <a:p>
            <a:endParaRPr lang="en-US" altLang="zh-CN" sz="1600">
              <a:solidFill>
                <a:srgbClr val="000000"/>
              </a:solidFill>
              <a:latin typeface="Arial" panose="020B0604020202020204" pitchFamily="34" charset="0"/>
              <a:ea typeface="LinLibertineT"/>
              <a:cs typeface="Arial" panose="020B0604020202020204" pitchFamily="34" charset="0"/>
            </a:endParaRPr>
          </a:p>
          <a:p>
            <a:r>
              <a:rPr lang="en-US" altLang="zh-CN" sz="1600">
                <a:solidFill>
                  <a:srgbClr val="000000"/>
                </a:solidFill>
                <a:latin typeface="Arial" panose="020B0604020202020204" pitchFamily="34" charset="0"/>
                <a:ea typeface="LinLibertineT"/>
                <a:cs typeface="Arial" panose="020B0604020202020204" pitchFamily="34" charset="0"/>
              </a:rPr>
              <a:t>Second, the latency of each request may be prolonged when paralleled as depicted in Figure 1(b), causing the “thinking”  process to compute on staled data, thereby decreasing the agent’s accuracy</a:t>
            </a:r>
            <a:endParaRPr lang="en-US" altLang="zh-CN" sz="1600">
              <a:solidFill>
                <a:srgbClr val="000000"/>
              </a:solidFill>
              <a:latin typeface="Arial" panose="020B0604020202020204" pitchFamily="34" charset="0"/>
              <a:ea typeface="LinLibertineT"/>
              <a:cs typeface="Arial" panose="020B0604020202020204" pitchFamily="34" charset="0"/>
            </a:endParaRPr>
          </a:p>
        </p:txBody>
      </p:sp>
      <p:pic>
        <p:nvPicPr>
          <p:cNvPr id="7" name="图片 6"/>
          <p:cNvPicPr>
            <a:picLocks noChangeAspect="1"/>
          </p:cNvPicPr>
          <p:nvPr/>
        </p:nvPicPr>
        <p:blipFill>
          <a:blip r:embed="rId1"/>
          <a:stretch>
            <a:fillRect/>
          </a:stretch>
        </p:blipFill>
        <p:spPr>
          <a:xfrm>
            <a:off x="2247265" y="1413510"/>
            <a:ext cx="3974465" cy="2388235"/>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标题 31"/>
          <p:cNvSpPr>
            <a:spLocks noGrp="1"/>
          </p:cNvSpPr>
          <p:nvPr>
            <p:ph type="title"/>
          </p:nvPr>
        </p:nvSpPr>
        <p:spPr>
          <a:xfrm>
            <a:off x="217805" y="62230"/>
            <a:ext cx="11757025" cy="908050"/>
          </a:xfrm>
        </p:spPr>
        <p:txBody>
          <a:bodyPr>
            <a:noAutofit/>
          </a:bodyPr>
          <a:lstStyle/>
          <a:p>
            <a:pPr algn="l"/>
            <a:br>
              <a:rPr lang="en-US" altLang="zh-CN" sz="3200" b="1" dirty="0">
                <a:latin typeface="+mn-lt"/>
                <a:ea typeface="+mn-ea"/>
                <a:cs typeface="+mn-ea"/>
                <a:sym typeface="+mn-lt"/>
              </a:rPr>
            </a:br>
            <a:r>
              <a:rPr lang="en-US" altLang="zh-CN" sz="3200" b="1" dirty="0">
                <a:latin typeface="+mn-lt"/>
                <a:ea typeface="+mn-ea"/>
                <a:cs typeface="+mn-ea"/>
                <a:sym typeface="+mn-lt"/>
              </a:rPr>
              <a:t>Auras</a:t>
            </a:r>
            <a:r>
              <a:rPr lang="en-US" altLang="zh-CN" sz="3200" b="1" dirty="0">
                <a:latin typeface="+mn-lt"/>
                <a:ea typeface="+mn-ea"/>
                <a:cs typeface="+mn-ea"/>
                <a:sym typeface="+mn-lt"/>
              </a:rPr>
              <a:t> </a:t>
            </a:r>
            <a:endParaRPr lang="en-US" altLang="zh-CN" sz="3200" b="1" dirty="0">
              <a:latin typeface="+mn-lt"/>
              <a:ea typeface="+mn-ea"/>
              <a:cs typeface="+mn-ea"/>
              <a:sym typeface="+mn-lt"/>
            </a:endParaRPr>
          </a:p>
        </p:txBody>
      </p:sp>
      <p:pic>
        <p:nvPicPr>
          <p:cNvPr id="2" name="图片 1"/>
          <p:cNvPicPr>
            <a:picLocks noChangeAspect="1"/>
          </p:cNvPicPr>
          <p:nvPr/>
        </p:nvPicPr>
        <p:blipFill>
          <a:blip r:embed="rId1"/>
          <a:stretch>
            <a:fillRect/>
          </a:stretch>
        </p:blipFill>
        <p:spPr>
          <a:xfrm>
            <a:off x="217805" y="1503045"/>
            <a:ext cx="5194300" cy="4554855"/>
          </a:xfrm>
          <a:prstGeom prst="rect">
            <a:avLst/>
          </a:prstGeom>
        </p:spPr>
      </p:pic>
      <p:sp>
        <p:nvSpPr>
          <p:cNvPr id="4" name="文本框 3"/>
          <p:cNvSpPr txBox="1"/>
          <p:nvPr/>
        </p:nvSpPr>
        <p:spPr>
          <a:xfrm>
            <a:off x="5810885" y="3061017"/>
            <a:ext cx="5080000" cy="1814830"/>
          </a:xfrm>
          <a:prstGeom prst="rect">
            <a:avLst/>
          </a:prstGeom>
        </p:spPr>
        <p:txBody>
          <a:bodyPr>
            <a:spAutoFit/>
          </a:bodyPr>
          <a:p>
            <a:r>
              <a:rPr lang="en-US" altLang="zh-CN" sz="1600">
                <a:solidFill>
                  <a:srgbClr val="000000"/>
                </a:solidFill>
                <a:latin typeface="Arial" panose="020B0604020202020204" pitchFamily="34" charset="0"/>
                <a:ea typeface="LinLibertineT"/>
                <a:cs typeface="Arial" panose="020B0604020202020204" pitchFamily="34" charset="0"/>
              </a:rPr>
              <a:t>The perception module receives multiple modal data as input and encodes them into a unified latent space, namely </a:t>
            </a:r>
            <a:r>
              <a:rPr lang="en-US" altLang="zh-CN" sz="1600" b="1">
                <a:solidFill>
                  <a:srgbClr val="000000"/>
                </a:solidFill>
                <a:latin typeface="Arial" panose="020B0604020202020204" pitchFamily="34" charset="0"/>
                <a:ea typeface="LinLibertineTB"/>
                <a:cs typeface="Arial" panose="020B0604020202020204" pitchFamily="34" charset="0"/>
              </a:rPr>
              <a:t>context</a:t>
            </a:r>
            <a:r>
              <a:rPr lang="en-US" altLang="zh-CN" sz="1600">
                <a:solidFill>
                  <a:srgbClr val="000000"/>
                </a:solidFill>
                <a:latin typeface="Arial" panose="020B0604020202020204" pitchFamily="34" charset="0"/>
                <a:ea typeface="LinLibertineT"/>
                <a:cs typeface="Arial" panose="020B0604020202020204" pitchFamily="34" charset="0"/>
              </a:rPr>
              <a:t>. In the phase of generating actions or responses, current end-toend embodied agents mainly leverage generative algorithms, because they have the ability to “think” iteratively and perform better in reasoning and planning</a:t>
            </a:r>
            <a:endParaRPr lang="en-US" altLang="zh-CN" sz="1600">
              <a:solidFill>
                <a:srgbClr val="000000"/>
              </a:solidFill>
              <a:latin typeface="Arial" panose="020B0604020202020204" pitchFamily="34" charset="0"/>
              <a:ea typeface="LinLibertineT"/>
              <a:cs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标题 31"/>
          <p:cNvSpPr>
            <a:spLocks noGrp="1"/>
          </p:cNvSpPr>
          <p:nvPr>
            <p:ph type="title"/>
          </p:nvPr>
        </p:nvSpPr>
        <p:spPr>
          <a:xfrm>
            <a:off x="217805" y="62230"/>
            <a:ext cx="11757025" cy="908050"/>
          </a:xfrm>
        </p:spPr>
        <p:txBody>
          <a:bodyPr>
            <a:noAutofit/>
          </a:bodyPr>
          <a:lstStyle/>
          <a:p>
            <a:pPr algn="l"/>
            <a:br>
              <a:rPr lang="en-US" altLang="zh-CN" sz="3200" b="1" dirty="0">
                <a:latin typeface="+mn-lt"/>
                <a:ea typeface="+mn-ea"/>
                <a:cs typeface="+mn-ea"/>
                <a:sym typeface="+mn-lt"/>
              </a:rPr>
            </a:br>
            <a:r>
              <a:rPr lang="en-US" altLang="zh-CN" sz="3200" b="1" dirty="0">
                <a:latin typeface="+mn-lt"/>
                <a:ea typeface="+mn-ea"/>
                <a:cs typeface="+mn-ea"/>
                <a:sym typeface="+mn-lt"/>
              </a:rPr>
              <a:t>Auras</a:t>
            </a:r>
            <a:r>
              <a:rPr lang="en-US" altLang="zh-CN" sz="3200" b="1" dirty="0">
                <a:latin typeface="+mn-lt"/>
                <a:ea typeface="+mn-ea"/>
                <a:cs typeface="+mn-ea"/>
                <a:sym typeface="+mn-lt"/>
              </a:rPr>
              <a:t> </a:t>
            </a:r>
            <a:endParaRPr lang="en-US" altLang="zh-CN" sz="3200" b="1" dirty="0">
              <a:latin typeface="+mn-lt"/>
              <a:ea typeface="+mn-ea"/>
              <a:cs typeface="+mn-ea"/>
              <a:sym typeface="+mn-lt"/>
            </a:endParaRPr>
          </a:p>
        </p:txBody>
      </p:sp>
      <p:pic>
        <p:nvPicPr>
          <p:cNvPr id="2" name="图片 1"/>
          <p:cNvPicPr>
            <a:picLocks noChangeAspect="1"/>
          </p:cNvPicPr>
          <p:nvPr/>
        </p:nvPicPr>
        <p:blipFill>
          <a:blip r:embed="rId1"/>
          <a:stretch>
            <a:fillRect/>
          </a:stretch>
        </p:blipFill>
        <p:spPr>
          <a:xfrm>
            <a:off x="217805" y="1311910"/>
            <a:ext cx="3578860" cy="2613025"/>
          </a:xfrm>
          <a:prstGeom prst="rect">
            <a:avLst/>
          </a:prstGeom>
        </p:spPr>
      </p:pic>
      <p:pic>
        <p:nvPicPr>
          <p:cNvPr id="3" name="图片 2"/>
          <p:cNvPicPr>
            <a:picLocks noChangeAspect="1"/>
          </p:cNvPicPr>
          <p:nvPr/>
        </p:nvPicPr>
        <p:blipFill>
          <a:blip r:embed="rId2"/>
          <a:stretch>
            <a:fillRect/>
          </a:stretch>
        </p:blipFill>
        <p:spPr>
          <a:xfrm>
            <a:off x="217805" y="3924935"/>
            <a:ext cx="3564255" cy="2585085"/>
          </a:xfrm>
          <a:prstGeom prst="rect">
            <a:avLst/>
          </a:prstGeom>
        </p:spPr>
      </p:pic>
      <p:sp>
        <p:nvSpPr>
          <p:cNvPr id="4" name="文本框 3"/>
          <p:cNvSpPr txBox="1"/>
          <p:nvPr/>
        </p:nvSpPr>
        <p:spPr>
          <a:xfrm>
            <a:off x="3820160" y="1405255"/>
            <a:ext cx="8157210" cy="497840"/>
          </a:xfrm>
          <a:prstGeom prst="rect">
            <a:avLst/>
          </a:prstGeom>
          <a:noFill/>
        </p:spPr>
        <p:txBody>
          <a:bodyPr wrap="square" rtlCol="0">
            <a:noAutofit/>
          </a:bodyPr>
          <a:p>
            <a:r>
              <a:rPr lang="en-US" altLang="zh-CN" b="1"/>
              <a:t>Challenge 1: Uncontrolled parallelism provides suboptimal throughput.</a:t>
            </a:r>
            <a:endParaRPr lang="en-US" altLang="zh-CN" b="1"/>
          </a:p>
        </p:txBody>
      </p:sp>
      <p:sp>
        <p:nvSpPr>
          <p:cNvPr id="5" name="文本框 4"/>
          <p:cNvSpPr txBox="1"/>
          <p:nvPr/>
        </p:nvSpPr>
        <p:spPr>
          <a:xfrm>
            <a:off x="3782060" y="3707130"/>
            <a:ext cx="5986780" cy="368300"/>
          </a:xfrm>
          <a:prstGeom prst="rect">
            <a:avLst/>
          </a:prstGeom>
          <a:noFill/>
        </p:spPr>
        <p:txBody>
          <a:bodyPr wrap="square" rtlCol="0">
            <a:spAutoFit/>
          </a:bodyPr>
          <a:p>
            <a:r>
              <a:rPr lang="en-US" altLang="zh-CN" b="1"/>
              <a:t>Challenge 2: Staled data degrades agent accuracy.</a:t>
            </a:r>
            <a:endParaRPr lang="zh-CN" altLang="en-US" b="1"/>
          </a:p>
        </p:txBody>
      </p:sp>
      <p:sp>
        <p:nvSpPr>
          <p:cNvPr id="6" name="文本框 5"/>
          <p:cNvSpPr txBox="1"/>
          <p:nvPr/>
        </p:nvSpPr>
        <p:spPr>
          <a:xfrm>
            <a:off x="3726815" y="1903095"/>
            <a:ext cx="8764905" cy="1753235"/>
          </a:xfrm>
          <a:prstGeom prst="rect">
            <a:avLst/>
          </a:prstGeom>
          <a:noFill/>
        </p:spPr>
        <p:txBody>
          <a:bodyPr wrap="square" rtlCol="0">
            <a:spAutoFit/>
          </a:bodyPr>
          <a:p>
            <a:r>
              <a:rPr lang="en-US" altLang="zh-CN"/>
              <a:t>Structured pipeline parallelism can provide high and stable throughput for embodied AI. It is challenging to manage the parallelism pattern for embodied AI systems because both perception and generation within the system are required to be parallelized for optimal execution. This leads to a complex parallelism configuration space, only by finding out a reasonable configuration within it can help to achieve</a:t>
            </a:r>
            <a:endParaRPr lang="en-US" altLang="zh-CN"/>
          </a:p>
          <a:p>
            <a:r>
              <a:rPr lang="en-US" altLang="zh-CN"/>
              <a:t>both high throughput and agent accuracy.</a:t>
            </a:r>
            <a:endParaRPr lang="en-US" altLang="zh-CN"/>
          </a:p>
        </p:txBody>
      </p:sp>
      <p:pic>
        <p:nvPicPr>
          <p:cNvPr id="7" name="图片 6"/>
          <p:cNvPicPr>
            <a:picLocks noChangeAspect="1"/>
          </p:cNvPicPr>
          <p:nvPr/>
        </p:nvPicPr>
        <p:blipFill>
          <a:blip r:embed="rId3"/>
          <a:stretch>
            <a:fillRect/>
          </a:stretch>
        </p:blipFill>
        <p:spPr>
          <a:xfrm>
            <a:off x="3796665" y="4126230"/>
            <a:ext cx="4263390" cy="2267585"/>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标题 31"/>
          <p:cNvSpPr>
            <a:spLocks noGrp="1"/>
          </p:cNvSpPr>
          <p:nvPr>
            <p:ph type="title"/>
          </p:nvPr>
        </p:nvSpPr>
        <p:spPr>
          <a:xfrm>
            <a:off x="217805" y="62230"/>
            <a:ext cx="11757025" cy="908050"/>
          </a:xfrm>
        </p:spPr>
        <p:txBody>
          <a:bodyPr>
            <a:noAutofit/>
          </a:bodyPr>
          <a:lstStyle/>
          <a:p>
            <a:pPr algn="l"/>
            <a:br>
              <a:rPr lang="en-US" altLang="zh-CN" sz="3200" b="1" dirty="0">
                <a:latin typeface="+mn-lt"/>
                <a:ea typeface="+mn-ea"/>
                <a:cs typeface="+mn-ea"/>
                <a:sym typeface="+mn-lt"/>
              </a:rPr>
            </a:br>
            <a:r>
              <a:rPr lang="en-US" altLang="zh-CN" sz="3200" b="1" dirty="0">
                <a:latin typeface="+mn-lt"/>
                <a:ea typeface="+mn-ea"/>
                <a:cs typeface="+mn-ea"/>
                <a:sym typeface="+mn-lt"/>
              </a:rPr>
              <a:t>Auras</a:t>
            </a:r>
            <a:r>
              <a:rPr lang="en-US" altLang="zh-CN" sz="3200" b="1" dirty="0">
                <a:latin typeface="+mn-lt"/>
                <a:ea typeface="+mn-ea"/>
                <a:cs typeface="+mn-ea"/>
                <a:sym typeface="+mn-lt"/>
              </a:rPr>
              <a:t> </a:t>
            </a:r>
            <a:endParaRPr lang="en-US" altLang="zh-CN" sz="3200" b="1" dirty="0">
              <a:latin typeface="+mn-lt"/>
              <a:ea typeface="+mn-ea"/>
              <a:cs typeface="+mn-ea"/>
              <a:sym typeface="+mn-lt"/>
            </a:endParaRPr>
          </a:p>
        </p:txBody>
      </p:sp>
      <p:pic>
        <p:nvPicPr>
          <p:cNvPr id="2" name="图片 1"/>
          <p:cNvPicPr>
            <a:picLocks noChangeAspect="1"/>
          </p:cNvPicPr>
          <p:nvPr/>
        </p:nvPicPr>
        <p:blipFill>
          <a:blip r:embed="rId1"/>
          <a:stretch>
            <a:fillRect/>
          </a:stretch>
        </p:blipFill>
        <p:spPr>
          <a:xfrm>
            <a:off x="272415" y="1891030"/>
            <a:ext cx="5591175" cy="3764915"/>
          </a:xfrm>
          <a:prstGeom prst="rect">
            <a:avLst/>
          </a:prstGeom>
        </p:spPr>
      </p:pic>
      <p:pic>
        <p:nvPicPr>
          <p:cNvPr id="3" name="图片 2"/>
          <p:cNvPicPr>
            <a:picLocks noChangeAspect="1"/>
          </p:cNvPicPr>
          <p:nvPr/>
        </p:nvPicPr>
        <p:blipFill>
          <a:blip r:embed="rId2"/>
          <a:stretch>
            <a:fillRect/>
          </a:stretch>
        </p:blipFill>
        <p:spPr>
          <a:xfrm>
            <a:off x="6898005" y="1438275"/>
            <a:ext cx="4328795" cy="5003800"/>
          </a:xfrm>
          <a:prstGeom prst="rect">
            <a:avLst/>
          </a:prstGeom>
        </p:spPr>
      </p:pic>
    </p:spTree>
  </p:cSld>
  <p:clrMapOvr>
    <a:masterClrMapping/>
  </p:clrMapOvr>
</p:sld>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Black-Arial">
      <a:majorFont>
        <a:latin typeface="Arial Black"/>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5_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Arial Black-Arial">
      <a:majorFont>
        <a:latin typeface="Arial Black"/>
        <a:ea typeface=""/>
        <a:cs typeface=""/>
        <a:font script="Jpan" typeface="ＭＳ ゴシック"/>
        <a:font script="Hang" typeface="굴림"/>
        <a:font script="Hans" typeface="微软雅黑"/>
        <a:font script="Hant" typeface="微軟正黑體"/>
        <a:font script="Arab" typeface="Tahoma"/>
        <a:font script="Hebr" typeface="Tahoma"/>
        <a:font script="Thai" typeface="Frees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Verdana"/>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0</TotalTime>
  <Words>2497</Words>
  <Application>WPS 演示</Application>
  <PresentationFormat>宽屏</PresentationFormat>
  <Paragraphs>44</Paragraphs>
  <Slides>7</Slides>
  <Notes>18</Notes>
  <HiddenSlides>0</HiddenSlides>
  <MMClips>0</MMClips>
  <ScaleCrop>false</ScaleCrop>
  <HeadingPairs>
    <vt:vector size="6" baseType="variant">
      <vt:variant>
        <vt:lpstr>已用的字体</vt:lpstr>
      </vt:variant>
      <vt:variant>
        <vt:i4>16</vt:i4>
      </vt:variant>
      <vt:variant>
        <vt:lpstr>主题</vt:lpstr>
      </vt:variant>
      <vt:variant>
        <vt:i4>2</vt:i4>
      </vt:variant>
      <vt:variant>
        <vt:lpstr>幻灯片标题</vt:lpstr>
      </vt:variant>
      <vt:variant>
        <vt:i4>7</vt:i4>
      </vt:variant>
    </vt:vector>
  </HeadingPairs>
  <TitlesOfParts>
    <vt:vector size="25" baseType="lpstr">
      <vt:lpstr>Arial</vt:lpstr>
      <vt:lpstr>宋体</vt:lpstr>
      <vt:lpstr>Wingdings</vt:lpstr>
      <vt:lpstr>Hiragino Sans GB W3</vt:lpstr>
      <vt:lpstr>Adobe Heiti Std R</vt:lpstr>
      <vt:lpstr>Yu Gothic UI Semilight</vt:lpstr>
      <vt:lpstr>微软雅黑</vt:lpstr>
      <vt:lpstr>等线</vt:lpstr>
      <vt:lpstr>Yu Gothic UI Light</vt:lpstr>
      <vt:lpstr>Arial Unicode MS</vt:lpstr>
      <vt:lpstr>Arial Black</vt:lpstr>
      <vt:lpstr>黑体</vt:lpstr>
      <vt:lpstr>LinLibertineT</vt:lpstr>
      <vt:lpstr>LinLibertineTB</vt:lpstr>
      <vt:lpstr>Segoe Print</vt:lpstr>
      <vt:lpstr>Calibri</vt:lpstr>
      <vt:lpstr>Office 主题​​</vt:lpstr>
      <vt:lpstr>5_Office 主题​​</vt:lpstr>
      <vt:lpstr>PEILab Group Meeting</vt:lpstr>
      <vt:lpstr> Auras </vt:lpstr>
      <vt:lpstr> Auras </vt:lpstr>
      <vt:lpstr> Auras </vt:lpstr>
      <vt:lpstr> Auras </vt:lpstr>
      <vt:lpstr> Auras </vt:lpstr>
      <vt:lpstr> Auras </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Microsoft Office 用户</dc:creator>
  <cp:lastModifiedBy>J</cp:lastModifiedBy>
  <cp:revision>994</cp:revision>
  <cp:lastPrinted>2018-09-14T15:34:00Z</cp:lastPrinted>
  <dcterms:created xsi:type="dcterms:W3CDTF">2018-08-22T08:31:00Z</dcterms:created>
  <dcterms:modified xsi:type="dcterms:W3CDTF">2025-09-17T08:29:12Z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3167D4456ACC4C48B74D60E0B4EB77FF_12</vt:lpwstr>
  </property>
  <property fmtid="{D5CDD505-2E9C-101B-9397-08002B2CF9AE}" pid="3" name="KSOProductBuildVer">
    <vt:lpwstr>2052-12.1.0.22529</vt:lpwstr>
  </property>
</Properties>
</file>