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66" r:id="rId7"/>
    <p:sldId id="767" r:id="rId8"/>
    <p:sldId id="7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DivPrune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365" y="4396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CVPR’25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7570" y="2247265"/>
            <a:ext cx="10435590" cy="1798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DivPrune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6585" y="5360670"/>
            <a:ext cx="8418830" cy="1158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/>
              <a:t>Limitation:</a:t>
            </a:r>
            <a:endParaRPr lang="en-US" altLang="zh-CN" b="1"/>
          </a:p>
          <a:p>
            <a:r>
              <a:rPr lang="en-US" altLang="zh-CN"/>
              <a:t>The existing token pruning methods either require extensive calibration and fine-tuning or rely on suboptimal importance metrics which results in increased redundancy among the retained tokens.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1365250"/>
            <a:ext cx="5028565" cy="412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DivPrune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1759585"/>
            <a:ext cx="4810760" cy="3937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90" y="1395730"/>
            <a:ext cx="4439285" cy="51847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7805" y="13957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Overview and algorithm</a:t>
            </a:r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DivPrune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7805" y="1433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Results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801495"/>
            <a:ext cx="4067810" cy="45256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24220" y="3105785"/>
            <a:ext cx="5373370" cy="1532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Hence, our method achieves higher diversity among the selected tokens that have less redundancy compared to the ones chosen using FastV.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434</Words>
  <Application>WPS 演示</Application>
  <PresentationFormat>宽屏</PresentationFormat>
  <Paragraphs>25</Paragraphs>
  <Slides>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等线</vt:lpstr>
      <vt:lpstr>Wingdings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DyCoke </vt:lpstr>
      <vt:lpstr> DivPrune</vt:lpstr>
      <vt:lpstr> DivPrune</vt:lpstr>
      <vt:lpstr> DivPrune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976</cp:revision>
  <cp:lastPrinted>2018-09-14T15:34:00Z</cp:lastPrinted>
  <dcterms:created xsi:type="dcterms:W3CDTF">2018-08-22T08:31:00Z</dcterms:created>
  <dcterms:modified xsi:type="dcterms:W3CDTF">2025-09-11T11:27:36Z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2052-12.1.0.22529</vt:lpwstr>
  </property>
</Properties>
</file>