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6" r:id="rId3"/>
  </p:sldMasterIdLst>
  <p:notesMasterIdLst>
    <p:notesMasterId r:id="rId5"/>
  </p:notesMasterIdLst>
  <p:sldIdLst>
    <p:sldId id="256" r:id="rId4"/>
    <p:sldId id="725" r:id="rId6"/>
    <p:sldId id="757" r:id="rId7"/>
    <p:sldId id="774" r:id="rId8"/>
    <p:sldId id="775" r:id="rId9"/>
    <p:sldId id="7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6CD"/>
    <a:srgbClr val="C731D7"/>
    <a:srgbClr val="F1CBF5"/>
    <a:srgbClr val="DAE3F3"/>
    <a:srgbClr val="FFFFFF"/>
    <a:srgbClr val="70130B"/>
    <a:srgbClr val="F2F2F2"/>
    <a:srgbClr val="990000"/>
    <a:srgbClr val="BB271A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596" autoAdjust="0"/>
  </p:normalViewPr>
  <p:slideViewPr>
    <p:cSldViewPr snapToGrid="0" snapToObjects="1">
      <p:cViewPr varScale="1">
        <p:scale>
          <a:sx n="101" d="100"/>
          <a:sy n="101" d="100"/>
        </p:scale>
        <p:origin x="2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  <p:txBody>
          <a:bodyPr/>
          <a:lstStyle/>
          <a:p/>
        </p:txBody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AFA0B27-4EE5-6442-9424-7A0329C3AC2A}" type="slidenum">
              <a:rPr/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5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2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3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8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2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5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92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3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97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0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6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7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8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5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1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zh-CN" altLang="en-US" sz="1200" dirty="0"/>
          </a:p>
        </p:txBody>
      </p:sp>
      <p:sp>
        <p:nvSpPr>
          <p:cNvPr id="8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 Template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0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1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en-US" altLang="zh-CN" sz="1200" dirty="0"/>
          </a:p>
        </p:txBody>
      </p:sp>
      <p:sp>
        <p:nvSpPr>
          <p:cNvPr id="14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15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6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7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GB" altLang="zh-CN" sz="4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PEILab</a:t>
            </a:r>
            <a:r>
              <a:rPr lang="en-GB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Group Meeting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7"/>
          <p:cNvSpPr/>
          <p:nvPr/>
        </p:nvSpPr>
        <p:spPr>
          <a:xfrm>
            <a:off x="5652476" y="6087176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33F592-41F1-F240-8EE9-1722D1E2CA99}" type="datetime1">
              <a:rPr lang="zh-CN" altLang="en-US"/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5"/>
          <p:cNvGrpSpPr/>
          <p:nvPr/>
        </p:nvGrpSpPr>
        <p:grpSpPr>
          <a:xfrm>
            <a:off x="3171882" y="5257604"/>
            <a:ext cx="5848237" cy="527178"/>
            <a:chOff x="1753402" y="4102506"/>
            <a:chExt cx="6762090" cy="609555"/>
          </a:xfrm>
        </p:grpSpPr>
        <p:pic>
          <p:nvPicPr>
            <p:cNvPr id="6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53402" y="4102506"/>
              <a:ext cx="1608721" cy="609555"/>
            </a:xfrm>
            <a:prstGeom prst="rect">
              <a:avLst/>
            </a:prstGeom>
          </p:spPr>
        </p:pic>
        <p:pic>
          <p:nvPicPr>
            <p:cNvPr id="7" name="Picture 4" descr="Hong Kong Polytechnic University Logo (PolyU) - PNG Logo Vector Downloads  (SVG, EPS)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601498" y="4152534"/>
              <a:ext cx="2913994" cy="559527"/>
            </a:xfrm>
            <a:prstGeom prst="rect">
              <a:avLst/>
            </a:prstGeom>
            <a:noFill/>
          </p:spPr>
        </p:pic>
        <p:pic>
          <p:nvPicPr>
            <p:cNvPr id="8" name="Picture 6" descr="Download Hkust - Hong Kong University Of Science And Technology Logo PNG  Image with No Background - PNGkey.co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93477" y="4152534"/>
              <a:ext cx="1776667" cy="55952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Auras 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2005" y="2204085"/>
            <a:ext cx="8049260" cy="31070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Auras</a:t>
            </a: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7805" y="15811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Motivation</a:t>
            </a:r>
            <a:endParaRPr lang="en-US" altLang="zh-CN" b="1"/>
          </a:p>
        </p:txBody>
      </p:sp>
      <p:sp>
        <p:nvSpPr>
          <p:cNvPr id="4" name="文本框 3"/>
          <p:cNvSpPr txBox="1"/>
          <p:nvPr/>
        </p:nvSpPr>
        <p:spPr>
          <a:xfrm>
            <a:off x="170815" y="2007870"/>
            <a:ext cx="11312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Embodied AI systems operate in dynamic environments, requiring seamless integration of perception and generation modules to process high-frequency input and output demands. Traditional sequential computation patterns, while effective in ensuring accuracy, face significant limitations in achieving the necessary "thinking" frequency for real-world applications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805" y="3757930"/>
            <a:ext cx="3919220" cy="23552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Auras</a:t>
            </a: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805" y="1503045"/>
            <a:ext cx="5194300" cy="45548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740" y="1503045"/>
            <a:ext cx="4172585" cy="40201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Auras</a:t>
            </a: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805" y="1668145"/>
            <a:ext cx="5973445" cy="43611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190" y="1668145"/>
            <a:ext cx="5120640" cy="48247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Auras</a:t>
            </a: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426</Words>
  <Application>WPS 演示</Application>
  <PresentationFormat>宽屏</PresentationFormat>
  <Paragraphs>18</Paragraphs>
  <Slides>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Hiragino Sans GB W3</vt:lpstr>
      <vt:lpstr>Adobe Heiti Std R</vt:lpstr>
      <vt:lpstr>Yu Gothic UI Semilight</vt:lpstr>
      <vt:lpstr>微软雅黑</vt:lpstr>
      <vt:lpstr>等线</vt:lpstr>
      <vt:lpstr>Yu Gothic UI Light</vt:lpstr>
      <vt:lpstr>Arial Unicode MS</vt:lpstr>
      <vt:lpstr>Arial Black</vt:lpstr>
      <vt:lpstr>黑体</vt:lpstr>
      <vt:lpstr>Office 主题​​</vt:lpstr>
      <vt:lpstr>5_Office 主题​​</vt:lpstr>
      <vt:lpstr>PEILab Group Meeting</vt:lpstr>
      <vt:lpstr> γ−MOD </vt:lpstr>
      <vt:lpstr> γ−MOD </vt:lpstr>
      <vt:lpstr> Auras </vt:lpstr>
      <vt:lpstr> Auras </vt:lpstr>
      <vt:lpstr> Auras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J</cp:lastModifiedBy>
  <cp:revision>989</cp:revision>
  <cp:lastPrinted>2018-09-14T15:34:00Z</cp:lastPrinted>
  <dcterms:created xsi:type="dcterms:W3CDTF">2018-08-22T08:31:00Z</dcterms:created>
  <dcterms:modified xsi:type="dcterms:W3CDTF">2025-09-16T03:16:28Z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3167D4456ACC4C48B74D60E0B4EB77FF_12</vt:lpwstr>
  </property>
  <property fmtid="{D5CDD505-2E9C-101B-9397-08002B2CF9AE}" pid="3" name="KSOProductBuildVer">
    <vt:lpwstr>2052-12.1.0.22529</vt:lpwstr>
  </property>
</Properties>
</file>