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621" r:id="rId6"/>
    <p:sldId id="623" r:id="rId7"/>
    <p:sldId id="622" r:id="rId8"/>
    <p:sldId id="625" r:id="rId9"/>
    <p:sldId id="626" r:id="rId10"/>
    <p:sldId id="62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CD"/>
    <a:srgbClr val="C731D7"/>
    <a:srgbClr val="F1CBF5"/>
    <a:srgbClr val="DAE3F3"/>
    <a:srgbClr val="FFFFFF"/>
    <a:srgbClr val="70130B"/>
    <a:srgbClr val="F2F2F2"/>
    <a:srgbClr val="990000"/>
    <a:srgbClr val="BB271A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96" autoAdjust="0"/>
  </p:normalViewPr>
  <p:slideViewPr>
    <p:cSldViewPr snapToGrid="0" snapToObjects="1">
      <p:cViewPr varScale="1">
        <p:scale>
          <a:sx n="101" d="100"/>
          <a:sy n="101" d="100"/>
        </p:scale>
        <p:origin x="2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/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FA0B27-4EE5-6442-9424-7A0329C3AC2A}" type="slidenum">
              <a:rPr/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2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8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2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3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7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8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1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zh-CN" altLang="en-US" sz="1200" dirty="0"/>
          </a:p>
        </p:txBody>
      </p:sp>
      <p:sp>
        <p:nvSpPr>
          <p:cNvPr id="8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 Template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1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en-US" altLang="zh-CN" sz="1200" dirty="0"/>
          </a:p>
        </p:txBody>
      </p:sp>
      <p:sp>
        <p:nvSpPr>
          <p:cNvPr id="14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15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7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3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PEILab</a:t>
            </a:r>
            <a:r>
              <a:rPr lang="en-GB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 Meeting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Leader: 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Zicong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Hong</a:t>
            </a:r>
            <a:endParaRPr dirty="0"/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Team Member: Jian Lin, Haodong Wang,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Qianli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Liu,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Kaibin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Guo, Junjie Liu</a:t>
            </a:r>
            <a:endParaRPr dirty="0"/>
          </a:p>
        </p:txBody>
      </p:sp>
      <p:sp>
        <p:nvSpPr>
          <p:cNvPr id="4" name="矩形 7"/>
          <p:cNvSpPr/>
          <p:nvPr/>
        </p:nvSpPr>
        <p:spPr>
          <a:xfrm>
            <a:off x="5652476" y="608717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3F592-41F1-F240-8EE9-1722D1E2CA99}" type="datetime1">
              <a:rPr lang="zh-CN" altLang="en-US"/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5"/>
          <p:cNvGrpSpPr/>
          <p:nvPr/>
        </p:nvGrpSpPr>
        <p:grpSpPr>
          <a:xfrm>
            <a:off x="3171882" y="5257604"/>
            <a:ext cx="5848237" cy="527178"/>
            <a:chOff x="1753402" y="4102506"/>
            <a:chExt cx="6762090" cy="609555"/>
          </a:xfrm>
        </p:grpSpPr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402" y="4102506"/>
              <a:ext cx="1608721" cy="609555"/>
            </a:xfrm>
            <a:prstGeom prst="rect">
              <a:avLst/>
            </a:prstGeom>
          </p:spPr>
        </p:pic>
        <p:pic>
          <p:nvPicPr>
            <p:cNvPr id="7" name="Picture 4" descr="Hong Kong Polytechnic University Logo (PolyU) - PNG Logo Vector Downloads  (SVG, EPS)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01498" y="4152534"/>
              <a:ext cx="2913994" cy="559527"/>
            </a:xfrm>
            <a:prstGeom prst="rect">
              <a:avLst/>
            </a:prstGeom>
            <a:noFill/>
          </p:spPr>
        </p:pic>
        <p:pic>
          <p:nvPicPr>
            <p:cNvPr id="8" name="Picture 6" descr="Download Hkust - Hong Kong University Of Science And Technology Logo PNG  Image with No Background - PNGkey.c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93477" y="4152534"/>
              <a:ext cx="1776667" cy="55952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Star Attention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4000" y="47631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ICML’25</a:t>
            </a:r>
            <a:endParaRPr lang="en-US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4745" y="2496185"/>
            <a:ext cx="9921875" cy="20453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Star Attention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0420" y="1593850"/>
            <a:ext cx="7140575" cy="22396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0420" y="4190365"/>
            <a:ext cx="7193280" cy="19196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95" y="1593850"/>
            <a:ext cx="3460115" cy="442404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Star Attention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805" y="1542415"/>
            <a:ext cx="5638800" cy="46482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096000" y="1561465"/>
            <a:ext cx="4603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①</a:t>
            </a:r>
            <a:r>
              <a:rPr lang="en-US" altLang="zh-CN" b="1"/>
              <a:t> </a:t>
            </a:r>
            <a:r>
              <a:rPr lang="zh-CN" altLang="en-US" b="1"/>
              <a:t>局部注意力（</a:t>
            </a:r>
            <a:r>
              <a:rPr lang="en-US" altLang="zh-CN" b="1"/>
              <a:t>Local Attention</a:t>
            </a:r>
            <a:r>
              <a:rPr lang="zh-CN" altLang="en-US" b="1"/>
              <a:t>）计算：</a:t>
            </a:r>
            <a:endParaRPr lang="zh-CN" altLang="en-US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2145" y="2057400"/>
            <a:ext cx="3733800" cy="10464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6310" y="3103880"/>
            <a:ext cx="2853690" cy="8966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96000" y="40601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+mn-ea"/>
                <a:cs typeface="+mn-ea"/>
              </a:rPr>
              <a:t>②全局</a:t>
            </a:r>
            <a:r>
              <a:rPr lang="en-US" altLang="zh-CN" b="1">
                <a:latin typeface="+mn-ea"/>
                <a:cs typeface="+mn-ea"/>
              </a:rPr>
              <a:t> </a:t>
            </a:r>
            <a:r>
              <a:rPr lang="en-US" altLang="zh-CN" b="1">
                <a:latin typeface="Arial" panose="020B0604020202020204" pitchFamily="34" charset="0"/>
                <a:cs typeface="Arial" panose="020B0604020202020204" pitchFamily="34" charset="0"/>
              </a:rPr>
              <a:t>softmax</a:t>
            </a:r>
            <a:r>
              <a:rPr lang="en-US" altLang="zh-CN" b="1">
                <a:latin typeface="+mn-ea"/>
                <a:cs typeface="+mn-ea"/>
              </a:rPr>
              <a:t> </a:t>
            </a:r>
            <a:r>
              <a:rPr lang="zh-CN" altLang="en-US" b="1">
                <a:latin typeface="+mn-ea"/>
                <a:cs typeface="+mn-ea"/>
              </a:rPr>
              <a:t>归一化：</a:t>
            </a:r>
            <a:endParaRPr lang="zh-CN" altLang="en-US" b="1">
              <a:latin typeface="+mn-ea"/>
              <a:cs typeface="+mn-ea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510" y="4499610"/>
            <a:ext cx="5005705" cy="4572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805" y="5027930"/>
            <a:ext cx="2016760" cy="11779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7565" y="5151120"/>
            <a:ext cx="2637155" cy="9321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Star Attention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23465" y="4204335"/>
            <a:ext cx="7545705" cy="24060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570" y="1356995"/>
            <a:ext cx="6118860" cy="26377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Star Attention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5185" y="1532890"/>
            <a:ext cx="7961630" cy="45046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Star Attention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480" y="2141855"/>
            <a:ext cx="5818505" cy="31832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665" y="2389505"/>
            <a:ext cx="5048885" cy="26879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252</Words>
  <Application>WPS 演示</Application>
  <PresentationFormat>宽屏</PresentationFormat>
  <Paragraphs>25</Paragraphs>
  <Slides>7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宋体</vt:lpstr>
      <vt:lpstr>Wingdings</vt:lpstr>
      <vt:lpstr>Hiragino Sans GB W3</vt:lpstr>
      <vt:lpstr>Adobe Heiti Std R</vt:lpstr>
      <vt:lpstr>Yu Gothic UI Semilight</vt:lpstr>
      <vt:lpstr>微软雅黑</vt:lpstr>
      <vt:lpstr>Arial</vt:lpstr>
      <vt:lpstr>等线</vt:lpstr>
      <vt:lpstr>Yu Gothic UI Light</vt:lpstr>
      <vt:lpstr>Arial Unicode MS</vt:lpstr>
      <vt:lpstr>Arial Black</vt:lpstr>
      <vt:lpstr>黑体</vt:lpstr>
      <vt:lpstr>Calibri</vt:lpstr>
      <vt:lpstr>Office 主题​​</vt:lpstr>
      <vt:lpstr>5_Office 主题​​</vt:lpstr>
      <vt:lpstr>PEILab Group Meeting</vt:lpstr>
      <vt:lpstr> Star Attention</vt:lpstr>
      <vt:lpstr> Star Attention</vt:lpstr>
      <vt:lpstr> Star Attention</vt:lpstr>
      <vt:lpstr> Star Attention</vt:lpstr>
      <vt:lpstr> Star Attention</vt:lpstr>
      <vt:lpstr> Star Attention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</cp:lastModifiedBy>
  <cp:revision>965</cp:revision>
  <cp:lastPrinted>2018-09-14T15:34:00Z</cp:lastPrinted>
  <dcterms:created xsi:type="dcterms:W3CDTF">2018-08-22T08:31:00Z</dcterms:created>
  <dcterms:modified xsi:type="dcterms:W3CDTF">2025-06-12T06:26:45Z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3167D4456ACC4C48B74D60E0B4EB77FF_12</vt:lpwstr>
  </property>
  <property fmtid="{D5CDD505-2E9C-101B-9397-08002B2CF9AE}" pid="3" name="KSOProductBuildVer">
    <vt:lpwstr>2052-12.1.0.21171</vt:lpwstr>
  </property>
</Properties>
</file>