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22" r:id="rId7"/>
    <p:sldId id="623" r:id="rId8"/>
    <p:sldId id="624" r:id="rId9"/>
    <p:sldId id="625" r:id="rId10"/>
    <p:sldId id="6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1972310"/>
            <a:ext cx="10189210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0670" y="2265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Token Sparsity </a:t>
            </a:r>
            <a:r>
              <a:rPr lang="en-US" altLang="zh-CN"/>
              <a:t>Neuron Sparsity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695450"/>
            <a:ext cx="5161915" cy="4142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5225" y="233553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First, they are crucial for the in_x0002_ference, as only core neurons retained can maintain the</a:t>
            </a:r>
            <a:endParaRPr lang="en-US" altLang="zh-CN"/>
          </a:p>
          <a:p>
            <a:r>
              <a:rPr lang="en-US" altLang="zh-CN"/>
              <a:t>performance. Second, they exhibit predictability; when</a:t>
            </a:r>
            <a:endParaRPr lang="en-US" altLang="zh-CN"/>
          </a:p>
          <a:p>
            <a:r>
              <a:rPr lang="en-US" altLang="zh-CN"/>
              <a:t>input is sufficiently long and semantically rich, the core</a:t>
            </a:r>
            <a:endParaRPr lang="en-US" altLang="zh-CN"/>
          </a:p>
          <a:p>
            <a:r>
              <a:rPr lang="en-US" altLang="zh-CN"/>
              <a:t>neurons identified during the pre-filling stage closely align</a:t>
            </a:r>
            <a:endParaRPr lang="en-US" altLang="zh-CN"/>
          </a:p>
          <a:p>
            <a:r>
              <a:rPr lang="en-US" altLang="zh-CN"/>
              <a:t>with those in the decoding stage.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602105"/>
            <a:ext cx="9139555" cy="4530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775460"/>
            <a:ext cx="8881745" cy="4234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94165" y="3291205"/>
            <a:ext cx="2012315" cy="1897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The subset of</a:t>
            </a:r>
            <a:endParaRPr lang="en-US" altLang="zh-CN"/>
          </a:p>
          <a:p>
            <a:r>
              <a:rPr lang="en-US" altLang="zh-CN"/>
              <a:t>tokens that activate the largest number of core neurons</a:t>
            </a:r>
            <a:endParaRPr lang="en-US" altLang="zh-CN"/>
          </a:p>
          <a:p>
            <a:r>
              <a:rPr lang="en-US" altLang="zh-CN"/>
              <a:t>are the most critical for the inference.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CoreMatching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1417955"/>
            <a:ext cx="6789420" cy="461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631</Words>
  <Application>WPS 演示</Application>
  <PresentationFormat>宽屏</PresentationFormat>
  <Paragraphs>33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XAttention</vt:lpstr>
      <vt:lpstr> CoreMatching</vt:lpstr>
      <vt:lpstr> CoreMatching</vt:lpstr>
      <vt:lpstr> CoreMatching</vt:lpstr>
      <vt:lpstr> CoreMatching</vt:lpstr>
      <vt:lpstr> CoreMatching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959</cp:revision>
  <cp:lastPrinted>2018-09-14T15:34:00Z</cp:lastPrinted>
  <dcterms:created xsi:type="dcterms:W3CDTF">2018-08-22T08:31:00Z</dcterms:created>
  <dcterms:modified xsi:type="dcterms:W3CDTF">2025-06-01T05:55:46Z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