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725" r:id="rId6"/>
    <p:sldId id="757" r:id="rId7"/>
    <p:sldId id="758" r:id="rId8"/>
    <p:sldId id="759" r:id="rId9"/>
    <p:sldId id="7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TimeChat-Online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063365" y="52089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MM’25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2335" y="2177415"/>
            <a:ext cx="10388600" cy="27266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TimeChat-Online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655" y="1579245"/>
            <a:ext cx="11362055" cy="47586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TimeChat-Online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17805" y="1349375"/>
            <a:ext cx="4806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1 .Differential Temporal Token Drop</a:t>
            </a:r>
            <a:r>
              <a:rPr lang="zh-CN" altLang="en-US" b="1"/>
              <a:t>（</a:t>
            </a:r>
            <a:r>
              <a:rPr lang="en-US" altLang="zh-CN" b="1"/>
              <a:t>DTD</a:t>
            </a:r>
            <a:r>
              <a:rPr lang="zh-CN" altLang="en-US" b="1"/>
              <a:t>）</a:t>
            </a:r>
            <a:endParaRPr lang="zh-CN" altLang="en-US" b="1"/>
          </a:p>
        </p:txBody>
      </p:sp>
      <p:sp>
        <p:nvSpPr>
          <p:cNvPr id="8" name="文本框 7"/>
          <p:cNvSpPr txBox="1"/>
          <p:nvPr/>
        </p:nvSpPr>
        <p:spPr>
          <a:xfrm>
            <a:off x="217805" y="17173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 Patchify &amp; Encoding</a:t>
            </a:r>
            <a:endParaRPr lang="en-US" altLang="zh-CN" sz="16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2390" y="2054860"/>
            <a:ext cx="2831465" cy="11525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217805" y="3127375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Static Redundancy Calculation</a:t>
            </a:r>
            <a:endParaRPr lang="en-US" altLang="zh-CN" sz="160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3495675"/>
            <a:ext cx="5786120" cy="205930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274320" y="5480050"/>
            <a:ext cx="406400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Position-aware Token Dropping</a:t>
            </a:r>
            <a:endParaRPr lang="en-US" altLang="zh-CN" sz="160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50" y="5826760"/>
            <a:ext cx="3634105" cy="56959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6631940" y="1349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2. Dataset: TimeChat-Online-139K</a:t>
            </a:r>
            <a:endParaRPr lang="en-US" altLang="zh-CN" b="1"/>
          </a:p>
        </p:txBody>
      </p:sp>
      <p:sp>
        <p:nvSpPr>
          <p:cNvPr id="17" name="文本框 16"/>
          <p:cNvSpPr txBox="1"/>
          <p:nvPr/>
        </p:nvSpPr>
        <p:spPr>
          <a:xfrm>
            <a:off x="6245860" y="3464560"/>
            <a:ext cx="4467860" cy="1857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+mj-lt"/>
              <a:buAutoNum type="arabicPeriod"/>
            </a:pPr>
            <a:r>
              <a:rPr lang="en-US" altLang="zh-CN"/>
              <a:t>Backward-tracing</a:t>
            </a:r>
            <a:r>
              <a:rPr lang="zh-CN" altLang="en-US"/>
              <a:t>：追踪过去场景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/>
              <a:t>Current-perception</a:t>
            </a:r>
            <a:r>
              <a:rPr lang="zh-CN" altLang="en-US"/>
              <a:t>：当前状态理解</a:t>
            </a:r>
            <a:endParaRPr lang="zh-CN" altLang="en-US"/>
          </a:p>
          <a:p>
            <a:pPr marL="342900" indent="-342900">
              <a:buFont typeface="+mj-lt"/>
              <a:buAutoNum type="arabicPeriod"/>
            </a:pPr>
            <a:endParaRPr lang="en-US" altLang="zh-CN"/>
          </a:p>
          <a:p>
            <a:pPr marL="342900" indent="-342900">
              <a:buFont typeface="+mj-lt"/>
              <a:buAutoNum type="arabicPeriod"/>
            </a:pPr>
            <a:r>
              <a:rPr lang="en-US" altLang="zh-CN" b="1"/>
              <a:t>Future-responding</a:t>
            </a:r>
            <a:r>
              <a:rPr lang="zh-CN" altLang="en-US" b="1"/>
              <a:t>：未来事件预测</a:t>
            </a:r>
            <a:endParaRPr lang="zh-CN" altLang="en-US" b="1"/>
          </a:p>
        </p:txBody>
      </p:sp>
      <p:sp>
        <p:nvSpPr>
          <p:cNvPr id="18" name="文本框 17"/>
          <p:cNvSpPr txBox="1"/>
          <p:nvPr/>
        </p:nvSpPr>
        <p:spPr>
          <a:xfrm>
            <a:off x="6163945" y="1880235"/>
            <a:ext cx="6029325" cy="1192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为配合</a:t>
            </a:r>
            <a:r>
              <a:rPr lang="en-US" altLang="zh-CN"/>
              <a:t> DTD</a:t>
            </a:r>
            <a:r>
              <a:rPr lang="zh-CN" altLang="en-US"/>
              <a:t>，作者构建了一个流视频</a:t>
            </a:r>
            <a:r>
              <a:rPr lang="en-US" altLang="zh-CN"/>
              <a:t>QA</a:t>
            </a:r>
            <a:r>
              <a:rPr lang="zh-CN" altLang="en-US"/>
              <a:t>大规模数据集：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来自</a:t>
            </a:r>
            <a:r>
              <a:rPr lang="en-US" altLang="zh-CN"/>
              <a:t> 11,000 </a:t>
            </a:r>
            <a:r>
              <a:rPr lang="zh-CN" altLang="en-US"/>
              <a:t>多个视频（平均长度</a:t>
            </a:r>
            <a:r>
              <a:rPr lang="en-US" altLang="zh-CN"/>
              <a:t> 11.1 </a:t>
            </a:r>
            <a:r>
              <a:rPr lang="zh-CN" altLang="en-US"/>
              <a:t>分钟）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包括三种任务：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245860" y="532193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共计生成</a:t>
            </a:r>
            <a:r>
              <a:rPr lang="en-US" altLang="zh-CN"/>
              <a:t> 139K QA </a:t>
            </a:r>
            <a:r>
              <a:rPr lang="zh-CN" altLang="en-US"/>
              <a:t>对话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用</a:t>
            </a:r>
            <a:r>
              <a:rPr lang="en-US" altLang="zh-CN"/>
              <a:t> GPT-4o </a:t>
            </a:r>
            <a:r>
              <a:rPr lang="zh-CN" altLang="en-US"/>
              <a:t>标注密集视频描述和</a:t>
            </a:r>
            <a:r>
              <a:rPr lang="en-US" altLang="zh-CN"/>
              <a:t> QA </a:t>
            </a:r>
            <a:r>
              <a:rPr lang="zh-CN" altLang="en-US"/>
              <a:t>对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TimeChat-Online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03805" y="1383030"/>
            <a:ext cx="7184390" cy="5155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TimeChat-Online</a:t>
            </a:r>
            <a:endParaRPr lang="en-US" altLang="zh-CN" sz="3200" b="1" dirty="0"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519</Words>
  <Application>WPS 演示</Application>
  <PresentationFormat>宽屏</PresentationFormat>
  <Paragraphs>45</Paragraphs>
  <Slides>6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23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Wingdings</vt:lpstr>
      <vt:lpstr>Office 主题​​</vt:lpstr>
      <vt:lpstr>5_Office 主题​​</vt:lpstr>
      <vt:lpstr>PEILab Group Meeting</vt:lpstr>
      <vt:lpstr> TimeChat-Online</vt:lpstr>
      <vt:lpstr> TimeChat-Online</vt:lpstr>
      <vt:lpstr> TimeChat-Online</vt:lpstr>
      <vt:lpstr> TimeChat-Online</vt:lpstr>
      <vt:lpstr> TimeChat-Online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973</cp:revision>
  <cp:lastPrinted>2018-09-14T15:34:00Z</cp:lastPrinted>
  <dcterms:created xsi:type="dcterms:W3CDTF">2018-08-22T08:31:00Z</dcterms:created>
  <dcterms:modified xsi:type="dcterms:W3CDTF">2025-07-28T08:09:57Z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2052-12.1.0.21915</vt:lpwstr>
  </property>
</Properties>
</file>