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1" r:id="rId17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79265" autoAdjust="0"/>
  </p:normalViewPr>
  <p:slideViewPr>
    <p:cSldViewPr>
      <p:cViewPr varScale="1">
        <p:scale>
          <a:sx n="63" d="100"/>
          <a:sy n="63" d="100"/>
        </p:scale>
        <p:origin x="780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138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 LP" userId="9d5c3e3fb88d54d8" providerId="LiveId" clId="{C39B0CE7-DD61-46E6-81E9-387209782665}"/>
    <pc:docChg chg="undo custSel modSld modMainMaster">
      <pc:chgData name="Z LP" userId="9d5c3e3fb88d54d8" providerId="LiveId" clId="{C39B0CE7-DD61-46E6-81E9-387209782665}" dt="2023-04-20T05:14:43.698" v="63" actId="1076"/>
      <pc:docMkLst>
        <pc:docMk/>
      </pc:docMkLst>
      <pc:sldChg chg="modSp mod">
        <pc:chgData name="Z LP" userId="9d5c3e3fb88d54d8" providerId="LiveId" clId="{C39B0CE7-DD61-46E6-81E9-387209782665}" dt="2023-04-20T05:08:05.613" v="1" actId="1076"/>
        <pc:sldMkLst>
          <pc:docMk/>
          <pc:sldMk cId="0" sldId="259"/>
        </pc:sldMkLst>
        <pc:spChg chg="mod">
          <ac:chgData name="Z LP" userId="9d5c3e3fb88d54d8" providerId="LiveId" clId="{C39B0CE7-DD61-46E6-81E9-387209782665}" dt="2023-04-20T05:08:05.613" v="1" actId="1076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Z LP" userId="9d5c3e3fb88d54d8" providerId="LiveId" clId="{C39B0CE7-DD61-46E6-81E9-387209782665}" dt="2023-04-20T05:09:08.618" v="15" actId="1076"/>
        <pc:sldMkLst>
          <pc:docMk/>
          <pc:sldMk cId="0" sldId="260"/>
        </pc:sldMkLst>
        <pc:spChg chg="mod">
          <ac:chgData name="Z LP" userId="9d5c3e3fb88d54d8" providerId="LiveId" clId="{C39B0CE7-DD61-46E6-81E9-387209782665}" dt="2023-04-20T05:08:34.531" v="9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Z LP" userId="9d5c3e3fb88d54d8" providerId="LiveId" clId="{C39B0CE7-DD61-46E6-81E9-387209782665}" dt="2023-04-20T05:08:59.813" v="13" actId="1076"/>
          <ac:spMkLst>
            <pc:docMk/>
            <pc:sldMk cId="0" sldId="260"/>
            <ac:spMk id="12" creationId="{00000000-0000-0000-0000-000000000000}"/>
          </ac:spMkLst>
        </pc:spChg>
        <pc:spChg chg="mod">
          <ac:chgData name="Z LP" userId="9d5c3e3fb88d54d8" providerId="LiveId" clId="{C39B0CE7-DD61-46E6-81E9-387209782665}" dt="2023-04-20T05:08:59.813" v="13" actId="1076"/>
          <ac:spMkLst>
            <pc:docMk/>
            <pc:sldMk cId="0" sldId="260"/>
            <ac:spMk id="13" creationId="{00000000-0000-0000-0000-000000000000}"/>
          </ac:spMkLst>
        </pc:spChg>
        <pc:spChg chg="mod">
          <ac:chgData name="Z LP" userId="9d5c3e3fb88d54d8" providerId="LiveId" clId="{C39B0CE7-DD61-46E6-81E9-387209782665}" dt="2023-04-20T05:08:59.813" v="13" actId="1076"/>
          <ac:spMkLst>
            <pc:docMk/>
            <pc:sldMk cId="0" sldId="260"/>
            <ac:spMk id="14" creationId="{00000000-0000-0000-0000-000000000000}"/>
          </ac:spMkLst>
        </pc:spChg>
        <pc:spChg chg="mod">
          <ac:chgData name="Z LP" userId="9d5c3e3fb88d54d8" providerId="LiveId" clId="{C39B0CE7-DD61-46E6-81E9-387209782665}" dt="2023-04-20T05:08:59.813" v="13" actId="1076"/>
          <ac:spMkLst>
            <pc:docMk/>
            <pc:sldMk cId="0" sldId="260"/>
            <ac:spMk id="18" creationId="{00000000-0000-0000-0000-000000000000}"/>
          </ac:spMkLst>
        </pc:spChg>
        <pc:spChg chg="mod">
          <ac:chgData name="Z LP" userId="9d5c3e3fb88d54d8" providerId="LiveId" clId="{C39B0CE7-DD61-46E6-81E9-387209782665}" dt="2023-04-20T05:08:59.813" v="13" actId="1076"/>
          <ac:spMkLst>
            <pc:docMk/>
            <pc:sldMk cId="0" sldId="260"/>
            <ac:spMk id="24" creationId="{00000000-0000-0000-0000-000000000000}"/>
          </ac:spMkLst>
        </pc:spChg>
        <pc:spChg chg="mod">
          <ac:chgData name="Z LP" userId="9d5c3e3fb88d54d8" providerId="LiveId" clId="{C39B0CE7-DD61-46E6-81E9-387209782665}" dt="2023-04-20T05:08:59.813" v="13" actId="1076"/>
          <ac:spMkLst>
            <pc:docMk/>
            <pc:sldMk cId="0" sldId="260"/>
            <ac:spMk id="32" creationId="{00000000-0000-0000-0000-000000000000}"/>
          </ac:spMkLst>
        </pc:spChg>
        <pc:spChg chg="mod">
          <ac:chgData name="Z LP" userId="9d5c3e3fb88d54d8" providerId="LiveId" clId="{C39B0CE7-DD61-46E6-81E9-387209782665}" dt="2023-04-20T05:08:59.813" v="13" actId="1076"/>
          <ac:spMkLst>
            <pc:docMk/>
            <pc:sldMk cId="0" sldId="260"/>
            <ac:spMk id="33" creationId="{00000000-0000-0000-0000-000000000000}"/>
          </ac:spMkLst>
        </pc:spChg>
        <pc:spChg chg="mod">
          <ac:chgData name="Z LP" userId="9d5c3e3fb88d54d8" providerId="LiveId" clId="{C39B0CE7-DD61-46E6-81E9-387209782665}" dt="2023-04-20T05:08:59.813" v="13" actId="1076"/>
          <ac:spMkLst>
            <pc:docMk/>
            <pc:sldMk cId="0" sldId="260"/>
            <ac:spMk id="37" creationId="{00000000-0000-0000-0000-000000000000}"/>
          </ac:spMkLst>
        </pc:spChg>
        <pc:spChg chg="mod">
          <ac:chgData name="Z LP" userId="9d5c3e3fb88d54d8" providerId="LiveId" clId="{C39B0CE7-DD61-46E6-81E9-387209782665}" dt="2023-04-20T05:08:59.813" v="13" actId="1076"/>
          <ac:spMkLst>
            <pc:docMk/>
            <pc:sldMk cId="0" sldId="260"/>
            <ac:spMk id="43" creationId="{00000000-0000-0000-0000-000000000000}"/>
          </ac:spMkLst>
        </pc:spChg>
        <pc:spChg chg="mod">
          <ac:chgData name="Z LP" userId="9d5c3e3fb88d54d8" providerId="LiveId" clId="{C39B0CE7-DD61-46E6-81E9-387209782665}" dt="2023-04-20T05:08:59.813" v="13" actId="1076"/>
          <ac:spMkLst>
            <pc:docMk/>
            <pc:sldMk cId="0" sldId="260"/>
            <ac:spMk id="51" creationId="{00000000-0000-0000-0000-000000000000}"/>
          </ac:spMkLst>
        </pc:spChg>
        <pc:spChg chg="mod">
          <ac:chgData name="Z LP" userId="9d5c3e3fb88d54d8" providerId="LiveId" clId="{C39B0CE7-DD61-46E6-81E9-387209782665}" dt="2023-04-20T05:08:59.813" v="13" actId="1076"/>
          <ac:spMkLst>
            <pc:docMk/>
            <pc:sldMk cId="0" sldId="260"/>
            <ac:spMk id="52" creationId="{00000000-0000-0000-0000-000000000000}"/>
          </ac:spMkLst>
        </pc:spChg>
        <pc:spChg chg="mod">
          <ac:chgData name="Z LP" userId="9d5c3e3fb88d54d8" providerId="LiveId" clId="{C39B0CE7-DD61-46E6-81E9-387209782665}" dt="2023-04-20T05:08:59.813" v="13" actId="1076"/>
          <ac:spMkLst>
            <pc:docMk/>
            <pc:sldMk cId="0" sldId="260"/>
            <ac:spMk id="56" creationId="{00000000-0000-0000-0000-000000000000}"/>
          </ac:spMkLst>
        </pc:spChg>
        <pc:spChg chg="mod">
          <ac:chgData name="Z LP" userId="9d5c3e3fb88d54d8" providerId="LiveId" clId="{C39B0CE7-DD61-46E6-81E9-387209782665}" dt="2023-04-20T05:08:59.813" v="13" actId="1076"/>
          <ac:spMkLst>
            <pc:docMk/>
            <pc:sldMk cId="0" sldId="260"/>
            <ac:spMk id="62" creationId="{00000000-0000-0000-0000-000000000000}"/>
          </ac:spMkLst>
        </pc:spChg>
        <pc:spChg chg="mod">
          <ac:chgData name="Z LP" userId="9d5c3e3fb88d54d8" providerId="LiveId" clId="{C39B0CE7-DD61-46E6-81E9-387209782665}" dt="2023-04-20T05:08:53.235" v="12" actId="1076"/>
          <ac:spMkLst>
            <pc:docMk/>
            <pc:sldMk cId="0" sldId="260"/>
            <ac:spMk id="70" creationId="{10648449-9F20-4C74-8D9C-35D881E0A86B}"/>
          </ac:spMkLst>
        </pc:spChg>
        <pc:spChg chg="mod">
          <ac:chgData name="Z LP" userId="9d5c3e3fb88d54d8" providerId="LiveId" clId="{C39B0CE7-DD61-46E6-81E9-387209782665}" dt="2023-04-20T05:08:53.235" v="12" actId="1076"/>
          <ac:spMkLst>
            <pc:docMk/>
            <pc:sldMk cId="0" sldId="260"/>
            <ac:spMk id="71" creationId="{69389AAE-74EA-4C06-A455-7B5CA46E2132}"/>
          </ac:spMkLst>
        </pc:spChg>
        <pc:spChg chg="mod">
          <ac:chgData name="Z LP" userId="9d5c3e3fb88d54d8" providerId="LiveId" clId="{C39B0CE7-DD61-46E6-81E9-387209782665}" dt="2023-04-20T05:08:53.235" v="12" actId="1076"/>
          <ac:spMkLst>
            <pc:docMk/>
            <pc:sldMk cId="0" sldId="260"/>
            <ac:spMk id="72" creationId="{17D1C944-791B-481B-A13F-581BEF56DD9C}"/>
          </ac:spMkLst>
        </pc:spChg>
        <pc:spChg chg="mod">
          <ac:chgData name="Z LP" userId="9d5c3e3fb88d54d8" providerId="LiveId" clId="{C39B0CE7-DD61-46E6-81E9-387209782665}" dt="2023-04-20T05:08:53.235" v="12" actId="1076"/>
          <ac:spMkLst>
            <pc:docMk/>
            <pc:sldMk cId="0" sldId="260"/>
            <ac:spMk id="73" creationId="{0DD1BE0E-1C78-43E7-81AF-8CD113B17728}"/>
          </ac:spMkLst>
        </pc:spChg>
        <pc:spChg chg="mod">
          <ac:chgData name="Z LP" userId="9d5c3e3fb88d54d8" providerId="LiveId" clId="{C39B0CE7-DD61-46E6-81E9-387209782665}" dt="2023-04-20T05:08:53.235" v="12" actId="1076"/>
          <ac:spMkLst>
            <pc:docMk/>
            <pc:sldMk cId="0" sldId="260"/>
            <ac:spMk id="74" creationId="{AF59CE7A-9A9E-4679-9E02-C348726E65C4}"/>
          </ac:spMkLst>
        </pc:spChg>
        <pc:grpChg chg="mod">
          <ac:chgData name="Z LP" userId="9d5c3e3fb88d54d8" providerId="LiveId" clId="{C39B0CE7-DD61-46E6-81E9-387209782665}" dt="2023-04-20T05:08:59.813" v="13" actId="1076"/>
          <ac:grpSpMkLst>
            <pc:docMk/>
            <pc:sldMk cId="0" sldId="260"/>
            <ac:grpSpMk id="3" creationId="{00000000-0000-0000-0000-000000000000}"/>
          </ac:grpSpMkLst>
        </pc:grpChg>
        <pc:grpChg chg="mod">
          <ac:chgData name="Z LP" userId="9d5c3e3fb88d54d8" providerId="LiveId" clId="{C39B0CE7-DD61-46E6-81E9-387209782665}" dt="2023-04-20T05:08:59.813" v="13" actId="1076"/>
          <ac:grpSpMkLst>
            <pc:docMk/>
            <pc:sldMk cId="0" sldId="260"/>
            <ac:grpSpMk id="6" creationId="{00000000-0000-0000-0000-000000000000}"/>
          </ac:grpSpMkLst>
        </pc:grpChg>
        <pc:grpChg chg="mod">
          <ac:chgData name="Z LP" userId="9d5c3e3fb88d54d8" providerId="LiveId" clId="{C39B0CE7-DD61-46E6-81E9-387209782665}" dt="2023-04-20T05:08:59.813" v="13" actId="1076"/>
          <ac:grpSpMkLst>
            <pc:docMk/>
            <pc:sldMk cId="0" sldId="260"/>
            <ac:grpSpMk id="15" creationId="{00000000-0000-0000-0000-000000000000}"/>
          </ac:grpSpMkLst>
        </pc:grpChg>
        <pc:grpChg chg="mod">
          <ac:chgData name="Z LP" userId="9d5c3e3fb88d54d8" providerId="LiveId" clId="{C39B0CE7-DD61-46E6-81E9-387209782665}" dt="2023-04-20T05:08:59.813" v="13" actId="1076"/>
          <ac:grpSpMkLst>
            <pc:docMk/>
            <pc:sldMk cId="0" sldId="260"/>
            <ac:grpSpMk id="19" creationId="{00000000-0000-0000-0000-000000000000}"/>
          </ac:grpSpMkLst>
        </pc:grpChg>
        <pc:grpChg chg="mod">
          <ac:chgData name="Z LP" userId="9d5c3e3fb88d54d8" providerId="LiveId" clId="{C39B0CE7-DD61-46E6-81E9-387209782665}" dt="2023-04-20T05:08:59.813" v="13" actId="1076"/>
          <ac:grpSpMkLst>
            <pc:docMk/>
            <pc:sldMk cId="0" sldId="260"/>
            <ac:grpSpMk id="25" creationId="{00000000-0000-0000-0000-000000000000}"/>
          </ac:grpSpMkLst>
        </pc:grpChg>
        <pc:grpChg chg="mod">
          <ac:chgData name="Z LP" userId="9d5c3e3fb88d54d8" providerId="LiveId" clId="{C39B0CE7-DD61-46E6-81E9-387209782665}" dt="2023-04-20T05:08:59.813" v="13" actId="1076"/>
          <ac:grpSpMkLst>
            <pc:docMk/>
            <pc:sldMk cId="0" sldId="260"/>
            <ac:grpSpMk id="34" creationId="{00000000-0000-0000-0000-000000000000}"/>
          </ac:grpSpMkLst>
        </pc:grpChg>
        <pc:grpChg chg="mod">
          <ac:chgData name="Z LP" userId="9d5c3e3fb88d54d8" providerId="LiveId" clId="{C39B0CE7-DD61-46E6-81E9-387209782665}" dt="2023-04-20T05:08:59.813" v="13" actId="1076"/>
          <ac:grpSpMkLst>
            <pc:docMk/>
            <pc:sldMk cId="0" sldId="260"/>
            <ac:grpSpMk id="38" creationId="{00000000-0000-0000-0000-000000000000}"/>
          </ac:grpSpMkLst>
        </pc:grpChg>
        <pc:grpChg chg="mod">
          <ac:chgData name="Z LP" userId="9d5c3e3fb88d54d8" providerId="LiveId" clId="{C39B0CE7-DD61-46E6-81E9-387209782665}" dt="2023-04-20T05:08:59.813" v="13" actId="1076"/>
          <ac:grpSpMkLst>
            <pc:docMk/>
            <pc:sldMk cId="0" sldId="260"/>
            <ac:grpSpMk id="44" creationId="{00000000-0000-0000-0000-000000000000}"/>
          </ac:grpSpMkLst>
        </pc:grpChg>
        <pc:grpChg chg="mod">
          <ac:chgData name="Z LP" userId="9d5c3e3fb88d54d8" providerId="LiveId" clId="{C39B0CE7-DD61-46E6-81E9-387209782665}" dt="2023-04-20T05:08:59.813" v="13" actId="1076"/>
          <ac:grpSpMkLst>
            <pc:docMk/>
            <pc:sldMk cId="0" sldId="260"/>
            <ac:grpSpMk id="53" creationId="{00000000-0000-0000-0000-000000000000}"/>
          </ac:grpSpMkLst>
        </pc:grpChg>
        <pc:grpChg chg="mod">
          <ac:chgData name="Z LP" userId="9d5c3e3fb88d54d8" providerId="LiveId" clId="{C39B0CE7-DD61-46E6-81E9-387209782665}" dt="2023-04-20T05:08:59.813" v="13" actId="1076"/>
          <ac:grpSpMkLst>
            <pc:docMk/>
            <pc:sldMk cId="0" sldId="260"/>
            <ac:grpSpMk id="57" creationId="{00000000-0000-0000-0000-000000000000}"/>
          </ac:grpSpMkLst>
        </pc:grpChg>
        <pc:grpChg chg="mod">
          <ac:chgData name="Z LP" userId="9d5c3e3fb88d54d8" providerId="LiveId" clId="{C39B0CE7-DD61-46E6-81E9-387209782665}" dt="2023-04-20T05:08:53.235" v="12" actId="1076"/>
          <ac:grpSpMkLst>
            <pc:docMk/>
            <pc:sldMk cId="0" sldId="260"/>
            <ac:grpSpMk id="66" creationId="{A08E6D2D-4294-4043-8E05-C37EE2FB85F5}"/>
          </ac:grpSpMkLst>
        </pc:grpChg>
        <pc:picChg chg="mod">
          <ac:chgData name="Z LP" userId="9d5c3e3fb88d54d8" providerId="LiveId" clId="{C39B0CE7-DD61-46E6-81E9-387209782665}" dt="2023-04-20T05:09:08.618" v="15" actId="1076"/>
          <ac:picMkLst>
            <pc:docMk/>
            <pc:sldMk cId="0" sldId="260"/>
            <ac:picMk id="65" creationId="{D1947450-F62C-4B12-AFCC-A53C03847EB2}"/>
          </ac:picMkLst>
        </pc:picChg>
      </pc:sldChg>
      <pc:sldChg chg="modSp mod">
        <pc:chgData name="Z LP" userId="9d5c3e3fb88d54d8" providerId="LiveId" clId="{C39B0CE7-DD61-46E6-81E9-387209782665}" dt="2023-04-20T05:09:18.949" v="16" actId="1076"/>
        <pc:sldMkLst>
          <pc:docMk/>
          <pc:sldMk cId="0" sldId="261"/>
        </pc:sldMkLst>
        <pc:spChg chg="mod">
          <ac:chgData name="Z LP" userId="9d5c3e3fb88d54d8" providerId="LiveId" clId="{C39B0CE7-DD61-46E6-81E9-387209782665}" dt="2023-04-20T05:09:18.949" v="16" actId="1076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Z LP" userId="9d5c3e3fb88d54d8" providerId="LiveId" clId="{C39B0CE7-DD61-46E6-81E9-387209782665}" dt="2023-04-20T05:09:26.314" v="17" actId="1076"/>
        <pc:sldMkLst>
          <pc:docMk/>
          <pc:sldMk cId="0" sldId="262"/>
        </pc:sldMkLst>
        <pc:spChg chg="mod">
          <ac:chgData name="Z LP" userId="9d5c3e3fb88d54d8" providerId="LiveId" clId="{C39B0CE7-DD61-46E6-81E9-387209782665}" dt="2023-04-20T05:09:26.314" v="17" actId="1076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Z LP" userId="9d5c3e3fb88d54d8" providerId="LiveId" clId="{C39B0CE7-DD61-46E6-81E9-387209782665}" dt="2023-04-20T05:09:56.520" v="23" actId="1076"/>
        <pc:sldMkLst>
          <pc:docMk/>
          <pc:sldMk cId="0" sldId="263"/>
        </pc:sldMkLst>
        <pc:spChg chg="mod">
          <ac:chgData name="Z LP" userId="9d5c3e3fb88d54d8" providerId="LiveId" clId="{C39B0CE7-DD61-46E6-81E9-387209782665}" dt="2023-04-20T05:09:54.083" v="22" actId="1076"/>
          <ac:spMkLst>
            <pc:docMk/>
            <pc:sldMk cId="0" sldId="263"/>
            <ac:spMk id="2" creationId="{00000000-0000-0000-0000-000000000000}"/>
          </ac:spMkLst>
        </pc:spChg>
        <pc:picChg chg="mod">
          <ac:chgData name="Z LP" userId="9d5c3e3fb88d54d8" providerId="LiveId" clId="{C39B0CE7-DD61-46E6-81E9-387209782665}" dt="2023-04-20T05:09:56.520" v="23" actId="1076"/>
          <ac:picMkLst>
            <pc:docMk/>
            <pc:sldMk cId="0" sldId="263"/>
            <ac:picMk id="3" creationId="{00000000-0000-0000-0000-000000000000}"/>
          </ac:picMkLst>
        </pc:picChg>
      </pc:sldChg>
      <pc:sldChg chg="modSp mod">
        <pc:chgData name="Z LP" userId="9d5c3e3fb88d54d8" providerId="LiveId" clId="{C39B0CE7-DD61-46E6-81E9-387209782665}" dt="2023-04-20T05:10:13.544" v="25" actId="1076"/>
        <pc:sldMkLst>
          <pc:docMk/>
          <pc:sldMk cId="0" sldId="264"/>
        </pc:sldMkLst>
        <pc:spChg chg="mod">
          <ac:chgData name="Z LP" userId="9d5c3e3fb88d54d8" providerId="LiveId" clId="{C39B0CE7-DD61-46E6-81E9-387209782665}" dt="2023-04-20T05:10:13.544" v="25" actId="1076"/>
          <ac:spMkLst>
            <pc:docMk/>
            <pc:sldMk cId="0" sldId="264"/>
            <ac:spMk id="2" creationId="{00000000-0000-0000-0000-000000000000}"/>
          </ac:spMkLst>
        </pc:spChg>
      </pc:sldChg>
      <pc:sldChg chg="addSp delSp modSp mod">
        <pc:chgData name="Z LP" userId="9d5c3e3fb88d54d8" providerId="LiveId" clId="{C39B0CE7-DD61-46E6-81E9-387209782665}" dt="2023-04-20T05:14:24.454" v="58" actId="1076"/>
        <pc:sldMkLst>
          <pc:docMk/>
          <pc:sldMk cId="0" sldId="265"/>
        </pc:sldMkLst>
        <pc:spChg chg="del mod">
          <ac:chgData name="Z LP" userId="9d5c3e3fb88d54d8" providerId="LiveId" clId="{C39B0CE7-DD61-46E6-81E9-387209782665}" dt="2023-04-20T05:13:52.265" v="42" actId="478"/>
          <ac:spMkLst>
            <pc:docMk/>
            <pc:sldMk cId="0" sldId="265"/>
            <ac:spMk id="2" creationId="{00000000-0000-0000-0000-000000000000}"/>
          </ac:spMkLst>
        </pc:spChg>
        <pc:spChg chg="add mod">
          <ac:chgData name="Z LP" userId="9d5c3e3fb88d54d8" providerId="LiveId" clId="{C39B0CE7-DD61-46E6-81E9-387209782665}" dt="2023-04-20T05:14:24.454" v="58" actId="1076"/>
          <ac:spMkLst>
            <pc:docMk/>
            <pc:sldMk cId="0" sldId="265"/>
            <ac:spMk id="12" creationId="{26266170-4993-CCF5-6FD3-E941E18DF87A}"/>
          </ac:spMkLst>
        </pc:spChg>
      </pc:sldChg>
      <pc:sldChg chg="addSp delSp modSp mod">
        <pc:chgData name="Z LP" userId="9d5c3e3fb88d54d8" providerId="LiveId" clId="{C39B0CE7-DD61-46E6-81E9-387209782665}" dt="2023-04-20T05:14:43.698" v="63" actId="1076"/>
        <pc:sldMkLst>
          <pc:docMk/>
          <pc:sldMk cId="0" sldId="266"/>
        </pc:sldMkLst>
        <pc:spChg chg="del">
          <ac:chgData name="Z LP" userId="9d5c3e3fb88d54d8" providerId="LiveId" clId="{C39B0CE7-DD61-46E6-81E9-387209782665}" dt="2023-04-20T05:14:30.747" v="59" actId="478"/>
          <ac:spMkLst>
            <pc:docMk/>
            <pc:sldMk cId="0" sldId="266"/>
            <ac:spMk id="2" creationId="{00000000-0000-0000-0000-000000000000}"/>
          </ac:spMkLst>
        </pc:spChg>
        <pc:spChg chg="add del mod">
          <ac:chgData name="Z LP" userId="9d5c3e3fb88d54d8" providerId="LiveId" clId="{C39B0CE7-DD61-46E6-81E9-387209782665}" dt="2023-04-20T05:14:37.414" v="61" actId="478"/>
          <ac:spMkLst>
            <pc:docMk/>
            <pc:sldMk cId="0" sldId="266"/>
            <ac:spMk id="15" creationId="{75845F33-E297-EA90-D043-474C04EACDE2}"/>
          </ac:spMkLst>
        </pc:spChg>
        <pc:spChg chg="add mod">
          <ac:chgData name="Z LP" userId="9d5c3e3fb88d54d8" providerId="LiveId" clId="{C39B0CE7-DD61-46E6-81E9-387209782665}" dt="2023-04-20T05:14:43.698" v="63" actId="1076"/>
          <ac:spMkLst>
            <pc:docMk/>
            <pc:sldMk cId="0" sldId="266"/>
            <ac:spMk id="16" creationId="{17FCA3EA-5EC3-3F65-F269-8AA3EEC164E2}"/>
          </ac:spMkLst>
        </pc:spChg>
      </pc:sldChg>
      <pc:sldChg chg="modSp mod">
        <pc:chgData name="Z LP" userId="9d5c3e3fb88d54d8" providerId="LiveId" clId="{C39B0CE7-DD61-46E6-81E9-387209782665}" dt="2023-04-20T05:10:06.993" v="24" actId="1076"/>
        <pc:sldMkLst>
          <pc:docMk/>
          <pc:sldMk cId="2636144200" sldId="267"/>
        </pc:sldMkLst>
        <pc:spChg chg="mod">
          <ac:chgData name="Z LP" userId="9d5c3e3fb88d54d8" providerId="LiveId" clId="{C39B0CE7-DD61-46E6-81E9-387209782665}" dt="2023-04-20T05:10:06.993" v="24" actId="1076"/>
          <ac:spMkLst>
            <pc:docMk/>
            <pc:sldMk cId="2636144200" sldId="267"/>
            <ac:spMk id="2" creationId="{00000000-0000-0000-0000-000000000000}"/>
          </ac:spMkLst>
        </pc:spChg>
      </pc:sldChg>
      <pc:sldChg chg="modSp mod">
        <pc:chgData name="Z LP" userId="9d5c3e3fb88d54d8" providerId="LiveId" clId="{C39B0CE7-DD61-46E6-81E9-387209782665}" dt="2023-04-20T05:08:16.811" v="5" actId="1076"/>
        <pc:sldMkLst>
          <pc:docMk/>
          <pc:sldMk cId="407005359" sldId="268"/>
        </pc:sldMkLst>
        <pc:spChg chg="mod">
          <ac:chgData name="Z LP" userId="9d5c3e3fb88d54d8" providerId="LiveId" clId="{C39B0CE7-DD61-46E6-81E9-387209782665}" dt="2023-04-20T05:08:14.459" v="4" actId="1076"/>
          <ac:spMkLst>
            <pc:docMk/>
            <pc:sldMk cId="407005359" sldId="268"/>
            <ac:spMk id="2" creationId="{5E2592FA-D18E-355C-89A1-CCA4B27BEB7E}"/>
          </ac:spMkLst>
        </pc:spChg>
        <pc:picChg chg="mod">
          <ac:chgData name="Z LP" userId="9d5c3e3fb88d54d8" providerId="LiveId" clId="{C39B0CE7-DD61-46E6-81E9-387209782665}" dt="2023-04-20T05:08:16.811" v="5" actId="1076"/>
          <ac:picMkLst>
            <pc:docMk/>
            <pc:sldMk cId="407005359" sldId="268"/>
            <ac:picMk id="7" creationId="{1872CCAB-1F4A-D485-C6AE-7B5EB4EB79BB}"/>
          </ac:picMkLst>
        </pc:picChg>
      </pc:sldChg>
      <pc:sldChg chg="modSp mod">
        <pc:chgData name="Z LP" userId="9d5c3e3fb88d54d8" providerId="LiveId" clId="{C39B0CE7-DD61-46E6-81E9-387209782665}" dt="2023-04-20T05:08:25.820" v="8" actId="1076"/>
        <pc:sldMkLst>
          <pc:docMk/>
          <pc:sldMk cId="4034679148" sldId="269"/>
        </pc:sldMkLst>
        <pc:spChg chg="mod">
          <ac:chgData name="Z LP" userId="9d5c3e3fb88d54d8" providerId="LiveId" clId="{C39B0CE7-DD61-46E6-81E9-387209782665}" dt="2023-04-20T05:08:25.820" v="8" actId="1076"/>
          <ac:spMkLst>
            <pc:docMk/>
            <pc:sldMk cId="4034679148" sldId="269"/>
            <ac:spMk id="2" creationId="{D42E999A-314F-E490-2EDE-EECAA180F40B}"/>
          </ac:spMkLst>
        </pc:spChg>
      </pc:sldChg>
      <pc:sldChg chg="modSp mod">
        <pc:chgData name="Z LP" userId="9d5c3e3fb88d54d8" providerId="LiveId" clId="{C39B0CE7-DD61-46E6-81E9-387209782665}" dt="2023-04-20T05:07:28.963" v="0" actId="1076"/>
        <pc:sldMkLst>
          <pc:docMk/>
          <pc:sldMk cId="2129960746" sldId="270"/>
        </pc:sldMkLst>
        <pc:spChg chg="mod">
          <ac:chgData name="Z LP" userId="9d5c3e3fb88d54d8" providerId="LiveId" clId="{C39B0CE7-DD61-46E6-81E9-387209782665}" dt="2023-04-20T05:07:28.963" v="0" actId="1076"/>
          <ac:spMkLst>
            <pc:docMk/>
            <pc:sldMk cId="2129960746" sldId="270"/>
            <ac:spMk id="2" creationId="{00000000-0000-0000-0000-000000000000}"/>
          </ac:spMkLst>
        </pc:spChg>
      </pc:sldChg>
      <pc:sldMasterChg chg="modSldLayout">
        <pc:chgData name="Z LP" userId="9d5c3e3fb88d54d8" providerId="LiveId" clId="{C39B0CE7-DD61-46E6-81E9-387209782665}" dt="2023-04-20T05:09:44.834" v="21" actId="1076"/>
        <pc:sldMasterMkLst>
          <pc:docMk/>
          <pc:sldMasterMk cId="0" sldId="2147483648"/>
        </pc:sldMasterMkLst>
        <pc:sldLayoutChg chg="modSp mod">
          <pc:chgData name="Z LP" userId="9d5c3e3fb88d54d8" providerId="LiveId" clId="{C39B0CE7-DD61-46E6-81E9-387209782665}" dt="2023-04-20T05:09:35.441" v="19" actId="1076"/>
          <pc:sldLayoutMkLst>
            <pc:docMk/>
            <pc:sldMasterMk cId="0" sldId="2147483648"/>
            <pc:sldLayoutMk cId="0" sldId="2147483662"/>
          </pc:sldLayoutMkLst>
          <pc:spChg chg="mod">
            <ac:chgData name="Z LP" userId="9d5c3e3fb88d54d8" providerId="LiveId" clId="{C39B0CE7-DD61-46E6-81E9-387209782665}" dt="2023-04-20T05:09:35.441" v="19" actId="1076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</pc:sldLayoutChg>
        <pc:sldLayoutChg chg="modSp mod">
          <pc:chgData name="Z LP" userId="9d5c3e3fb88d54d8" providerId="LiveId" clId="{C39B0CE7-DD61-46E6-81E9-387209782665}" dt="2023-04-20T05:09:44.834" v="21" actId="1076"/>
          <pc:sldLayoutMkLst>
            <pc:docMk/>
            <pc:sldMasterMk cId="0" sldId="2147483648"/>
            <pc:sldLayoutMk cId="0" sldId="2147483663"/>
          </pc:sldLayoutMkLst>
          <pc:spChg chg="mod">
            <ac:chgData name="Z LP" userId="9d5c3e3fb88d54d8" providerId="LiveId" clId="{C39B0CE7-DD61-46E6-81E9-387209782665}" dt="2023-04-20T05:09:44.834" v="21" actId="1076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</pc:sldLayoutChg>
      </pc:sldMasterChg>
    </pc:docChg>
  </pc:docChgLst>
  <pc:docChgLst>
    <pc:chgData name="Z LP" userId="9d5c3e3fb88d54d8" providerId="LiveId" clId="{1412EA41-066B-4936-A99E-50F80A4854C7}"/>
    <pc:docChg chg="undo custSel addSld modSld">
      <pc:chgData name="Z LP" userId="9d5c3e3fb88d54d8" providerId="LiveId" clId="{1412EA41-066B-4936-A99E-50F80A4854C7}" dt="2023-04-13T02:17:47.601" v="3417" actId="5793"/>
      <pc:docMkLst>
        <pc:docMk/>
      </pc:docMkLst>
      <pc:sldChg chg="modNotesTx">
        <pc:chgData name="Z LP" userId="9d5c3e3fb88d54d8" providerId="LiveId" clId="{1412EA41-066B-4936-A99E-50F80A4854C7}" dt="2023-04-13T01:18:51.567" v="251" actId="20577"/>
        <pc:sldMkLst>
          <pc:docMk/>
          <pc:sldMk cId="0" sldId="256"/>
        </pc:sldMkLst>
      </pc:sldChg>
      <pc:sldChg chg="modNotesTx">
        <pc:chgData name="Z LP" userId="9d5c3e3fb88d54d8" providerId="LiveId" clId="{1412EA41-066B-4936-A99E-50F80A4854C7}" dt="2023-04-13T01:22:52.445" v="622" actId="20577"/>
        <pc:sldMkLst>
          <pc:docMk/>
          <pc:sldMk cId="0" sldId="257"/>
        </pc:sldMkLst>
      </pc:sldChg>
      <pc:sldChg chg="modNotesTx">
        <pc:chgData name="Z LP" userId="9d5c3e3fb88d54d8" providerId="LiveId" clId="{1412EA41-066B-4936-A99E-50F80A4854C7}" dt="2023-04-13T01:25:01.189" v="914" actId="20577"/>
        <pc:sldMkLst>
          <pc:docMk/>
          <pc:sldMk cId="0" sldId="258"/>
        </pc:sldMkLst>
      </pc:sldChg>
      <pc:sldChg chg="modSp mod modNotesTx">
        <pc:chgData name="Z LP" userId="9d5c3e3fb88d54d8" providerId="LiveId" clId="{1412EA41-066B-4936-A99E-50F80A4854C7}" dt="2023-04-13T01:47:52.523" v="1535" actId="20577"/>
        <pc:sldMkLst>
          <pc:docMk/>
          <pc:sldMk cId="0" sldId="259"/>
        </pc:sldMkLst>
        <pc:spChg chg="mod">
          <ac:chgData name="Z LP" userId="9d5c3e3fb88d54d8" providerId="LiveId" clId="{1412EA41-066B-4936-A99E-50F80A4854C7}" dt="2023-04-13T01:06:52.849" v="4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Z LP" userId="9d5c3e3fb88d54d8" providerId="LiveId" clId="{1412EA41-066B-4936-A99E-50F80A4854C7}" dt="2023-04-13T01:06:52.849" v="4" actId="1076"/>
          <ac:spMkLst>
            <pc:docMk/>
            <pc:sldMk cId="0" sldId="259"/>
            <ac:spMk id="8" creationId="{00000000-0000-0000-0000-000000000000}"/>
          </ac:spMkLst>
        </pc:spChg>
        <pc:spChg chg="mod">
          <ac:chgData name="Z LP" userId="9d5c3e3fb88d54d8" providerId="LiveId" clId="{1412EA41-066B-4936-A99E-50F80A4854C7}" dt="2023-04-13T01:06:52.849" v="4" actId="1076"/>
          <ac:spMkLst>
            <pc:docMk/>
            <pc:sldMk cId="0" sldId="259"/>
            <ac:spMk id="9" creationId="{00000000-0000-0000-0000-000000000000}"/>
          </ac:spMkLst>
        </pc:spChg>
        <pc:spChg chg="mod">
          <ac:chgData name="Z LP" userId="9d5c3e3fb88d54d8" providerId="LiveId" clId="{1412EA41-066B-4936-A99E-50F80A4854C7}" dt="2023-04-13T01:06:52.849" v="4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Z LP" userId="9d5c3e3fb88d54d8" providerId="LiveId" clId="{1412EA41-066B-4936-A99E-50F80A4854C7}" dt="2023-04-13T01:06:52.849" v="4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Z LP" userId="9d5c3e3fb88d54d8" providerId="LiveId" clId="{1412EA41-066B-4936-A99E-50F80A4854C7}" dt="2023-04-13T01:06:52.849" v="4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Z LP" userId="9d5c3e3fb88d54d8" providerId="LiveId" clId="{1412EA41-066B-4936-A99E-50F80A4854C7}" dt="2023-04-13T01:06:52.849" v="4" actId="1076"/>
          <ac:spMkLst>
            <pc:docMk/>
            <pc:sldMk cId="0" sldId="259"/>
            <ac:spMk id="13" creationId="{00000000-0000-0000-0000-000000000000}"/>
          </ac:spMkLst>
        </pc:spChg>
        <pc:spChg chg="mod">
          <ac:chgData name="Z LP" userId="9d5c3e3fb88d54d8" providerId="LiveId" clId="{1412EA41-066B-4936-A99E-50F80A4854C7}" dt="2023-04-13T01:06:52.849" v="4" actId="1076"/>
          <ac:spMkLst>
            <pc:docMk/>
            <pc:sldMk cId="0" sldId="259"/>
            <ac:spMk id="14" creationId="{00000000-0000-0000-0000-000000000000}"/>
          </ac:spMkLst>
        </pc:spChg>
        <pc:spChg chg="mod">
          <ac:chgData name="Z LP" userId="9d5c3e3fb88d54d8" providerId="LiveId" clId="{1412EA41-066B-4936-A99E-50F80A4854C7}" dt="2023-04-13T01:06:52.849" v="4" actId="1076"/>
          <ac:spMkLst>
            <pc:docMk/>
            <pc:sldMk cId="0" sldId="259"/>
            <ac:spMk id="19" creationId="{00000000-0000-0000-0000-000000000000}"/>
          </ac:spMkLst>
        </pc:spChg>
        <pc:spChg chg="mod">
          <ac:chgData name="Z LP" userId="9d5c3e3fb88d54d8" providerId="LiveId" clId="{1412EA41-066B-4936-A99E-50F80A4854C7}" dt="2023-04-13T01:06:52.849" v="4" actId="107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Z LP" userId="9d5c3e3fb88d54d8" providerId="LiveId" clId="{1412EA41-066B-4936-A99E-50F80A4854C7}" dt="2023-04-13T01:06:52.849" v="4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Z LP" userId="9d5c3e3fb88d54d8" providerId="LiveId" clId="{1412EA41-066B-4936-A99E-50F80A4854C7}" dt="2023-04-13T01:06:52.849" v="4" actId="1076"/>
          <ac:spMkLst>
            <pc:docMk/>
            <pc:sldMk cId="0" sldId="259"/>
            <ac:spMk id="22" creationId="{00000000-0000-0000-0000-000000000000}"/>
          </ac:spMkLst>
        </pc:spChg>
        <pc:spChg chg="mod">
          <ac:chgData name="Z LP" userId="9d5c3e3fb88d54d8" providerId="LiveId" clId="{1412EA41-066B-4936-A99E-50F80A4854C7}" dt="2023-04-13T01:06:52.849" v="4" actId="1076"/>
          <ac:spMkLst>
            <pc:docMk/>
            <pc:sldMk cId="0" sldId="259"/>
            <ac:spMk id="23" creationId="{00000000-0000-0000-0000-000000000000}"/>
          </ac:spMkLst>
        </pc:spChg>
        <pc:grpChg chg="mod">
          <ac:chgData name="Z LP" userId="9d5c3e3fb88d54d8" providerId="LiveId" clId="{1412EA41-066B-4936-A99E-50F80A4854C7}" dt="2023-04-13T01:06:52.849" v="4" actId="1076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Z LP" userId="9d5c3e3fb88d54d8" providerId="LiveId" clId="{1412EA41-066B-4936-A99E-50F80A4854C7}" dt="2023-04-13T01:06:52.849" v="4" actId="1076"/>
          <ac:grpSpMkLst>
            <pc:docMk/>
            <pc:sldMk cId="0" sldId="259"/>
            <ac:grpSpMk id="15" creationId="{00000000-0000-0000-0000-000000000000}"/>
          </ac:grpSpMkLst>
        </pc:grpChg>
      </pc:sldChg>
      <pc:sldChg chg="modNotesTx">
        <pc:chgData name="Z LP" userId="9d5c3e3fb88d54d8" providerId="LiveId" clId="{1412EA41-066B-4936-A99E-50F80A4854C7}" dt="2023-04-13T01:53:19.045" v="1991" actId="20577"/>
        <pc:sldMkLst>
          <pc:docMk/>
          <pc:sldMk cId="0" sldId="260"/>
        </pc:sldMkLst>
      </pc:sldChg>
      <pc:sldChg chg="modNotesTx">
        <pc:chgData name="Z LP" userId="9d5c3e3fb88d54d8" providerId="LiveId" clId="{1412EA41-066B-4936-A99E-50F80A4854C7}" dt="2023-04-13T01:54:41.707" v="2157" actId="20577"/>
        <pc:sldMkLst>
          <pc:docMk/>
          <pc:sldMk cId="0" sldId="261"/>
        </pc:sldMkLst>
      </pc:sldChg>
      <pc:sldChg chg="modNotesTx">
        <pc:chgData name="Z LP" userId="9d5c3e3fb88d54d8" providerId="LiveId" clId="{1412EA41-066B-4936-A99E-50F80A4854C7}" dt="2023-04-13T01:57:23.420" v="2452" actId="20577"/>
        <pc:sldMkLst>
          <pc:docMk/>
          <pc:sldMk cId="0" sldId="262"/>
        </pc:sldMkLst>
      </pc:sldChg>
      <pc:sldChg chg="modNotesTx">
        <pc:chgData name="Z LP" userId="9d5c3e3fb88d54d8" providerId="LiveId" clId="{1412EA41-066B-4936-A99E-50F80A4854C7}" dt="2023-04-13T01:58:30.110" v="2544" actId="20577"/>
        <pc:sldMkLst>
          <pc:docMk/>
          <pc:sldMk cId="0" sldId="263"/>
        </pc:sldMkLst>
      </pc:sldChg>
      <pc:sldChg chg="modNotesTx">
        <pc:chgData name="Z LP" userId="9d5c3e3fb88d54d8" providerId="LiveId" clId="{1412EA41-066B-4936-A99E-50F80A4854C7}" dt="2023-04-13T02:14:21.707" v="3224" actId="20577"/>
        <pc:sldMkLst>
          <pc:docMk/>
          <pc:sldMk cId="0" sldId="264"/>
        </pc:sldMkLst>
      </pc:sldChg>
      <pc:sldChg chg="modNotesTx">
        <pc:chgData name="Z LP" userId="9d5c3e3fb88d54d8" providerId="LiveId" clId="{1412EA41-066B-4936-A99E-50F80A4854C7}" dt="2023-04-13T02:13:51.317" v="3188" actId="20577"/>
        <pc:sldMkLst>
          <pc:docMk/>
          <pc:sldMk cId="0" sldId="265"/>
        </pc:sldMkLst>
      </pc:sldChg>
      <pc:sldChg chg="modNotesTx">
        <pc:chgData name="Z LP" userId="9d5c3e3fb88d54d8" providerId="LiveId" clId="{1412EA41-066B-4936-A99E-50F80A4854C7}" dt="2023-04-13T02:17:47.601" v="3417" actId="5793"/>
        <pc:sldMkLst>
          <pc:docMk/>
          <pc:sldMk cId="0" sldId="266"/>
        </pc:sldMkLst>
      </pc:sldChg>
      <pc:sldChg chg="modSp mod modNotesTx">
        <pc:chgData name="Z LP" userId="9d5c3e3fb88d54d8" providerId="LiveId" clId="{1412EA41-066B-4936-A99E-50F80A4854C7}" dt="2023-04-13T02:00:52.596" v="2767" actId="20577"/>
        <pc:sldMkLst>
          <pc:docMk/>
          <pc:sldMk cId="2636144200" sldId="267"/>
        </pc:sldMkLst>
        <pc:picChg chg="mod">
          <ac:chgData name="Z LP" userId="9d5c3e3fb88d54d8" providerId="LiveId" clId="{1412EA41-066B-4936-A99E-50F80A4854C7}" dt="2023-04-13T01:58:46.361" v="2545" actId="1076"/>
          <ac:picMkLst>
            <pc:docMk/>
            <pc:sldMk cId="2636144200" sldId="267"/>
            <ac:picMk id="18" creationId="{C50BAD09-D6A1-499C-9719-DBA926620D1C}"/>
          </ac:picMkLst>
        </pc:picChg>
      </pc:sldChg>
      <pc:sldChg chg="addSp delSp modSp new mod">
        <pc:chgData name="Z LP" userId="9d5c3e3fb88d54d8" providerId="LiveId" clId="{1412EA41-066B-4936-A99E-50F80A4854C7}" dt="2023-04-13T01:39:45.339" v="1127" actId="20577"/>
        <pc:sldMkLst>
          <pc:docMk/>
          <pc:sldMk cId="407005359" sldId="268"/>
        </pc:sldMkLst>
        <pc:spChg chg="mod">
          <ac:chgData name="Z LP" userId="9d5c3e3fb88d54d8" providerId="LiveId" clId="{1412EA41-066B-4936-A99E-50F80A4854C7}" dt="2023-04-13T01:39:45.339" v="1127" actId="20577"/>
          <ac:spMkLst>
            <pc:docMk/>
            <pc:sldMk cId="407005359" sldId="268"/>
            <ac:spMk id="2" creationId="{5E2592FA-D18E-355C-89A1-CCA4B27BEB7E}"/>
          </ac:spMkLst>
        </pc:spChg>
        <pc:spChg chg="del">
          <ac:chgData name="Z LP" userId="9d5c3e3fb88d54d8" providerId="LiveId" clId="{1412EA41-066B-4936-A99E-50F80A4854C7}" dt="2023-04-13T01:39:37.762" v="1112" actId="478"/>
          <ac:spMkLst>
            <pc:docMk/>
            <pc:sldMk cId="407005359" sldId="268"/>
            <ac:spMk id="3" creationId="{D231066D-C499-F52D-722D-71082DCF9C1C}"/>
          </ac:spMkLst>
        </pc:spChg>
        <pc:picChg chg="add mod">
          <ac:chgData name="Z LP" userId="9d5c3e3fb88d54d8" providerId="LiveId" clId="{1412EA41-066B-4936-A99E-50F80A4854C7}" dt="2023-04-13T01:39:38.791" v="1113" actId="1076"/>
          <ac:picMkLst>
            <pc:docMk/>
            <pc:sldMk cId="407005359" sldId="268"/>
            <ac:picMk id="5" creationId="{362A385B-D9C0-2986-27A9-8DA0FED37BDE}"/>
          </ac:picMkLst>
        </pc:picChg>
        <pc:picChg chg="add mod">
          <ac:chgData name="Z LP" userId="9d5c3e3fb88d54d8" providerId="LiveId" clId="{1412EA41-066B-4936-A99E-50F80A4854C7}" dt="2023-04-13T01:39:35.499" v="1111" actId="1076"/>
          <ac:picMkLst>
            <pc:docMk/>
            <pc:sldMk cId="407005359" sldId="268"/>
            <ac:picMk id="7" creationId="{1872CCAB-1F4A-D485-C6AE-7B5EB4EB79BB}"/>
          </ac:picMkLst>
        </pc:picChg>
      </pc:sldChg>
      <pc:sldChg chg="addSp modSp new mod">
        <pc:chgData name="Z LP" userId="9d5c3e3fb88d54d8" providerId="LiveId" clId="{1412EA41-066B-4936-A99E-50F80A4854C7}" dt="2023-04-13T01:50:52.176" v="1751" actId="20577"/>
        <pc:sldMkLst>
          <pc:docMk/>
          <pc:sldMk cId="4034679148" sldId="269"/>
        </pc:sldMkLst>
        <pc:spChg chg="mod">
          <ac:chgData name="Z LP" userId="9d5c3e3fb88d54d8" providerId="LiveId" clId="{1412EA41-066B-4936-A99E-50F80A4854C7}" dt="2023-04-13T01:42:01.322" v="1129"/>
          <ac:spMkLst>
            <pc:docMk/>
            <pc:sldMk cId="4034679148" sldId="269"/>
            <ac:spMk id="2" creationId="{D42E999A-314F-E490-2EDE-EECAA180F40B}"/>
          </ac:spMkLst>
        </pc:spChg>
        <pc:spChg chg="mod">
          <ac:chgData name="Z LP" userId="9d5c3e3fb88d54d8" providerId="LiveId" clId="{1412EA41-066B-4936-A99E-50F80A4854C7}" dt="2023-04-13T01:50:52.176" v="1751" actId="20577"/>
          <ac:spMkLst>
            <pc:docMk/>
            <pc:sldMk cId="4034679148" sldId="269"/>
            <ac:spMk id="3" creationId="{0134AAB4-7519-556E-F651-E30A2F38AD72}"/>
          </ac:spMkLst>
        </pc:spChg>
        <pc:picChg chg="add mod">
          <ac:chgData name="Z LP" userId="9d5c3e3fb88d54d8" providerId="LiveId" clId="{1412EA41-066B-4936-A99E-50F80A4854C7}" dt="2023-04-13T01:42:17.088" v="1133" actId="1076"/>
          <ac:picMkLst>
            <pc:docMk/>
            <pc:sldMk cId="4034679148" sldId="269"/>
            <ac:picMk id="5" creationId="{F2B1D0B1-8F13-871B-065B-565619F0322C}"/>
          </ac:picMkLst>
        </pc:picChg>
        <pc:picChg chg="add mod">
          <ac:chgData name="Z LP" userId="9d5c3e3fb88d54d8" providerId="LiveId" clId="{1412EA41-066B-4936-A99E-50F80A4854C7}" dt="2023-04-13T01:42:34.825" v="1137" actId="1076"/>
          <ac:picMkLst>
            <pc:docMk/>
            <pc:sldMk cId="4034679148" sldId="269"/>
            <ac:picMk id="7" creationId="{6D489C93-F613-1DA2-5EF8-2436148C2E5B}"/>
          </ac:picMkLst>
        </pc:picChg>
      </pc:sldChg>
    </pc:docChg>
  </pc:docChgLst>
  <pc:docChgLst>
    <pc:chgData name="Z LP" userId="9d5c3e3fb88d54d8" providerId="LiveId" clId="{A4112C9E-0981-4E59-B592-F8D9AD2C47B3}"/>
    <pc:docChg chg="undo custSel modSld sldOrd">
      <pc:chgData name="Z LP" userId="9d5c3e3fb88d54d8" providerId="LiveId" clId="{A4112C9E-0981-4E59-B592-F8D9AD2C47B3}" dt="2023-05-03T07:19:17.496" v="51" actId="1076"/>
      <pc:docMkLst>
        <pc:docMk/>
      </pc:docMkLst>
      <pc:sldChg chg="modSp mod">
        <pc:chgData name="Z LP" userId="9d5c3e3fb88d54d8" providerId="LiveId" clId="{A4112C9E-0981-4E59-B592-F8D9AD2C47B3}" dt="2023-05-03T07:12:37.608" v="9" actId="1076"/>
        <pc:sldMkLst>
          <pc:docMk/>
          <pc:sldMk cId="0" sldId="258"/>
        </pc:sldMkLst>
        <pc:spChg chg="mod">
          <ac:chgData name="Z LP" userId="9d5c3e3fb88d54d8" providerId="LiveId" clId="{A4112C9E-0981-4E59-B592-F8D9AD2C47B3}" dt="2023-05-03T07:12:37.608" v="9" actId="1076"/>
          <ac:spMkLst>
            <pc:docMk/>
            <pc:sldMk cId="0" sldId="258"/>
            <ac:spMk id="2" creationId="{00000000-0000-0000-0000-000000000000}"/>
          </ac:spMkLst>
        </pc:spChg>
      </pc:sldChg>
      <pc:sldChg chg="addSp delSp modSp mod">
        <pc:chgData name="Z LP" userId="9d5c3e3fb88d54d8" providerId="LiveId" clId="{A4112C9E-0981-4E59-B592-F8D9AD2C47B3}" dt="2023-05-03T07:12:27.983" v="8" actId="1076"/>
        <pc:sldMkLst>
          <pc:docMk/>
          <pc:sldMk cId="0" sldId="260"/>
        </pc:sldMkLst>
        <pc:picChg chg="del mod">
          <ac:chgData name="Z LP" userId="9d5c3e3fb88d54d8" providerId="LiveId" clId="{A4112C9E-0981-4E59-B592-F8D9AD2C47B3}" dt="2023-05-03T07:12:20.604" v="4" actId="478"/>
          <ac:picMkLst>
            <pc:docMk/>
            <pc:sldMk cId="0" sldId="260"/>
            <ac:picMk id="65" creationId="{D1947450-F62C-4B12-AFCC-A53C03847EB2}"/>
          </ac:picMkLst>
        </pc:picChg>
        <pc:picChg chg="add mod">
          <ac:chgData name="Z LP" userId="9d5c3e3fb88d54d8" providerId="LiveId" clId="{A4112C9E-0981-4E59-B592-F8D9AD2C47B3}" dt="2023-05-03T07:12:27.983" v="8" actId="1076"/>
          <ac:picMkLst>
            <pc:docMk/>
            <pc:sldMk cId="0" sldId="260"/>
            <ac:picMk id="75" creationId="{BED7A342-F02E-7C3E-44F1-B7D81CDD0043}"/>
          </ac:picMkLst>
        </pc:picChg>
      </pc:sldChg>
      <pc:sldChg chg="addSp delSp modSp mod">
        <pc:chgData name="Z LP" userId="9d5c3e3fb88d54d8" providerId="LiveId" clId="{A4112C9E-0981-4E59-B592-F8D9AD2C47B3}" dt="2023-05-03T07:17:09.545" v="37" actId="1076"/>
        <pc:sldMkLst>
          <pc:docMk/>
          <pc:sldMk cId="0" sldId="265"/>
        </pc:sldMkLst>
        <pc:spChg chg="del">
          <ac:chgData name="Z LP" userId="9d5c3e3fb88d54d8" providerId="LiveId" clId="{A4112C9E-0981-4E59-B592-F8D9AD2C47B3}" dt="2023-05-03T07:16:57.311" v="33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Z LP" userId="9d5c3e3fb88d54d8" providerId="LiveId" clId="{A4112C9E-0981-4E59-B592-F8D9AD2C47B3}" dt="2023-05-03T07:16:57.311" v="33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Z LP" userId="9d5c3e3fb88d54d8" providerId="LiveId" clId="{A4112C9E-0981-4E59-B592-F8D9AD2C47B3}" dt="2023-05-03T07:16:57.311" v="33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Z LP" userId="9d5c3e3fb88d54d8" providerId="LiveId" clId="{A4112C9E-0981-4E59-B592-F8D9AD2C47B3}" dt="2023-05-03T07:16:57.311" v="33" actId="478"/>
          <ac:spMkLst>
            <pc:docMk/>
            <pc:sldMk cId="0" sldId="265"/>
            <ac:spMk id="6" creationId="{00000000-0000-0000-0000-000000000000}"/>
          </ac:spMkLst>
        </pc:spChg>
        <pc:spChg chg="del">
          <ac:chgData name="Z LP" userId="9d5c3e3fb88d54d8" providerId="LiveId" clId="{A4112C9E-0981-4E59-B592-F8D9AD2C47B3}" dt="2023-05-03T07:16:57.311" v="33" actId="478"/>
          <ac:spMkLst>
            <pc:docMk/>
            <pc:sldMk cId="0" sldId="265"/>
            <ac:spMk id="7" creationId="{00000000-0000-0000-0000-000000000000}"/>
          </ac:spMkLst>
        </pc:spChg>
        <pc:spChg chg="del">
          <ac:chgData name="Z LP" userId="9d5c3e3fb88d54d8" providerId="LiveId" clId="{A4112C9E-0981-4E59-B592-F8D9AD2C47B3}" dt="2023-05-03T07:16:57.311" v="33" actId="478"/>
          <ac:spMkLst>
            <pc:docMk/>
            <pc:sldMk cId="0" sldId="265"/>
            <ac:spMk id="8" creationId="{00000000-0000-0000-0000-000000000000}"/>
          </ac:spMkLst>
        </pc:spChg>
        <pc:spChg chg="del">
          <ac:chgData name="Z LP" userId="9d5c3e3fb88d54d8" providerId="LiveId" clId="{A4112C9E-0981-4E59-B592-F8D9AD2C47B3}" dt="2023-05-03T07:16:57.311" v="33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Z LP" userId="9d5c3e3fb88d54d8" providerId="LiveId" clId="{A4112C9E-0981-4E59-B592-F8D9AD2C47B3}" dt="2023-05-03T07:16:57.311" v="33" actId="478"/>
          <ac:spMkLst>
            <pc:docMk/>
            <pc:sldMk cId="0" sldId="265"/>
            <ac:spMk id="11" creationId="{00000000-0000-0000-0000-000000000000}"/>
          </ac:spMkLst>
        </pc:spChg>
        <pc:picChg chg="del">
          <ac:chgData name="Z LP" userId="9d5c3e3fb88d54d8" providerId="LiveId" clId="{A4112C9E-0981-4E59-B592-F8D9AD2C47B3}" dt="2023-05-03T07:16:57.311" v="33" actId="478"/>
          <ac:picMkLst>
            <pc:docMk/>
            <pc:sldMk cId="0" sldId="265"/>
            <ac:picMk id="10" creationId="{00000000-0000-0000-0000-000000000000}"/>
          </ac:picMkLst>
        </pc:picChg>
        <pc:picChg chg="del mod">
          <ac:chgData name="Z LP" userId="9d5c3e3fb88d54d8" providerId="LiveId" clId="{A4112C9E-0981-4E59-B592-F8D9AD2C47B3}" dt="2023-05-03T07:16:53.961" v="32" actId="478"/>
          <ac:picMkLst>
            <pc:docMk/>
            <pc:sldMk cId="0" sldId="265"/>
            <ac:picMk id="13" creationId="{96404E7F-2D69-496B-B7D4-DBBACAF398D4}"/>
          </ac:picMkLst>
        </pc:picChg>
        <pc:picChg chg="add mod">
          <ac:chgData name="Z LP" userId="9d5c3e3fb88d54d8" providerId="LiveId" clId="{A4112C9E-0981-4E59-B592-F8D9AD2C47B3}" dt="2023-05-03T07:17:09.545" v="37" actId="1076"/>
          <ac:picMkLst>
            <pc:docMk/>
            <pc:sldMk cId="0" sldId="265"/>
            <ac:picMk id="14" creationId="{2B3EC77B-1885-8F66-AF51-83F0E33A2C3B}"/>
          </ac:picMkLst>
        </pc:picChg>
      </pc:sldChg>
      <pc:sldChg chg="addSp delSp modSp mod">
        <pc:chgData name="Z LP" userId="9d5c3e3fb88d54d8" providerId="LiveId" clId="{A4112C9E-0981-4E59-B592-F8D9AD2C47B3}" dt="2023-05-03T07:19:17.496" v="51" actId="1076"/>
        <pc:sldMkLst>
          <pc:docMk/>
          <pc:sldMk cId="0" sldId="266"/>
        </pc:sldMkLst>
        <pc:spChg chg="del">
          <ac:chgData name="Z LP" userId="9d5c3e3fb88d54d8" providerId="LiveId" clId="{A4112C9E-0981-4E59-B592-F8D9AD2C47B3}" dt="2023-05-03T07:18:29.681" v="40" actId="478"/>
          <ac:spMkLst>
            <pc:docMk/>
            <pc:sldMk cId="0" sldId="266"/>
            <ac:spMk id="3" creationId="{00000000-0000-0000-0000-000000000000}"/>
          </ac:spMkLst>
        </pc:spChg>
        <pc:spChg chg="del">
          <ac:chgData name="Z LP" userId="9d5c3e3fb88d54d8" providerId="LiveId" clId="{A4112C9E-0981-4E59-B592-F8D9AD2C47B3}" dt="2023-05-03T07:18:29.681" v="40" actId="478"/>
          <ac:spMkLst>
            <pc:docMk/>
            <pc:sldMk cId="0" sldId="266"/>
            <ac:spMk id="4" creationId="{00000000-0000-0000-0000-000000000000}"/>
          </ac:spMkLst>
        </pc:spChg>
        <pc:spChg chg="del">
          <ac:chgData name="Z LP" userId="9d5c3e3fb88d54d8" providerId="LiveId" clId="{A4112C9E-0981-4E59-B592-F8D9AD2C47B3}" dt="2023-05-03T07:18:29.681" v="40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Z LP" userId="9d5c3e3fb88d54d8" providerId="LiveId" clId="{A4112C9E-0981-4E59-B592-F8D9AD2C47B3}" dt="2023-05-03T07:18:29.681" v="40" actId="478"/>
          <ac:spMkLst>
            <pc:docMk/>
            <pc:sldMk cId="0" sldId="266"/>
            <ac:spMk id="6" creationId="{00000000-0000-0000-0000-000000000000}"/>
          </ac:spMkLst>
        </pc:spChg>
        <pc:spChg chg="del">
          <ac:chgData name="Z LP" userId="9d5c3e3fb88d54d8" providerId="LiveId" clId="{A4112C9E-0981-4E59-B592-F8D9AD2C47B3}" dt="2023-05-03T07:18:29.681" v="40" actId="478"/>
          <ac:spMkLst>
            <pc:docMk/>
            <pc:sldMk cId="0" sldId="266"/>
            <ac:spMk id="7" creationId="{00000000-0000-0000-0000-000000000000}"/>
          </ac:spMkLst>
        </pc:spChg>
        <pc:spChg chg="del">
          <ac:chgData name="Z LP" userId="9d5c3e3fb88d54d8" providerId="LiveId" clId="{A4112C9E-0981-4E59-B592-F8D9AD2C47B3}" dt="2023-05-03T07:18:29.681" v="40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Z LP" userId="9d5c3e3fb88d54d8" providerId="LiveId" clId="{A4112C9E-0981-4E59-B592-F8D9AD2C47B3}" dt="2023-05-03T07:18:29.681" v="40" actId="478"/>
          <ac:spMkLst>
            <pc:docMk/>
            <pc:sldMk cId="0" sldId="266"/>
            <ac:spMk id="9" creationId="{00000000-0000-0000-0000-000000000000}"/>
          </ac:spMkLst>
        </pc:spChg>
        <pc:spChg chg="del">
          <ac:chgData name="Z LP" userId="9d5c3e3fb88d54d8" providerId="LiveId" clId="{A4112C9E-0981-4E59-B592-F8D9AD2C47B3}" dt="2023-05-03T07:18:29.681" v="40" actId="478"/>
          <ac:spMkLst>
            <pc:docMk/>
            <pc:sldMk cId="0" sldId="266"/>
            <ac:spMk id="11" creationId="{00000000-0000-0000-0000-000000000000}"/>
          </ac:spMkLst>
        </pc:spChg>
        <pc:picChg chg="del">
          <ac:chgData name="Z LP" userId="9d5c3e3fb88d54d8" providerId="LiveId" clId="{A4112C9E-0981-4E59-B592-F8D9AD2C47B3}" dt="2023-05-03T07:18:29.681" v="40" actId="478"/>
          <ac:picMkLst>
            <pc:docMk/>
            <pc:sldMk cId="0" sldId="266"/>
            <ac:picMk id="10" creationId="{00000000-0000-0000-0000-000000000000}"/>
          </ac:picMkLst>
        </pc:picChg>
        <pc:picChg chg="del mod">
          <ac:chgData name="Z LP" userId="9d5c3e3fb88d54d8" providerId="LiveId" clId="{A4112C9E-0981-4E59-B592-F8D9AD2C47B3}" dt="2023-05-03T07:18:26.965" v="39" actId="478"/>
          <ac:picMkLst>
            <pc:docMk/>
            <pc:sldMk cId="0" sldId="266"/>
            <ac:picMk id="13" creationId="{3022F626-398C-403F-B802-E341DAD73C2D}"/>
          </ac:picMkLst>
        </pc:picChg>
        <pc:picChg chg="add del mod">
          <ac:chgData name="Z LP" userId="9d5c3e3fb88d54d8" providerId="LiveId" clId="{A4112C9E-0981-4E59-B592-F8D9AD2C47B3}" dt="2023-05-03T07:19:09.857" v="47" actId="478"/>
          <ac:picMkLst>
            <pc:docMk/>
            <pc:sldMk cId="0" sldId="266"/>
            <ac:picMk id="14" creationId="{E1CFC3A1-D698-BB44-6F6A-11A78212E5F3}"/>
          </ac:picMkLst>
        </pc:picChg>
        <pc:picChg chg="add mod">
          <ac:chgData name="Z LP" userId="9d5c3e3fb88d54d8" providerId="LiveId" clId="{A4112C9E-0981-4E59-B592-F8D9AD2C47B3}" dt="2023-05-03T07:19:17.496" v="51" actId="1076"/>
          <ac:picMkLst>
            <pc:docMk/>
            <pc:sldMk cId="0" sldId="266"/>
            <ac:picMk id="17" creationId="{B6DE282A-75DC-6E5E-4EFA-2353CAB96FE6}"/>
          </ac:picMkLst>
        </pc:picChg>
      </pc:sldChg>
      <pc:sldChg chg="addSp delSp modSp mod">
        <pc:chgData name="Z LP" userId="9d5c3e3fb88d54d8" providerId="LiveId" clId="{A4112C9E-0981-4E59-B592-F8D9AD2C47B3}" dt="2023-05-03T07:13:19.153" v="18" actId="1076"/>
        <pc:sldMkLst>
          <pc:docMk/>
          <pc:sldMk cId="2636144200" sldId="267"/>
        </pc:sldMkLst>
        <pc:spChg chg="del">
          <ac:chgData name="Z LP" userId="9d5c3e3fb88d54d8" providerId="LiveId" clId="{A4112C9E-0981-4E59-B592-F8D9AD2C47B3}" dt="2023-05-03T07:12:51.960" v="11" actId="478"/>
          <ac:spMkLst>
            <pc:docMk/>
            <pc:sldMk cId="2636144200" sldId="267"/>
            <ac:spMk id="14" creationId="{00000000-0000-0000-0000-000000000000}"/>
          </ac:spMkLst>
        </pc:spChg>
        <pc:spChg chg="del">
          <ac:chgData name="Z LP" userId="9d5c3e3fb88d54d8" providerId="LiveId" clId="{A4112C9E-0981-4E59-B592-F8D9AD2C47B3}" dt="2023-05-03T07:12:51.960" v="11" actId="478"/>
          <ac:spMkLst>
            <pc:docMk/>
            <pc:sldMk cId="2636144200" sldId="267"/>
            <ac:spMk id="15" creationId="{00000000-0000-0000-0000-000000000000}"/>
          </ac:spMkLst>
        </pc:spChg>
        <pc:picChg chg="del mod">
          <ac:chgData name="Z LP" userId="9d5c3e3fb88d54d8" providerId="LiveId" clId="{A4112C9E-0981-4E59-B592-F8D9AD2C47B3}" dt="2023-05-03T07:13:11.402" v="14" actId="478"/>
          <ac:picMkLst>
            <pc:docMk/>
            <pc:sldMk cId="2636144200" sldId="267"/>
            <ac:picMk id="18" creationId="{C50BAD09-D6A1-499C-9719-DBA926620D1C}"/>
          </ac:picMkLst>
        </pc:picChg>
        <pc:picChg chg="add mod">
          <ac:chgData name="Z LP" userId="9d5c3e3fb88d54d8" providerId="LiveId" clId="{A4112C9E-0981-4E59-B592-F8D9AD2C47B3}" dt="2023-05-03T07:13:19.153" v="18" actId="1076"/>
          <ac:picMkLst>
            <pc:docMk/>
            <pc:sldMk cId="2636144200" sldId="267"/>
            <ac:picMk id="20" creationId="{9D234738-48AF-0F14-B51D-DBB2C93B0E11}"/>
          </ac:picMkLst>
        </pc:picChg>
      </pc:sldChg>
      <pc:sldChg chg="ord">
        <pc:chgData name="Z LP" userId="9d5c3e3fb88d54d8" providerId="LiveId" clId="{A4112C9E-0981-4E59-B592-F8D9AD2C47B3}" dt="2023-05-03T07:11:14.648" v="1"/>
        <pc:sldMkLst>
          <pc:docMk/>
          <pc:sldMk cId="407005359" sldId="268"/>
        </pc:sldMkLst>
      </pc:sldChg>
      <pc:sldChg chg="ord">
        <pc:chgData name="Z LP" userId="9d5c3e3fb88d54d8" providerId="LiveId" clId="{A4112C9E-0981-4E59-B592-F8D9AD2C47B3}" dt="2023-05-03T07:11:14.648" v="1"/>
        <pc:sldMkLst>
          <pc:docMk/>
          <pc:sldMk cId="4034679148" sldId="269"/>
        </pc:sldMkLst>
      </pc:sldChg>
    </pc:docChg>
  </pc:docChgLst>
  <pc:docChgLst>
    <pc:chgData name="LP Z" userId="9d5c3e3fb88d54d8" providerId="LiveId" clId="{A4112C9E-0981-4E59-B592-F8D9AD2C47B3}"/>
    <pc:docChg chg="custSel modSld">
      <pc:chgData name="LP Z" userId="9d5c3e3fb88d54d8" providerId="LiveId" clId="{A4112C9E-0981-4E59-B592-F8D9AD2C47B3}" dt="2023-04-27T04:58:17.970" v="91" actId="1076"/>
      <pc:docMkLst>
        <pc:docMk/>
      </pc:docMkLst>
      <pc:sldChg chg="delSp modSp mod">
        <pc:chgData name="LP Z" userId="9d5c3e3fb88d54d8" providerId="LiveId" clId="{A4112C9E-0981-4E59-B592-F8D9AD2C47B3}" dt="2023-04-27T01:56:32.424" v="2" actId="1076"/>
        <pc:sldMkLst>
          <pc:docMk/>
          <pc:sldMk cId="0" sldId="256"/>
        </pc:sldMkLst>
        <pc:spChg chg="mod">
          <ac:chgData name="LP Z" userId="9d5c3e3fb88d54d8" providerId="LiveId" clId="{A4112C9E-0981-4E59-B592-F8D9AD2C47B3}" dt="2023-04-27T01:56:32.424" v="2" actId="1076"/>
          <ac:spMkLst>
            <pc:docMk/>
            <pc:sldMk cId="0" sldId="256"/>
            <ac:spMk id="6" creationId="{00000000-0000-0000-0000-000000000000}"/>
          </ac:spMkLst>
        </pc:spChg>
        <pc:grpChg chg="del mod">
          <ac:chgData name="LP Z" userId="9d5c3e3fb88d54d8" providerId="LiveId" clId="{A4112C9E-0981-4E59-B592-F8D9AD2C47B3}" dt="2023-04-27T01:56:19.109" v="1" actId="478"/>
          <ac:grpSpMkLst>
            <pc:docMk/>
            <pc:sldMk cId="0" sldId="256"/>
            <ac:grpSpMk id="2" creationId="{00000000-0000-0000-0000-000000000000}"/>
          </ac:grpSpMkLst>
        </pc:grpChg>
      </pc:sldChg>
      <pc:sldChg chg="modNotesTx">
        <pc:chgData name="LP Z" userId="9d5c3e3fb88d54d8" providerId="LiveId" clId="{A4112C9E-0981-4E59-B592-F8D9AD2C47B3}" dt="2023-04-27T04:53:05.975" v="29" actId="20577"/>
        <pc:sldMkLst>
          <pc:docMk/>
          <pc:sldMk cId="0" sldId="263"/>
        </pc:sldMkLst>
      </pc:sldChg>
      <pc:sldChg chg="modNotesTx">
        <pc:chgData name="LP Z" userId="9d5c3e3fb88d54d8" providerId="LiveId" clId="{A4112C9E-0981-4E59-B592-F8D9AD2C47B3}" dt="2023-04-27T04:55:33.689" v="90" actId="20577"/>
        <pc:sldMkLst>
          <pc:docMk/>
          <pc:sldMk cId="0" sldId="264"/>
        </pc:sldMkLst>
      </pc:sldChg>
      <pc:sldChg chg="modSp mod">
        <pc:chgData name="LP Z" userId="9d5c3e3fb88d54d8" providerId="LiveId" clId="{A4112C9E-0981-4E59-B592-F8D9AD2C47B3}" dt="2023-04-27T04:58:17.970" v="91" actId="1076"/>
        <pc:sldMkLst>
          <pc:docMk/>
          <pc:sldMk cId="0" sldId="266"/>
        </pc:sldMkLst>
        <pc:spChg chg="mod">
          <ac:chgData name="LP Z" userId="9d5c3e3fb88d54d8" providerId="LiveId" clId="{A4112C9E-0981-4E59-B592-F8D9AD2C47B3}" dt="2023-04-27T04:58:17.970" v="91" actId="1076"/>
          <ac:spMkLst>
            <pc:docMk/>
            <pc:sldMk cId="0" sldId="266"/>
            <ac:spMk id="16" creationId="{17FCA3EA-5EC3-3F65-F269-8AA3EEC164E2}"/>
          </ac:spMkLst>
        </pc:spChg>
      </pc:sldChg>
      <pc:sldChg chg="modNotesTx">
        <pc:chgData name="LP Z" userId="9d5c3e3fb88d54d8" providerId="LiveId" clId="{A4112C9E-0981-4E59-B592-F8D9AD2C47B3}" dt="2023-04-27T04:54:23.016" v="72" actId="20577"/>
        <pc:sldMkLst>
          <pc:docMk/>
          <pc:sldMk cId="2636144200" sldId="267"/>
        </pc:sldMkLst>
      </pc:sldChg>
      <pc:sldChg chg="modSp mod">
        <pc:chgData name="LP Z" userId="9d5c3e3fb88d54d8" providerId="LiveId" clId="{A4112C9E-0981-4E59-B592-F8D9AD2C47B3}" dt="2023-04-27T04:52:26.786" v="6" actId="1076"/>
        <pc:sldMkLst>
          <pc:docMk/>
          <pc:sldMk cId="4034679148" sldId="269"/>
        </pc:sldMkLst>
        <pc:spChg chg="mod">
          <ac:chgData name="LP Z" userId="9d5c3e3fb88d54d8" providerId="LiveId" clId="{A4112C9E-0981-4E59-B592-F8D9AD2C47B3}" dt="2023-04-27T04:52:26.786" v="6" actId="1076"/>
          <ac:spMkLst>
            <pc:docMk/>
            <pc:sldMk cId="4034679148" sldId="269"/>
            <ac:spMk id="3" creationId="{0134AAB4-7519-556E-F651-E30A2F38AD72}"/>
          </ac:spMkLst>
        </pc:spChg>
      </pc:sldChg>
      <pc:sldChg chg="modSp mod">
        <pc:chgData name="LP Z" userId="9d5c3e3fb88d54d8" providerId="LiveId" clId="{A4112C9E-0981-4E59-B592-F8D9AD2C47B3}" dt="2023-04-27T04:52:12.317" v="5" actId="1076"/>
        <pc:sldMkLst>
          <pc:docMk/>
          <pc:sldMk cId="2129960746" sldId="270"/>
        </pc:sldMkLst>
        <pc:picChg chg="mod">
          <ac:chgData name="LP Z" userId="9d5c3e3fb88d54d8" providerId="LiveId" clId="{A4112C9E-0981-4E59-B592-F8D9AD2C47B3}" dt="2023-04-27T04:52:12.317" v="5" actId="1076"/>
          <ac:picMkLst>
            <pc:docMk/>
            <pc:sldMk cId="2129960746" sldId="270"/>
            <ac:picMk id="6" creationId="{22189FFC-9798-4DC1-9E03-F3FA94CAAC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5FD2E-5D71-4E4C-8F08-2B8AB5487470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62C6C-0CE9-4216-9C0C-138482F98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5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前：学习了如何用静态</a:t>
            </a:r>
            <a:r>
              <a:rPr lang="en-US" altLang="zh-CN" dirty="0"/>
              <a:t>CMOS</a:t>
            </a:r>
            <a:r>
              <a:rPr lang="zh-CN" altLang="en-US" dirty="0"/>
              <a:t>搭建一个逻辑门，并对其进行了时延和功耗的分析。</a:t>
            </a:r>
            <a:endParaRPr lang="en-US" altLang="zh-CN" dirty="0"/>
          </a:p>
          <a:p>
            <a:r>
              <a:rPr lang="zh-CN" altLang="en-US" dirty="0"/>
              <a:t>本章：进一步对组合逻辑门电路进行一个通用的延时分析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2C6C-0CE9-4216-9C0C-138482F984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20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先确定逻辑门的</a:t>
            </a:r>
            <a:r>
              <a:rPr lang="en-US" altLang="zh-CN" dirty="0"/>
              <a:t>sizing:</a:t>
            </a:r>
          </a:p>
          <a:p>
            <a:r>
              <a:rPr lang="zh-CN" altLang="en-US" dirty="0"/>
              <a:t>    在标准的</a:t>
            </a:r>
            <a:r>
              <a:rPr lang="en-US" altLang="zh-CN" dirty="0"/>
              <a:t>NAND</a:t>
            </a:r>
            <a:r>
              <a:rPr lang="zh-CN" altLang="en-US" dirty="0"/>
              <a:t>其扩大了</a:t>
            </a:r>
            <a:r>
              <a:rPr lang="en-US" altLang="zh-CN" dirty="0"/>
              <a:t>2</a:t>
            </a:r>
            <a:r>
              <a:rPr lang="zh-CN" altLang="en-US" dirty="0"/>
              <a:t>倍。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对称，二者相等。</a:t>
            </a:r>
            <a:endParaRPr lang="en-US" altLang="zh-CN" dirty="0"/>
          </a:p>
          <a:p>
            <a:r>
              <a:rPr lang="zh-CN" altLang="en-US" dirty="0"/>
              <a:t>如何计算</a:t>
            </a:r>
            <a:r>
              <a:rPr lang="en-US" altLang="zh-CN" dirty="0"/>
              <a:t>Parasitic capacitance: </a:t>
            </a:r>
            <a:r>
              <a:rPr lang="zh-CN" altLang="en-US" dirty="0"/>
              <a:t>与</a:t>
            </a:r>
            <a:r>
              <a:rPr lang="en-US" altLang="zh-CN" dirty="0"/>
              <a:t>output</a:t>
            </a:r>
            <a:r>
              <a:rPr lang="zh-CN" altLang="en-US" dirty="0"/>
              <a:t>相连的</a:t>
            </a:r>
            <a:r>
              <a:rPr lang="en-US" altLang="zh-CN" dirty="0"/>
              <a:t>NMOS</a:t>
            </a:r>
            <a:r>
              <a:rPr lang="zh-CN" altLang="en-US" dirty="0"/>
              <a:t>和</a:t>
            </a:r>
            <a:r>
              <a:rPr lang="en-US" altLang="zh-CN" dirty="0"/>
              <a:t>PMOS</a:t>
            </a:r>
            <a:r>
              <a:rPr lang="zh-CN" altLang="en-US" dirty="0"/>
              <a:t>贡献的扩散电容</a:t>
            </a:r>
            <a:r>
              <a:rPr lang="en-US" altLang="zh-CN" dirty="0"/>
              <a:t>(diffusion capacitance)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2C6C-0CE9-4216-9C0C-138482F984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5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练习</a:t>
            </a:r>
            <a:endParaRPr lang="en-US" altLang="zh-CN" dirty="0"/>
          </a:p>
          <a:p>
            <a:r>
              <a:rPr lang="zh-CN" altLang="en-US" dirty="0"/>
              <a:t>之前的前提是所有</a:t>
            </a:r>
            <a:r>
              <a:rPr lang="en-US" altLang="zh-CN" dirty="0"/>
              <a:t>size</a:t>
            </a:r>
            <a:r>
              <a:rPr lang="zh-CN" altLang="en-US" dirty="0"/>
              <a:t>都是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现在更改</a:t>
            </a:r>
            <a:r>
              <a:rPr lang="en-US" altLang="zh-CN" dirty="0"/>
              <a:t>size</a:t>
            </a:r>
            <a:r>
              <a:rPr lang="zh-CN" altLang="en-US" dirty="0"/>
              <a:t>情况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2C6C-0CE9-4216-9C0C-138482F984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3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可对多个多级的网络进行总的时延分析。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Static CMOS</a:t>
            </a:r>
            <a:r>
              <a:rPr lang="zh-CN" altLang="en-US" dirty="0"/>
              <a:t>搭建方法，画出具体电路图，对比标准的</a:t>
            </a:r>
            <a:r>
              <a:rPr lang="en-US" altLang="zh-CN" dirty="0"/>
              <a:t>INV</a:t>
            </a:r>
            <a:r>
              <a:rPr lang="zh-CN" altLang="en-US" dirty="0"/>
              <a:t>，判断与标准</a:t>
            </a:r>
            <a:r>
              <a:rPr lang="en-US" altLang="zh-CN" dirty="0"/>
              <a:t>INV</a:t>
            </a:r>
            <a:r>
              <a:rPr lang="zh-CN" altLang="en-US" dirty="0"/>
              <a:t>的区别。</a:t>
            </a:r>
            <a:endParaRPr lang="en-US" altLang="zh-CN" dirty="0"/>
          </a:p>
          <a:p>
            <a:r>
              <a:rPr lang="zh-CN" altLang="en-US"/>
              <a:t>计算每一级的时延，之后加和</a:t>
            </a:r>
            <a:endParaRPr lang="en-US" altLang="zh-CN" dirty="0"/>
          </a:p>
          <a:p>
            <a:r>
              <a:rPr lang="zh-CN" altLang="en-US" dirty="0"/>
              <a:t>判断各级门的</a:t>
            </a:r>
            <a:r>
              <a:rPr lang="en-US" altLang="zh-CN" dirty="0"/>
              <a:t>sizing</a:t>
            </a:r>
            <a:r>
              <a:rPr lang="zh-CN" altLang="en-US" dirty="0"/>
              <a:t>的变化。给定</a:t>
            </a:r>
            <a:r>
              <a:rPr lang="en-US" altLang="zh-CN" dirty="0"/>
              <a:t>sizing</a:t>
            </a:r>
            <a:r>
              <a:rPr lang="zh-CN" altLang="en-US" dirty="0"/>
              <a:t>和</a:t>
            </a:r>
            <a:r>
              <a:rPr lang="en-US" altLang="zh-CN" dirty="0"/>
              <a:t>weight</a:t>
            </a:r>
            <a:r>
              <a:rPr lang="zh-CN" altLang="en-US" dirty="0"/>
              <a:t>。</a:t>
            </a:r>
            <a:r>
              <a:rPr lang="en-US" altLang="zh-CN" dirty="0" err="1"/>
              <a:t>Cout</a:t>
            </a:r>
            <a:r>
              <a:rPr lang="zh-CN" altLang="en-US" dirty="0"/>
              <a:t>为</a:t>
            </a:r>
            <a:r>
              <a:rPr lang="en-US" altLang="zh-CN" dirty="0"/>
              <a:t>load </a:t>
            </a:r>
            <a:r>
              <a:rPr lang="en-US" altLang="zh-CN" dirty="0" err="1"/>
              <a:t>capasitance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总的</a:t>
            </a:r>
            <a:r>
              <a:rPr lang="en-US" altLang="zh-CN" dirty="0"/>
              <a:t>delay</a:t>
            </a:r>
            <a:r>
              <a:rPr lang="zh-CN" altLang="en-US" dirty="0"/>
              <a:t>为其和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2C6C-0CE9-4216-9C0C-138482F984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22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先计算其和</a:t>
            </a:r>
            <a:endParaRPr lang="en-US" altLang="zh-CN" dirty="0"/>
          </a:p>
          <a:p>
            <a:r>
              <a:rPr lang="en-US" altLang="zh-CN" dirty="0"/>
              <a:t>Delay</a:t>
            </a:r>
            <a:r>
              <a:rPr lang="zh-CN" altLang="en-US" dirty="0"/>
              <a:t>与标准</a:t>
            </a:r>
            <a:r>
              <a:rPr lang="en-US" altLang="zh-CN" dirty="0"/>
              <a:t>INV</a:t>
            </a:r>
            <a:r>
              <a:rPr lang="zh-CN" altLang="en-US" dirty="0"/>
              <a:t>的区别，与一个没有带负载的标准</a:t>
            </a:r>
            <a:r>
              <a:rPr lang="en-US" altLang="zh-CN" dirty="0"/>
              <a:t>INV chain</a:t>
            </a:r>
            <a:r>
              <a:rPr lang="zh-CN" altLang="en-US" dirty="0"/>
              <a:t>的</a:t>
            </a:r>
            <a:r>
              <a:rPr lang="en-US" altLang="zh-CN" dirty="0"/>
              <a:t>delay</a:t>
            </a:r>
            <a:r>
              <a:rPr lang="zh-CN" altLang="en-US" dirty="0"/>
              <a:t>的区别 </a:t>
            </a:r>
            <a:r>
              <a:rPr lang="en-US" altLang="zh-CN" dirty="0"/>
              <a:t>50/3</a:t>
            </a:r>
          </a:p>
          <a:p>
            <a:r>
              <a:rPr lang="zh-CN" altLang="en-US" dirty="0"/>
              <a:t>人工进行开销很大，如何让机器进行</a:t>
            </a:r>
            <a:r>
              <a:rPr lang="en-US" altLang="zh-CN" dirty="0"/>
              <a:t>(</a:t>
            </a:r>
            <a:r>
              <a:rPr lang="zh-CN" altLang="en-US" dirty="0"/>
              <a:t>下一节</a:t>
            </a:r>
            <a:r>
              <a:rPr lang="en-US" altLang="zh-CN"/>
              <a:t>Logic effort)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2C6C-0CE9-4216-9C0C-138482F984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92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补充电容相关内容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2C6C-0CE9-4216-9C0C-138482F984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54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此页的</a:t>
            </a:r>
            <a:r>
              <a:rPr lang="en-US" altLang="zh-CN" dirty="0"/>
              <a:t>CPU</a:t>
            </a:r>
            <a:r>
              <a:rPr lang="zh-CN" altLang="en-US" dirty="0"/>
              <a:t>结构，复杂，由多级逻辑门串</a:t>
            </a:r>
            <a:r>
              <a:rPr lang="en-US" altLang="zh-CN" dirty="0"/>
              <a:t>/</a:t>
            </a:r>
            <a:r>
              <a:rPr lang="zh-CN" altLang="en-US" dirty="0"/>
              <a:t>并联组合而成</a:t>
            </a:r>
            <a:endParaRPr lang="en-US" altLang="zh-CN" dirty="0"/>
          </a:p>
          <a:p>
            <a:r>
              <a:rPr lang="zh-CN" altLang="en-US" dirty="0"/>
              <a:t>要在不同的输入组合中迅速找到和分析导致电路运行时间最长的</a:t>
            </a:r>
            <a:r>
              <a:rPr lang="en-US" altLang="zh-CN" dirty="0"/>
              <a:t>pattern(</a:t>
            </a:r>
            <a:r>
              <a:rPr lang="zh-CN" altLang="en-US" dirty="0"/>
              <a:t>输入组合</a:t>
            </a:r>
            <a:r>
              <a:rPr lang="en-US" altLang="zh-CN" dirty="0"/>
              <a:t>)</a:t>
            </a:r>
            <a:r>
              <a:rPr lang="zh-CN" altLang="en-US" dirty="0"/>
              <a:t>，在这个输入的情况下，对逻辑门进行合理的</a:t>
            </a:r>
            <a:r>
              <a:rPr lang="en-US" altLang="zh-CN" dirty="0"/>
              <a:t>gate sizing</a:t>
            </a:r>
            <a:r>
              <a:rPr lang="zh-CN" altLang="en-US" dirty="0"/>
              <a:t>，优化执行时间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2C6C-0CE9-4216-9C0C-138482F984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0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此页的</a:t>
            </a:r>
            <a:r>
              <a:rPr lang="en-US" altLang="zh-CN" dirty="0"/>
              <a:t>CPU</a:t>
            </a:r>
            <a:r>
              <a:rPr lang="zh-CN" altLang="en-US" dirty="0"/>
              <a:t>结构，复杂，由多级逻辑门串</a:t>
            </a:r>
            <a:r>
              <a:rPr lang="en-US" altLang="zh-CN" dirty="0"/>
              <a:t>/</a:t>
            </a:r>
            <a:r>
              <a:rPr lang="zh-CN" altLang="en-US" dirty="0"/>
              <a:t>并联组合而成</a:t>
            </a:r>
            <a:endParaRPr lang="en-US" altLang="zh-CN" dirty="0"/>
          </a:p>
          <a:p>
            <a:r>
              <a:rPr lang="zh-CN" altLang="en-US" dirty="0"/>
              <a:t>要在不同的输入组合中迅速找到和分析导致电路运行时间最长的</a:t>
            </a:r>
            <a:r>
              <a:rPr lang="en-US" altLang="zh-CN" dirty="0"/>
              <a:t>pattern(</a:t>
            </a:r>
            <a:r>
              <a:rPr lang="zh-CN" altLang="en-US" dirty="0"/>
              <a:t>输入组合</a:t>
            </a:r>
            <a:r>
              <a:rPr lang="en-US" altLang="zh-CN" dirty="0"/>
              <a:t>)</a:t>
            </a:r>
            <a:r>
              <a:rPr lang="zh-CN" altLang="en-US" dirty="0"/>
              <a:t>，在这个输入的情况下，对逻辑门进行合理的</a:t>
            </a:r>
            <a:r>
              <a:rPr lang="en-US" altLang="zh-CN" dirty="0"/>
              <a:t>gate sizing</a:t>
            </a:r>
            <a:r>
              <a:rPr lang="zh-CN" altLang="en-US" dirty="0"/>
              <a:t>，优化执行时间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2C6C-0CE9-4216-9C0C-138482F984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3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本节内容：如何用行之有效的方法对一个给定组合电路进行分析，快速计算出传播时延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如何用</a:t>
            </a:r>
            <a:r>
              <a:rPr lang="en-US" altLang="zh-CN" dirty="0"/>
              <a:t>Static CMOS</a:t>
            </a:r>
            <a:r>
              <a:rPr lang="zh-CN" altLang="en-US" dirty="0"/>
              <a:t>搭建数字逻辑电路，实现功能同时优化每一级的效率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2C6C-0CE9-4216-9C0C-138482F984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0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INV</a:t>
            </a:r>
            <a:r>
              <a:rPr lang="zh-CN" altLang="en-US" dirty="0"/>
              <a:t>，时延来自</a:t>
            </a:r>
            <a:r>
              <a:rPr lang="en-US" altLang="zh-CN" dirty="0"/>
              <a:t>RC delay.  </a:t>
            </a:r>
          </a:p>
          <a:p>
            <a:r>
              <a:rPr lang="en-US" altLang="zh-CN" dirty="0"/>
              <a:t>R: </a:t>
            </a:r>
            <a:r>
              <a:rPr lang="zh-CN" altLang="en-US" dirty="0"/>
              <a:t>充放电过程展示出的等效电阻</a:t>
            </a:r>
            <a:endParaRPr lang="en-US" altLang="zh-CN" dirty="0"/>
          </a:p>
          <a:p>
            <a:r>
              <a:rPr lang="en-US" altLang="zh-CN" dirty="0"/>
              <a:t>C: </a:t>
            </a:r>
            <a:r>
              <a:rPr lang="zh-CN" altLang="en-US" dirty="0"/>
              <a:t>来自</a:t>
            </a:r>
            <a:r>
              <a:rPr lang="en-US" altLang="zh-CN" dirty="0"/>
              <a:t>CMOS</a:t>
            </a:r>
            <a:r>
              <a:rPr lang="zh-CN" altLang="en-US" dirty="0"/>
              <a:t>自身的</a:t>
            </a:r>
            <a:r>
              <a:rPr lang="en-US" altLang="zh-CN" dirty="0"/>
              <a:t>Parasitic capacitances(</a:t>
            </a:r>
            <a:r>
              <a:rPr lang="zh-CN" altLang="en-US" dirty="0"/>
              <a:t>寄生电容</a:t>
            </a:r>
            <a:r>
              <a:rPr lang="en-US" altLang="zh-CN" dirty="0"/>
              <a:t>)</a:t>
            </a:r>
            <a:r>
              <a:rPr lang="zh-CN" altLang="en-US" dirty="0"/>
              <a:t>，另一部分来自负载电容</a:t>
            </a:r>
            <a:r>
              <a:rPr lang="en-US" altLang="zh-CN" dirty="0"/>
              <a:t>/</a:t>
            </a:r>
            <a:r>
              <a:rPr lang="zh-CN" altLang="en-US" dirty="0"/>
              <a:t>下一级的</a:t>
            </a:r>
            <a:r>
              <a:rPr lang="en-US" altLang="zh-CN" dirty="0"/>
              <a:t>Gate </a:t>
            </a:r>
            <a:r>
              <a:rPr lang="en-US" altLang="zh-CN" dirty="0" err="1"/>
              <a:t>capasitance</a:t>
            </a:r>
            <a:endParaRPr lang="en-US" altLang="zh-CN" dirty="0"/>
          </a:p>
          <a:p>
            <a:r>
              <a:rPr lang="zh-CN" altLang="en-US" dirty="0"/>
              <a:t>时延的组成主要为负载的电容以及下一级的</a:t>
            </a:r>
            <a:r>
              <a:rPr lang="en-US" altLang="zh-CN" dirty="0"/>
              <a:t>Gate </a:t>
            </a:r>
            <a:r>
              <a:rPr lang="en-US" altLang="zh-CN" dirty="0" err="1"/>
              <a:t>capasitance</a:t>
            </a:r>
            <a:r>
              <a:rPr lang="zh-CN" altLang="en-US" dirty="0"/>
              <a:t>。如果我们对</a:t>
            </a:r>
            <a:r>
              <a:rPr lang="en-US" altLang="zh-CN" dirty="0"/>
              <a:t>Size</a:t>
            </a:r>
            <a:r>
              <a:rPr lang="zh-CN" altLang="en-US" dirty="0"/>
              <a:t>进行整体的变化，</a:t>
            </a:r>
            <a:r>
              <a:rPr lang="en-US" altLang="zh-CN" dirty="0"/>
              <a:t>(S=W/L)</a:t>
            </a:r>
            <a:r>
              <a:rPr lang="zh-CN" altLang="en-US" dirty="0"/>
              <a:t>，电阻变</a:t>
            </a:r>
            <a:r>
              <a:rPr lang="en-US" altLang="zh-CN" dirty="0"/>
              <a:t>1/S</a:t>
            </a:r>
            <a:r>
              <a:rPr lang="zh-CN" altLang="en-US" dirty="0"/>
              <a:t>，电容</a:t>
            </a:r>
            <a:r>
              <a:rPr lang="en-US" altLang="zh-CN" dirty="0"/>
              <a:t>S</a:t>
            </a:r>
            <a:r>
              <a:rPr lang="zh-CN" altLang="en-US" dirty="0"/>
              <a:t>。第一项不会变化，第二项会随着增大而减小。虽然第一项从公式上看只影响自身，但是整体而言，其会作为上一级电路的外部电容。</a:t>
            </a:r>
            <a:endParaRPr lang="en-US" altLang="zh-CN" dirty="0"/>
          </a:p>
          <a:p>
            <a:r>
              <a:rPr lang="zh-CN" altLang="en-US" dirty="0"/>
              <a:t>同时增加本级的</a:t>
            </a:r>
            <a:r>
              <a:rPr lang="en-US" altLang="zh-CN" dirty="0"/>
              <a:t>S</a:t>
            </a:r>
            <a:r>
              <a:rPr lang="zh-CN" altLang="en-US" dirty="0"/>
              <a:t>，会增大上一级的</a:t>
            </a:r>
            <a:r>
              <a:rPr lang="en-US" altLang="zh-CN" dirty="0"/>
              <a:t>C_L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2C6C-0CE9-4216-9C0C-138482F984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5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当我们知道每一级的</a:t>
            </a:r>
            <a:r>
              <a:rPr lang="en-US" altLang="zh-CN" dirty="0"/>
              <a:t>INV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对标准的</a:t>
            </a:r>
            <a:r>
              <a:rPr lang="en-US" altLang="zh-CN" dirty="0"/>
              <a:t>INV</a:t>
            </a:r>
            <a:r>
              <a:rPr lang="zh-CN" altLang="en-US" dirty="0"/>
              <a:t>的变化为</a:t>
            </a:r>
            <a:r>
              <a:rPr lang="en-US" altLang="zh-CN" dirty="0"/>
              <a:t>Si</a:t>
            </a:r>
            <a:r>
              <a:rPr lang="zh-CN" altLang="en-US" dirty="0"/>
              <a:t>倍，标准</a:t>
            </a:r>
            <a:r>
              <a:rPr lang="en-US" altLang="zh-CN" dirty="0"/>
              <a:t>INV</a:t>
            </a:r>
            <a:r>
              <a:rPr lang="zh-CN" altLang="en-US" dirty="0"/>
              <a:t>参数已知，那么可以</a:t>
            </a:r>
            <a:endParaRPr lang="en-US" altLang="zh-CN" dirty="0"/>
          </a:p>
          <a:p>
            <a:r>
              <a:rPr lang="zh-CN" altLang="en-US" dirty="0"/>
              <a:t>计算每一级的</a:t>
            </a:r>
            <a:r>
              <a:rPr lang="en-US" altLang="zh-CN" dirty="0"/>
              <a:t>delay</a:t>
            </a:r>
          </a:p>
          <a:p>
            <a:r>
              <a:rPr lang="zh-CN" altLang="en-US" dirty="0"/>
              <a:t>对</a:t>
            </a:r>
            <a:r>
              <a:rPr lang="en-US" altLang="zh-CN" dirty="0"/>
              <a:t>INV chain</a:t>
            </a:r>
            <a:r>
              <a:rPr lang="zh-CN" altLang="en-US" dirty="0"/>
              <a:t>的全部的时延，对最后一级会有一个给定的</a:t>
            </a:r>
            <a:r>
              <a:rPr lang="en-US" altLang="zh-CN" dirty="0"/>
              <a:t>load </a:t>
            </a:r>
            <a:r>
              <a:rPr lang="en-US" altLang="zh-CN" dirty="0" err="1"/>
              <a:t>capasitance</a:t>
            </a:r>
            <a:r>
              <a:rPr lang="zh-CN" altLang="en-US" dirty="0"/>
              <a:t>作为给定的负载</a:t>
            </a:r>
            <a:r>
              <a:rPr lang="en-US" altLang="zh-CN" dirty="0"/>
              <a:t>(S_n+1)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给定的</a:t>
            </a:r>
            <a:r>
              <a:rPr lang="en-US" altLang="zh-CN" dirty="0"/>
              <a:t>INV chain</a:t>
            </a:r>
            <a:r>
              <a:rPr lang="zh-CN" altLang="en-US" dirty="0"/>
              <a:t>，每一级的</a:t>
            </a:r>
            <a:r>
              <a:rPr lang="en-US" altLang="zh-CN" dirty="0"/>
              <a:t>sizing</a:t>
            </a:r>
            <a:r>
              <a:rPr lang="zh-CN" altLang="en-US" dirty="0"/>
              <a:t>都给定，那么可以获得</a:t>
            </a:r>
            <a:r>
              <a:rPr lang="en-US" altLang="zh-CN" dirty="0"/>
              <a:t>delay</a:t>
            </a:r>
            <a:r>
              <a:rPr lang="zh-CN" altLang="en-US" dirty="0"/>
              <a:t>。已知</a:t>
            </a:r>
            <a:r>
              <a:rPr lang="en-US" altLang="zh-CN" dirty="0"/>
              <a:t>load </a:t>
            </a:r>
            <a:r>
              <a:rPr lang="en-US" altLang="zh-CN" dirty="0" err="1"/>
              <a:t>capasitance</a:t>
            </a:r>
            <a:r>
              <a:rPr lang="zh-CN" altLang="en-US" dirty="0"/>
              <a:t>二不知道</a:t>
            </a:r>
            <a:r>
              <a:rPr lang="en-US" altLang="zh-CN" dirty="0"/>
              <a:t>sizing</a:t>
            </a:r>
            <a:r>
              <a:rPr lang="zh-CN" altLang="en-US" dirty="0"/>
              <a:t>，可以根据不等式推理。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2C6C-0CE9-4216-9C0C-138482F984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6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之前学习如何用</a:t>
            </a:r>
            <a:r>
              <a:rPr lang="en-US" altLang="zh-CN" dirty="0"/>
              <a:t>S CMOS</a:t>
            </a:r>
            <a:r>
              <a:rPr lang="zh-CN" altLang="en-US" dirty="0"/>
              <a:t>搭建功能较复杂的逻辑门</a:t>
            </a:r>
            <a:endParaRPr lang="en-US" altLang="zh-CN" dirty="0"/>
          </a:p>
          <a:p>
            <a:r>
              <a:rPr lang="zh-CN" altLang="en-US" dirty="0"/>
              <a:t>合理的</a:t>
            </a:r>
            <a:r>
              <a:rPr lang="en-US" altLang="zh-CN" dirty="0"/>
              <a:t>sizing</a:t>
            </a:r>
            <a:r>
              <a:rPr lang="zh-CN" altLang="en-US" dirty="0"/>
              <a:t>，在</a:t>
            </a:r>
            <a:r>
              <a:rPr lang="en-US" altLang="zh-CN" dirty="0"/>
              <a:t>worst case</a:t>
            </a:r>
            <a:r>
              <a:rPr lang="zh-CN" altLang="en-US" dirty="0"/>
              <a:t>情况下等效电阻和标准</a:t>
            </a:r>
            <a:r>
              <a:rPr lang="en-US" altLang="zh-CN" dirty="0"/>
              <a:t>INV</a:t>
            </a:r>
            <a:r>
              <a:rPr lang="zh-CN" altLang="en-US" dirty="0"/>
              <a:t>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2C6C-0CE9-4216-9C0C-138482F984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22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可以对</a:t>
            </a:r>
            <a:r>
              <a:rPr lang="en-US" altLang="zh-CN" dirty="0"/>
              <a:t>S CMOS</a:t>
            </a:r>
            <a:r>
              <a:rPr lang="zh-CN" altLang="en-US" dirty="0"/>
              <a:t>进行时延分析。</a:t>
            </a:r>
            <a:endParaRPr lang="en-US" altLang="zh-CN" dirty="0"/>
          </a:p>
          <a:p>
            <a:r>
              <a:rPr lang="zh-CN" altLang="en-US" dirty="0"/>
              <a:t>不同</a:t>
            </a:r>
            <a:r>
              <a:rPr lang="en-US" altLang="zh-CN" dirty="0"/>
              <a:t>input</a:t>
            </a:r>
            <a:r>
              <a:rPr lang="zh-CN" altLang="en-US" dirty="0"/>
              <a:t>对应的等效电阻可能不同，所以要确定</a:t>
            </a:r>
            <a:r>
              <a:rPr lang="en-US" altLang="zh-CN" dirty="0"/>
              <a:t>Input</a:t>
            </a:r>
            <a:r>
              <a:rPr lang="zh-CN" altLang="en-US" dirty="0"/>
              <a:t>。</a:t>
            </a:r>
            <a:r>
              <a:rPr lang="en-US" altLang="zh-CN" dirty="0"/>
              <a:t>Input</a:t>
            </a:r>
            <a:r>
              <a:rPr lang="zh-CN" altLang="en-US" dirty="0"/>
              <a:t>对应的等效电阻可能变，但</a:t>
            </a:r>
            <a:r>
              <a:rPr lang="en-US" altLang="zh-CN" dirty="0"/>
              <a:t>output</a:t>
            </a:r>
            <a:r>
              <a:rPr lang="zh-CN" altLang="en-US" dirty="0"/>
              <a:t>对应的寄生电容唯一。</a:t>
            </a:r>
            <a:endParaRPr lang="en-US" altLang="zh-CN" dirty="0"/>
          </a:p>
          <a:p>
            <a:r>
              <a:rPr lang="zh-CN" altLang="en-US" dirty="0"/>
              <a:t>进行</a:t>
            </a:r>
            <a:r>
              <a:rPr lang="en-US" altLang="zh-CN" dirty="0"/>
              <a:t>sizing, </a:t>
            </a:r>
            <a:r>
              <a:rPr lang="zh-CN" altLang="en-US" dirty="0"/>
              <a:t>对比标准</a:t>
            </a:r>
            <a:r>
              <a:rPr lang="en-US" altLang="zh-CN" dirty="0"/>
              <a:t>INV</a:t>
            </a:r>
            <a:r>
              <a:rPr lang="zh-CN" altLang="en-US" dirty="0"/>
              <a:t>，进行归一化处理，将</a:t>
            </a:r>
            <a:r>
              <a:rPr lang="en-US" altLang="zh-CN" dirty="0"/>
              <a:t>S</a:t>
            </a:r>
            <a:r>
              <a:rPr lang="zh-CN" altLang="en-US"/>
              <a:t>加入公式</a:t>
            </a:r>
            <a:endParaRPr lang="en-US" altLang="zh-CN" dirty="0"/>
          </a:p>
          <a:p>
            <a:r>
              <a:rPr lang="zh-CN" altLang="en-US" dirty="0"/>
              <a:t>功能不一，因此寄生电容可能不同。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2C6C-0CE9-4216-9C0C-138482F984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4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要计算总的</a:t>
            </a:r>
            <a:r>
              <a:rPr lang="en-US" altLang="zh-CN" dirty="0"/>
              <a:t>delay</a:t>
            </a:r>
            <a:r>
              <a:rPr lang="zh-CN" altLang="en-US" dirty="0"/>
              <a:t>，需针对每一级具体的逻辑功能计算</a:t>
            </a:r>
            <a:r>
              <a:rPr lang="en-US" altLang="zh-CN" dirty="0"/>
              <a:t>Cg</a:t>
            </a:r>
            <a:r>
              <a:rPr lang="zh-CN" altLang="en-US" dirty="0"/>
              <a:t>和</a:t>
            </a:r>
            <a:r>
              <a:rPr lang="en-US" altLang="zh-CN" dirty="0"/>
              <a:t>Cp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2C6C-0CE9-4216-9C0C-138482F984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19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6995-0D0D-4BEB-95C9-1C87DEC0B4EA}" type="datetime1">
              <a:rPr lang="en-US" altLang="zh-CN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4433" y="228600"/>
            <a:ext cx="4223131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91B9-8FA8-4740-A5AD-2A07CCAA7CBE}" type="datetime1">
              <a:rPr lang="en-US" altLang="zh-CN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1134" y="228600"/>
            <a:ext cx="3689731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FA94-CF0B-4AF7-9162-6545ACFA55FE}" type="datetime1">
              <a:rPr lang="en-US" altLang="zh-CN" smtClean="0"/>
              <a:t>4/14/2024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FE3A-7600-4739-BE81-4CB54F988DA5}" type="datetime1">
              <a:rPr lang="en-US" altLang="zh-CN" smtClean="0"/>
              <a:t>4/14/2024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216B-1B9C-4D36-B298-E35597560716}" type="datetime1">
              <a:rPr lang="en-US" altLang="zh-CN" smtClean="0"/>
              <a:t>4/14/2024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269" y="244348"/>
            <a:ext cx="11951461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408" y="1822703"/>
            <a:ext cx="11251183" cy="141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C44A-754D-40C0-A813-FE996D9F8884}" type="datetime1">
              <a:rPr lang="en-US" altLang="zh-CN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70408" y="2362200"/>
            <a:ext cx="11251183" cy="141541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483610" marR="5080" indent="-3471545">
              <a:lnSpc>
                <a:spcPts val="5180"/>
              </a:lnSpc>
              <a:spcBef>
                <a:spcPts val="755"/>
              </a:spcBef>
            </a:pPr>
            <a:r>
              <a:rPr spc="-5" dirty="0">
                <a:solidFill>
                  <a:srgbClr val="0000FF"/>
                </a:solidFill>
              </a:rPr>
              <a:t>Lecture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6: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/>
              <a:t>Combinational</a:t>
            </a:r>
            <a:r>
              <a:rPr spc="35" dirty="0"/>
              <a:t> </a:t>
            </a:r>
            <a:r>
              <a:rPr dirty="0"/>
              <a:t>Logic</a:t>
            </a:r>
            <a:r>
              <a:rPr spc="10" dirty="0"/>
              <a:t> </a:t>
            </a:r>
            <a:r>
              <a:rPr spc="-5" dirty="0"/>
              <a:t>Circuit </a:t>
            </a:r>
            <a:r>
              <a:rPr spc="-1315" dirty="0"/>
              <a:t> </a:t>
            </a:r>
            <a:r>
              <a:rPr dirty="0"/>
              <a:t>Delay</a:t>
            </a:r>
            <a:r>
              <a:rPr spc="-165" dirty="0"/>
              <a:t> </a:t>
            </a:r>
            <a:r>
              <a:rPr dirty="0"/>
              <a:t>Analysis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2D6386-0ACF-4AEE-AFFE-908289C365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8542" y="187002"/>
            <a:ext cx="581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Example:</a:t>
            </a:r>
            <a:r>
              <a:rPr sz="3600" spc="-10" dirty="0"/>
              <a:t> </a:t>
            </a:r>
            <a:r>
              <a:rPr sz="3600" spc="-5" dirty="0"/>
              <a:t>Delay</a:t>
            </a:r>
            <a:r>
              <a:rPr sz="3600" spc="-20" dirty="0"/>
              <a:t> </a:t>
            </a:r>
            <a:r>
              <a:rPr sz="3600" dirty="0"/>
              <a:t>of</a:t>
            </a:r>
            <a:r>
              <a:rPr sz="3600" spc="-5" dirty="0"/>
              <a:t> NAND-2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95300" y="2381250"/>
            <a:ext cx="1853564" cy="2834640"/>
            <a:chOff x="495300" y="2381250"/>
            <a:chExt cx="1853564" cy="2834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2381250"/>
              <a:ext cx="1853183" cy="28346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2381250"/>
              <a:ext cx="1853183" cy="28346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25601" y="3743452"/>
            <a:ext cx="203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altLang="zh-CN" sz="18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2966" y="4493514"/>
            <a:ext cx="153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1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altLang="zh-CN" sz="18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2177" y="2668270"/>
            <a:ext cx="153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1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altLang="zh-CN" sz="18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3591" y="1575053"/>
            <a:ext cx="1040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-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Inp</a:t>
            </a: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 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NAND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112" y="265912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8303" y="3743452"/>
            <a:ext cx="203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8303" y="44983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0846" y="2523490"/>
            <a:ext cx="472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-32407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700" b="1" spc="367" baseline="-3240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3366" y="5283708"/>
            <a:ext cx="66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i="1" spc="-15" baseline="1388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NAND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6570" y="5227320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15">
            <a:extLst>
              <a:ext uri="{FF2B5EF4-FFF2-40B4-BE49-F238E27FC236}">
                <a16:creationId xmlns:a16="http://schemas.microsoft.com/office/drawing/2014/main" id="{97D24CFA-AA7A-47CF-B369-93DAA75A9CDD}"/>
              </a:ext>
            </a:extLst>
          </p:cNvPr>
          <p:cNvGrpSpPr/>
          <p:nvPr/>
        </p:nvGrpSpPr>
        <p:grpSpPr>
          <a:xfrm>
            <a:off x="6070048" y="5497883"/>
            <a:ext cx="5222240" cy="775335"/>
            <a:chOff x="3798570" y="3874008"/>
            <a:chExt cx="5222240" cy="775335"/>
          </a:xfrm>
        </p:grpSpPr>
        <p:sp>
          <p:nvSpPr>
            <p:cNvPr id="29" name="object 16">
              <a:extLst>
                <a:ext uri="{FF2B5EF4-FFF2-40B4-BE49-F238E27FC236}">
                  <a16:creationId xmlns:a16="http://schemas.microsoft.com/office/drawing/2014/main" id="{1139B77A-4E03-4302-B82B-51582B582A95}"/>
                </a:ext>
              </a:extLst>
            </p:cNvPr>
            <p:cNvSpPr/>
            <p:nvPr/>
          </p:nvSpPr>
          <p:spPr>
            <a:xfrm>
              <a:off x="3805047" y="3880485"/>
              <a:ext cx="5209540" cy="762000"/>
            </a:xfrm>
            <a:custGeom>
              <a:avLst/>
              <a:gdLst/>
              <a:ahLst/>
              <a:cxnLst/>
              <a:rect l="l" t="t" r="r" b="b"/>
              <a:pathLst>
                <a:path w="5209540" h="762000">
                  <a:moveTo>
                    <a:pt x="5082032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1" y="37210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5" y="684418"/>
                  </a:lnTo>
                  <a:lnTo>
                    <a:pt x="37211" y="724788"/>
                  </a:lnTo>
                  <a:lnTo>
                    <a:pt x="77581" y="752014"/>
                  </a:lnTo>
                  <a:lnTo>
                    <a:pt x="127000" y="762000"/>
                  </a:lnTo>
                  <a:lnTo>
                    <a:pt x="5082032" y="762000"/>
                  </a:lnTo>
                  <a:lnTo>
                    <a:pt x="5131450" y="752014"/>
                  </a:lnTo>
                  <a:lnTo>
                    <a:pt x="5171821" y="724788"/>
                  </a:lnTo>
                  <a:lnTo>
                    <a:pt x="5199046" y="684418"/>
                  </a:lnTo>
                  <a:lnTo>
                    <a:pt x="5209032" y="635000"/>
                  </a:lnTo>
                  <a:lnTo>
                    <a:pt x="5209032" y="127000"/>
                  </a:lnTo>
                  <a:lnTo>
                    <a:pt x="5199046" y="77581"/>
                  </a:lnTo>
                  <a:lnTo>
                    <a:pt x="5171821" y="37211"/>
                  </a:lnTo>
                  <a:lnTo>
                    <a:pt x="5131450" y="9985"/>
                  </a:lnTo>
                  <a:lnTo>
                    <a:pt x="5082032" y="0"/>
                  </a:lnTo>
                  <a:close/>
                </a:path>
              </a:pathLst>
            </a:custGeom>
            <a:solidFill>
              <a:srgbClr val="A1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CCF3A811-FE39-4112-BD32-4CB90969E537}"/>
                </a:ext>
              </a:extLst>
            </p:cNvPr>
            <p:cNvSpPr/>
            <p:nvPr/>
          </p:nvSpPr>
          <p:spPr>
            <a:xfrm>
              <a:off x="3805047" y="3880485"/>
              <a:ext cx="5209540" cy="762000"/>
            </a:xfrm>
            <a:custGeom>
              <a:avLst/>
              <a:gdLst/>
              <a:ahLst/>
              <a:cxnLst/>
              <a:rect l="l" t="t" r="r" b="b"/>
              <a:pathLst>
                <a:path w="520954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1" y="37210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5082032" y="0"/>
                  </a:lnTo>
                  <a:lnTo>
                    <a:pt x="5131450" y="9985"/>
                  </a:lnTo>
                  <a:lnTo>
                    <a:pt x="5171821" y="37211"/>
                  </a:lnTo>
                  <a:lnTo>
                    <a:pt x="5199046" y="77581"/>
                  </a:lnTo>
                  <a:lnTo>
                    <a:pt x="5209032" y="127000"/>
                  </a:lnTo>
                  <a:lnTo>
                    <a:pt x="5209032" y="635000"/>
                  </a:lnTo>
                  <a:lnTo>
                    <a:pt x="5199046" y="684418"/>
                  </a:lnTo>
                  <a:lnTo>
                    <a:pt x="5171821" y="724788"/>
                  </a:lnTo>
                  <a:lnTo>
                    <a:pt x="5131450" y="752014"/>
                  </a:lnTo>
                  <a:lnTo>
                    <a:pt x="5082032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1" y="724788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51DF442B-B481-421E-BF45-49AB12D7C4FD}"/>
                </a:ext>
              </a:extLst>
            </p:cNvPr>
            <p:cNvSpPr/>
            <p:nvPr/>
          </p:nvSpPr>
          <p:spPr>
            <a:xfrm>
              <a:off x="8053696" y="4258378"/>
              <a:ext cx="385445" cy="0"/>
            </a:xfrm>
            <a:custGeom>
              <a:avLst/>
              <a:gdLst/>
              <a:ahLst/>
              <a:cxnLst/>
              <a:rect l="l" t="t" r="r" b="b"/>
              <a:pathLst>
                <a:path w="385445">
                  <a:moveTo>
                    <a:pt x="0" y="0"/>
                  </a:moveTo>
                  <a:lnTo>
                    <a:pt x="385285" y="0"/>
                  </a:lnTo>
                </a:path>
              </a:pathLst>
            </a:custGeom>
            <a:ln w="13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19">
            <a:extLst>
              <a:ext uri="{FF2B5EF4-FFF2-40B4-BE49-F238E27FC236}">
                <a16:creationId xmlns:a16="http://schemas.microsoft.com/office/drawing/2014/main" id="{DE857F0E-812E-4C9D-A6A1-C0F524C4B386}"/>
              </a:ext>
            </a:extLst>
          </p:cNvPr>
          <p:cNvSpPr txBox="1"/>
          <p:nvPr/>
        </p:nvSpPr>
        <p:spPr>
          <a:xfrm>
            <a:off x="7451835" y="5892203"/>
            <a:ext cx="34417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spc="85" dirty="0">
                <a:latin typeface="Times New Roman"/>
                <a:cs typeface="Times New Roman"/>
              </a:rPr>
              <a:t>p</a:t>
            </a:r>
            <a:r>
              <a:rPr sz="1250" spc="55" dirty="0">
                <a:latin typeface="Times New Roman"/>
                <a:cs typeface="Times New Roman"/>
              </a:rPr>
              <a:t>,</a:t>
            </a:r>
            <a:r>
              <a:rPr sz="1250" i="1" spc="-20" dirty="0">
                <a:latin typeface="Times New Roman"/>
                <a:cs typeface="Times New Roman"/>
              </a:rPr>
              <a:t>ex</a:t>
            </a:r>
            <a:r>
              <a:rPr sz="1250" i="1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7382DE87-3F2C-4449-BB19-40065E9D1668}"/>
              </a:ext>
            </a:extLst>
          </p:cNvPr>
          <p:cNvSpPr txBox="1"/>
          <p:nvPr/>
        </p:nvSpPr>
        <p:spPr>
          <a:xfrm>
            <a:off x="11000451" y="5892203"/>
            <a:ext cx="11430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dirty="0">
                <a:latin typeface="Times New Roman"/>
                <a:cs typeface="Times New Roman"/>
              </a:rPr>
              <a:t>L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21">
            <a:extLst>
              <a:ext uri="{FF2B5EF4-FFF2-40B4-BE49-F238E27FC236}">
                <a16:creationId xmlns:a16="http://schemas.microsoft.com/office/drawing/2014/main" id="{C2836A77-BB81-4C5C-ADED-AE7271DB2A1B}"/>
              </a:ext>
            </a:extLst>
          </p:cNvPr>
          <p:cNvSpPr txBox="1"/>
          <p:nvPr/>
        </p:nvSpPr>
        <p:spPr>
          <a:xfrm>
            <a:off x="10407201" y="5920393"/>
            <a:ext cx="16383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i="1" spc="10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99007CF7-9CFD-42E1-8BD4-E3A7D3CE9789}"/>
              </a:ext>
            </a:extLst>
          </p:cNvPr>
          <p:cNvSpPr txBox="1"/>
          <p:nvPr/>
        </p:nvSpPr>
        <p:spPr>
          <a:xfrm>
            <a:off x="6148729" y="5777202"/>
            <a:ext cx="133032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25" i="1" spc="277" baseline="14211" dirty="0">
                <a:latin typeface="Times New Roman"/>
                <a:cs typeface="Times New Roman"/>
              </a:rPr>
              <a:t>t</a:t>
            </a:r>
            <a:r>
              <a:rPr sz="1250" i="1" dirty="0">
                <a:latin typeface="Times New Roman"/>
                <a:cs typeface="Times New Roman"/>
              </a:rPr>
              <a:t>p  </a:t>
            </a:r>
            <a:r>
              <a:rPr sz="1250" i="1" spc="-120" dirty="0">
                <a:latin typeface="Times New Roman"/>
                <a:cs typeface="Times New Roman"/>
              </a:rPr>
              <a:t> </a:t>
            </a:r>
            <a:r>
              <a:rPr sz="3225" spc="15" baseline="14211" dirty="0">
                <a:latin typeface="Symbol"/>
                <a:cs typeface="Symbol"/>
              </a:rPr>
              <a:t></a:t>
            </a:r>
            <a:r>
              <a:rPr sz="3225" spc="-120" baseline="14211" dirty="0">
                <a:latin typeface="Times New Roman"/>
                <a:cs typeface="Times New Roman"/>
              </a:rPr>
              <a:t> </a:t>
            </a:r>
            <a:r>
              <a:rPr sz="3225" i="1" spc="277" baseline="14211" dirty="0">
                <a:latin typeface="Times New Roman"/>
                <a:cs typeface="Times New Roman"/>
              </a:rPr>
              <a:t>t</a:t>
            </a:r>
            <a:r>
              <a:rPr sz="1250" i="1" spc="80" dirty="0">
                <a:latin typeface="Times New Roman"/>
                <a:cs typeface="Times New Roman"/>
              </a:rPr>
              <a:t>p</a:t>
            </a:r>
            <a:r>
              <a:rPr sz="1250" spc="40" dirty="0">
                <a:latin typeface="Times New Roman"/>
                <a:cs typeface="Times New Roman"/>
              </a:rPr>
              <a:t>,</a:t>
            </a:r>
            <a:r>
              <a:rPr sz="1250" dirty="0">
                <a:latin typeface="Times New Roman"/>
                <a:cs typeface="Times New Roman"/>
              </a:rPr>
              <a:t>i</a:t>
            </a:r>
            <a:r>
              <a:rPr sz="1250" spc="-10" dirty="0">
                <a:latin typeface="Times New Roman"/>
                <a:cs typeface="Times New Roman"/>
              </a:rPr>
              <a:t>n</a:t>
            </a:r>
            <a:r>
              <a:rPr sz="1250" dirty="0">
                <a:latin typeface="Times New Roman"/>
                <a:cs typeface="Times New Roman"/>
              </a:rPr>
              <a:t>t 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3225" spc="15" baseline="14211" dirty="0">
                <a:latin typeface="Symbol"/>
                <a:cs typeface="Symbol"/>
              </a:rPr>
              <a:t></a:t>
            </a:r>
            <a:r>
              <a:rPr sz="3225" spc="-307" baseline="14211" dirty="0">
                <a:latin typeface="Times New Roman"/>
                <a:cs typeface="Times New Roman"/>
              </a:rPr>
              <a:t> </a:t>
            </a:r>
            <a:r>
              <a:rPr sz="3225" i="1" spc="7" baseline="14211" dirty="0">
                <a:latin typeface="Times New Roman"/>
                <a:cs typeface="Times New Roman"/>
              </a:rPr>
              <a:t>t</a:t>
            </a:r>
            <a:endParaRPr sz="3225" baseline="14211">
              <a:latin typeface="Times New Roman"/>
              <a:cs typeface="Times New Roman"/>
            </a:endParaRPr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E1A55243-46CE-438E-B818-4CCE18B679F7}"/>
              </a:ext>
            </a:extLst>
          </p:cNvPr>
          <p:cNvSpPr txBox="1"/>
          <p:nvPr/>
        </p:nvSpPr>
        <p:spPr>
          <a:xfrm>
            <a:off x="7841978" y="5596057"/>
            <a:ext cx="3218815" cy="46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12115" algn="r">
              <a:lnSpc>
                <a:spcPts val="1725"/>
              </a:lnSpc>
              <a:spcBef>
                <a:spcPts val="95"/>
              </a:spcBef>
            </a:pPr>
            <a:r>
              <a:rPr sz="3225" i="1" spc="-60" baseline="14211" dirty="0">
                <a:latin typeface="Times New Roman"/>
                <a:cs typeface="Times New Roman"/>
              </a:rPr>
              <a:t>R</a:t>
            </a:r>
            <a:r>
              <a:rPr sz="1250" i="1" spc="-40" dirty="0">
                <a:latin typeface="Times New Roman"/>
                <a:cs typeface="Times New Roman"/>
              </a:rPr>
              <a:t>on</a:t>
            </a:r>
            <a:endParaRPr sz="1250" dirty="0">
              <a:latin typeface="Times New Roman"/>
              <a:cs typeface="Times New Roman"/>
            </a:endParaRPr>
          </a:p>
          <a:p>
            <a:pPr marL="50800">
              <a:lnSpc>
                <a:spcPts val="1725"/>
              </a:lnSpc>
              <a:tabLst>
                <a:tab pos="2887345" algn="l"/>
              </a:tabLst>
            </a:pPr>
            <a:r>
              <a:rPr sz="2150" spc="10" dirty="0">
                <a:latin typeface="Symbol"/>
                <a:cs typeface="Symbol"/>
              </a:rPr>
              <a:t>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0</a:t>
            </a:r>
            <a:r>
              <a:rPr sz="2150" spc="5" dirty="0">
                <a:latin typeface="Times New Roman"/>
                <a:cs typeface="Times New Roman"/>
              </a:rPr>
              <a:t>.</a:t>
            </a:r>
            <a:r>
              <a:rPr sz="2150" spc="-10" dirty="0">
                <a:latin typeface="Times New Roman"/>
                <a:cs typeface="Times New Roman"/>
              </a:rPr>
              <a:t>6</a:t>
            </a:r>
            <a:r>
              <a:rPr sz="2150" spc="90" dirty="0">
                <a:latin typeface="Times New Roman"/>
                <a:cs typeface="Times New Roman"/>
              </a:rPr>
              <a:t>9</a:t>
            </a:r>
            <a:r>
              <a:rPr sz="2150" i="1" spc="-90" dirty="0">
                <a:latin typeface="Times New Roman"/>
                <a:cs typeface="Times New Roman"/>
              </a:rPr>
              <a:t>R</a:t>
            </a:r>
            <a:r>
              <a:rPr sz="1875" i="1" spc="-15" baseline="-24444" dirty="0">
                <a:latin typeface="Times New Roman"/>
                <a:cs typeface="Times New Roman"/>
              </a:rPr>
              <a:t>o</a:t>
            </a:r>
            <a:r>
              <a:rPr sz="1875" i="1" baseline="-24444" dirty="0">
                <a:latin typeface="Times New Roman"/>
                <a:cs typeface="Times New Roman"/>
              </a:rPr>
              <a:t>n </a:t>
            </a:r>
            <a:r>
              <a:rPr sz="1875" i="1" spc="-135" baseline="-24444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</a:t>
            </a:r>
            <a:r>
              <a:rPr sz="2150" spc="-330" dirty="0">
                <a:latin typeface="Times New Roman"/>
                <a:cs typeface="Times New Roman"/>
              </a:rPr>
              <a:t> </a:t>
            </a:r>
            <a:r>
              <a:rPr sz="2150" i="1" spc="155" dirty="0">
                <a:latin typeface="Times New Roman"/>
                <a:cs typeface="Times New Roman"/>
              </a:rPr>
              <a:t>C</a:t>
            </a:r>
            <a:r>
              <a:rPr sz="1875" i="1" spc="-15" baseline="-24444" dirty="0">
                <a:latin typeface="Times New Roman"/>
                <a:cs typeface="Times New Roman"/>
              </a:rPr>
              <a:t>pa</a:t>
            </a:r>
            <a:r>
              <a:rPr sz="1875" i="1" baseline="-24444" dirty="0">
                <a:latin typeface="Times New Roman"/>
                <a:cs typeface="Times New Roman"/>
              </a:rPr>
              <a:t>r </a:t>
            </a:r>
            <a:r>
              <a:rPr sz="1875" i="1" spc="112" baseline="-24444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Symbol"/>
                <a:cs typeface="Symbol"/>
              </a:rPr>
              <a:t>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0</a:t>
            </a:r>
            <a:r>
              <a:rPr sz="2150" spc="5" dirty="0">
                <a:latin typeface="Times New Roman"/>
                <a:cs typeface="Times New Roman"/>
              </a:rPr>
              <a:t>.</a:t>
            </a:r>
            <a:r>
              <a:rPr sz="2150" spc="-10" dirty="0">
                <a:latin typeface="Times New Roman"/>
                <a:cs typeface="Times New Roman"/>
              </a:rPr>
              <a:t>6</a:t>
            </a:r>
            <a:r>
              <a:rPr sz="2150" spc="10" dirty="0">
                <a:latin typeface="Times New Roman"/>
                <a:cs typeface="Times New Roman"/>
              </a:rPr>
              <a:t>9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Symbol"/>
                <a:cs typeface="Symbol"/>
              </a:rPr>
              <a:t></a:t>
            </a:r>
            <a:r>
              <a:rPr sz="2150" spc="-325" dirty="0">
                <a:latin typeface="Times New Roman"/>
                <a:cs typeface="Times New Roman"/>
              </a:rPr>
              <a:t> </a:t>
            </a:r>
            <a:r>
              <a:rPr sz="2150" i="1" spc="10" dirty="0">
                <a:latin typeface="Times New Roman"/>
                <a:cs typeface="Times New Roman"/>
              </a:rPr>
              <a:t>C</a:t>
            </a:r>
            <a:endParaRPr sz="2150" dirty="0">
              <a:latin typeface="Times New Roman"/>
              <a:cs typeface="Times New Roman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D234738-48AF-0F14-B51D-DBB2C93B0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819" y="1804310"/>
            <a:ext cx="8937080" cy="2979027"/>
          </a:xfrm>
          <a:prstGeom prst="rect">
            <a:avLst/>
          </a:prstGeom>
        </p:spPr>
      </p:pic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2CBDBB5D-2D6B-4E8E-895C-B513E3F4FA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4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8017" y="76200"/>
            <a:ext cx="581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Example:</a:t>
            </a:r>
            <a:r>
              <a:rPr sz="3600" spc="-10" dirty="0"/>
              <a:t> </a:t>
            </a:r>
            <a:r>
              <a:rPr sz="3600" spc="-5" dirty="0"/>
              <a:t>Delay</a:t>
            </a:r>
            <a:r>
              <a:rPr sz="3600" spc="-20" dirty="0"/>
              <a:t> </a:t>
            </a:r>
            <a:r>
              <a:rPr sz="3600" dirty="0"/>
              <a:t>of</a:t>
            </a:r>
            <a:r>
              <a:rPr sz="3600" spc="-5" dirty="0"/>
              <a:t> NAND-2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95300" y="2381250"/>
            <a:ext cx="1853564" cy="2834640"/>
            <a:chOff x="495300" y="2381250"/>
            <a:chExt cx="1853564" cy="2834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2381250"/>
              <a:ext cx="1853183" cy="28346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2381250"/>
              <a:ext cx="1853183" cy="28346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25601" y="3743452"/>
            <a:ext cx="203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altLang="zh-CN" sz="18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2966" y="4493514"/>
            <a:ext cx="153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1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altLang="zh-CN" sz="18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2177" y="2668270"/>
            <a:ext cx="153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1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altLang="zh-CN" sz="18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3591" y="1575053"/>
            <a:ext cx="1040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-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Inp</a:t>
            </a: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 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NAND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112" y="265912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8303" y="3743452"/>
            <a:ext cx="203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8303" y="44983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0846" y="2523490"/>
            <a:ext cx="472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-32407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700" b="1" spc="367" baseline="-3240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3323" y="1420621"/>
            <a:ext cx="1240790" cy="9080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2400" b="1" i="1" spc="-5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0000CC"/>
                </a:solidFill>
                <a:latin typeface="Arial"/>
                <a:cs typeface="Arial"/>
              </a:rPr>
              <a:t>g0</a:t>
            </a:r>
            <a:r>
              <a:rPr sz="2400" b="1" spc="270" baseline="-20833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sz="3600" b="1" i="1" baseline="13888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par0</a:t>
            </a:r>
            <a:r>
              <a:rPr sz="1600" b="1" spc="1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600" b="1" baseline="13888" dirty="0">
                <a:solidFill>
                  <a:srgbClr val="0000CC"/>
                </a:solidFill>
                <a:latin typeface="Arial"/>
                <a:cs typeface="Arial"/>
              </a:rPr>
              <a:t>=</a:t>
            </a:r>
            <a:r>
              <a:rPr sz="3600" b="1" spc="-75" baseline="13888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600" b="1" spc="-7" baseline="13888" dirty="0">
                <a:solidFill>
                  <a:srgbClr val="0000CC"/>
                </a:solidFill>
                <a:latin typeface="Arial"/>
                <a:cs typeface="Arial"/>
              </a:rPr>
              <a:t>1</a:t>
            </a:r>
            <a:endParaRPr sz="3600" baseline="1388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1673" y="1559559"/>
            <a:ext cx="16313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2415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Assume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20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unit</a:t>
            </a:r>
            <a:r>
              <a:rPr sz="2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width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3366" y="5283708"/>
            <a:ext cx="66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i="1" spc="-15" baseline="1388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NAND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6570" y="5227320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76F242E-A8B8-4221-92B7-CC02660E9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897" y="1624404"/>
            <a:ext cx="3238095" cy="4238095"/>
          </a:xfrm>
          <a:prstGeom prst="rect">
            <a:avLst/>
          </a:prstGeom>
        </p:spPr>
      </p:pic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C9C17BB8-D48E-4888-873C-DF47A04E61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26266170-4993-CCF5-6FD3-E941E18DF87A}"/>
              </a:ext>
            </a:extLst>
          </p:cNvPr>
          <p:cNvSpPr txBox="1"/>
          <p:nvPr/>
        </p:nvSpPr>
        <p:spPr>
          <a:xfrm>
            <a:off x="2786633" y="116388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-5" dirty="0"/>
              <a:t>Example:</a:t>
            </a:r>
            <a:r>
              <a:rPr lang="en-US" altLang="zh-CN" sz="3200" b="1" spc="-25" dirty="0"/>
              <a:t> </a:t>
            </a:r>
            <a:r>
              <a:rPr lang="en-US" altLang="zh-CN" sz="3200" b="1" dirty="0"/>
              <a:t>Delay</a:t>
            </a:r>
            <a:r>
              <a:rPr lang="en-US" altLang="zh-CN" sz="3200" b="1" spc="-30" dirty="0"/>
              <a:t> </a:t>
            </a:r>
            <a:r>
              <a:rPr lang="en-US" altLang="zh-CN" sz="3200" b="1" dirty="0"/>
              <a:t>of</a:t>
            </a:r>
            <a:r>
              <a:rPr lang="en-US" altLang="zh-CN" sz="3200" b="1" spc="-10" dirty="0"/>
              <a:t> </a:t>
            </a:r>
            <a:r>
              <a:rPr lang="en-US" altLang="zh-CN" sz="3200" b="1" dirty="0"/>
              <a:t>Multi-Stage</a:t>
            </a:r>
            <a:r>
              <a:rPr lang="en-US" altLang="zh-CN" sz="3200" b="1" spc="-10" dirty="0"/>
              <a:t> </a:t>
            </a:r>
            <a:r>
              <a:rPr lang="en-US" altLang="zh-CN" sz="3200" b="1" dirty="0"/>
              <a:t>Network</a:t>
            </a:r>
            <a:endParaRPr lang="zh-CN" altLang="en-US" sz="32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B3EC77B-1885-8F66-AF51-83F0E33A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" y="699066"/>
            <a:ext cx="12047335" cy="594012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1481FF-BA7F-4E09-9647-AC75A0B516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29728" y="5820006"/>
            <a:ext cx="1024064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00"/>
              </a:spcBef>
              <a:buFont typeface="Wingdings"/>
              <a:buChar char=""/>
              <a:tabLst>
                <a:tab pos="298450" algn="l"/>
              </a:tabLst>
            </a:pP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This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method needs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to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know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 information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of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each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stage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logic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gate.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Wingdings"/>
              <a:buChar char=""/>
              <a:tabLst>
                <a:tab pos="29845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Cannot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be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implemented by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automatic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computer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design.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FCA3EA-5EC3-3F65-F269-8AA3EEC164E2}"/>
              </a:ext>
            </a:extLst>
          </p:cNvPr>
          <p:cNvSpPr txBox="1"/>
          <p:nvPr/>
        </p:nvSpPr>
        <p:spPr>
          <a:xfrm>
            <a:off x="2786633" y="103342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-5" dirty="0"/>
              <a:t>Example:</a:t>
            </a:r>
            <a:r>
              <a:rPr lang="en-US" altLang="zh-CN" sz="3200" b="1" spc="-25" dirty="0"/>
              <a:t> </a:t>
            </a:r>
            <a:r>
              <a:rPr lang="en-US" altLang="zh-CN" sz="3200" b="1" dirty="0"/>
              <a:t>Delay</a:t>
            </a:r>
            <a:r>
              <a:rPr lang="en-US" altLang="zh-CN" sz="3200" b="1" spc="-30" dirty="0"/>
              <a:t> </a:t>
            </a:r>
            <a:r>
              <a:rPr lang="en-US" altLang="zh-CN" sz="3200" b="1" dirty="0"/>
              <a:t>of</a:t>
            </a:r>
            <a:r>
              <a:rPr lang="en-US" altLang="zh-CN" sz="3200" b="1" spc="-10" dirty="0"/>
              <a:t> </a:t>
            </a:r>
            <a:r>
              <a:rPr lang="en-US" altLang="zh-CN" sz="3200" b="1" dirty="0"/>
              <a:t>Multi-Stage</a:t>
            </a:r>
            <a:r>
              <a:rPr lang="en-US" altLang="zh-CN" sz="3200" b="1" spc="-10" dirty="0"/>
              <a:t> </a:t>
            </a:r>
            <a:r>
              <a:rPr lang="en-US" altLang="zh-CN" sz="3200" b="1" dirty="0"/>
              <a:t>Network</a:t>
            </a:r>
            <a:endParaRPr lang="zh-CN" altLang="en-US" sz="32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6DE282A-75DC-6E5E-4EFA-2353CAB96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8117"/>
            <a:ext cx="11582400" cy="514302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D576A6-6790-4CF2-BE05-4207F8F9B8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592FA-D18E-355C-89A1-CCA4B27B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0" y="76200"/>
            <a:ext cx="4343400" cy="461665"/>
          </a:xfrm>
        </p:spPr>
        <p:txBody>
          <a:bodyPr/>
          <a:lstStyle/>
          <a:p>
            <a:r>
              <a:rPr lang="zh-CN" altLang="en-US" dirty="0"/>
              <a:t>静态</a:t>
            </a:r>
            <a:r>
              <a:rPr lang="en-US" altLang="zh-CN" dirty="0"/>
              <a:t>CMOS INV</a:t>
            </a:r>
            <a:r>
              <a:rPr lang="zh-CN" altLang="en-US" dirty="0"/>
              <a:t>电容计算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2A385B-D9C0-2986-27A9-8DA0FED3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1" y="1295400"/>
            <a:ext cx="5409542" cy="426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72CCAB-1F4A-D485-C6AE-7B5EB4EB7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338" y="762000"/>
            <a:ext cx="5638800" cy="575202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86D4AF-D49C-4F67-A0AE-19C4ACDD1A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E999A-314F-E490-2EDE-EECAA180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817" y="20972"/>
            <a:ext cx="4502365" cy="461665"/>
          </a:xfrm>
        </p:spPr>
        <p:txBody>
          <a:bodyPr/>
          <a:lstStyle/>
          <a:p>
            <a:r>
              <a:rPr lang="en-US" altLang="zh-CN" dirty="0"/>
              <a:t>Gate-Drain Capacitance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4AAB4-7519-556E-F651-E30A2F38A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139" y="1828800"/>
            <a:ext cx="3949192" cy="738664"/>
          </a:xfrm>
        </p:spPr>
        <p:txBody>
          <a:bodyPr/>
          <a:lstStyle/>
          <a:p>
            <a:r>
              <a:rPr lang="zh-CN" altLang="en-US" dirty="0"/>
              <a:t>课本第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B1D0B1-8F13-871B-065B-565619F03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617474"/>
            <a:ext cx="6756732" cy="56230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489C93-F613-1DA2-5EF8-2436148C2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70" y="4419600"/>
            <a:ext cx="5676795" cy="141541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11DE7-983F-4714-8224-94E3F5D2ED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7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5146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/>
              <a:t>希望</a:t>
            </a:r>
            <a:r>
              <a:rPr lang="zh-CN" altLang="en-US" sz="5400" b="1" dirty="0"/>
              <a:t>大家</a:t>
            </a:r>
            <a:r>
              <a:rPr lang="zh-CN" altLang="en-US" sz="5400" b="1" dirty="0" smtClean="0"/>
              <a:t>给五星满分好评！</a:t>
            </a:r>
            <a:endParaRPr lang="en-US" altLang="zh-CN" sz="54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886200"/>
            <a:ext cx="1524000" cy="14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665" y="79319"/>
            <a:ext cx="205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Overview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8860" y="1317497"/>
            <a:ext cx="6745806" cy="42870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5291" y="5631434"/>
            <a:ext cx="10633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ACTION</a:t>
            </a:r>
            <a:r>
              <a:rPr sz="20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ITEM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–</a:t>
            </a:r>
            <a:r>
              <a:rPr sz="2000" b="1" spc="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0039A2"/>
                </a:solidFill>
                <a:latin typeface="Arial"/>
                <a:cs typeface="Arial"/>
              </a:rPr>
              <a:t>To</a:t>
            </a:r>
            <a:r>
              <a:rPr sz="2000" b="1" spc="20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AF50"/>
                </a:solidFill>
                <a:latin typeface="Arial"/>
                <a:cs typeface="Arial"/>
              </a:rPr>
              <a:t>analy</a:t>
            </a:r>
            <a:r>
              <a:rPr lang="en-US" sz="2000" b="1" i="1" spc="-5" dirty="0">
                <a:solidFill>
                  <a:srgbClr val="00AF50"/>
                </a:solidFill>
                <a:latin typeface="Arial"/>
                <a:cs typeface="Arial"/>
              </a:rPr>
              <a:t>ze</a:t>
            </a:r>
            <a:r>
              <a:rPr sz="2000" b="1" i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critical</a:t>
            </a:r>
            <a:r>
              <a:rPr sz="2000" b="1" spc="-20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path</a:t>
            </a:r>
            <a:r>
              <a:rPr sz="2000" b="1" spc="1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and</a:t>
            </a:r>
            <a:r>
              <a:rPr sz="2000" b="1" spc="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to</a:t>
            </a:r>
            <a:r>
              <a:rPr sz="2000" b="1" spc="1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AF50"/>
                </a:solidFill>
                <a:latin typeface="Arial"/>
                <a:cs typeface="Arial"/>
              </a:rPr>
              <a:t>optimize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propagation</a:t>
            </a:r>
            <a:r>
              <a:rPr sz="2000" b="1" spc="2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time for</a:t>
            </a:r>
            <a:r>
              <a:rPr sz="2000" b="1" spc="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the </a:t>
            </a:r>
            <a:r>
              <a:rPr sz="2000" b="1" spc="-54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instruction</a:t>
            </a:r>
            <a:r>
              <a:rPr sz="2000" b="1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execution</a:t>
            </a:r>
            <a:r>
              <a:rPr sz="2000" b="1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in</a:t>
            </a:r>
            <a:r>
              <a:rPr sz="2000" b="1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logic</a:t>
            </a:r>
            <a:r>
              <a:rPr sz="2000" b="1" spc="-10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system.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8107" y="975359"/>
            <a:ext cx="306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Simplified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CPU</a:t>
            </a:r>
            <a:r>
              <a:rPr sz="1800" b="1" spc="-6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ACF56-DBFC-4EA6-92D4-E97EDB2008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665" y="17526"/>
            <a:ext cx="205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Overview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685291" y="5631434"/>
            <a:ext cx="10633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ACTION</a:t>
            </a:r>
            <a:r>
              <a:rPr sz="20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ITEM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–</a:t>
            </a:r>
            <a:r>
              <a:rPr sz="2000" b="1" spc="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0039A2"/>
                </a:solidFill>
                <a:latin typeface="Arial"/>
                <a:cs typeface="Arial"/>
              </a:rPr>
              <a:t>To</a:t>
            </a:r>
            <a:r>
              <a:rPr sz="2000" b="1" spc="20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AF50"/>
                </a:solidFill>
                <a:latin typeface="Arial"/>
                <a:cs typeface="Arial"/>
              </a:rPr>
              <a:t>analy</a:t>
            </a:r>
            <a:r>
              <a:rPr lang="en-US" sz="2000" b="1" i="1" spc="-5" dirty="0">
                <a:solidFill>
                  <a:srgbClr val="00AF50"/>
                </a:solidFill>
                <a:latin typeface="Arial"/>
                <a:cs typeface="Arial"/>
              </a:rPr>
              <a:t>ze</a:t>
            </a:r>
            <a:r>
              <a:rPr sz="2000" b="1" i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critical</a:t>
            </a:r>
            <a:r>
              <a:rPr sz="2000" b="1" spc="-20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path</a:t>
            </a:r>
            <a:r>
              <a:rPr sz="2000" b="1" spc="1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and</a:t>
            </a:r>
            <a:r>
              <a:rPr sz="2000" b="1" spc="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to</a:t>
            </a:r>
            <a:r>
              <a:rPr sz="2000" b="1" spc="1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AF50"/>
                </a:solidFill>
                <a:latin typeface="Arial"/>
                <a:cs typeface="Arial"/>
              </a:rPr>
              <a:t>optimize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propagation</a:t>
            </a:r>
            <a:r>
              <a:rPr sz="2000" b="1" spc="2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time for</a:t>
            </a:r>
            <a:r>
              <a:rPr sz="2000" b="1" spc="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the </a:t>
            </a:r>
            <a:r>
              <a:rPr sz="2000" b="1" spc="-545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instruction</a:t>
            </a:r>
            <a:r>
              <a:rPr sz="2000" b="1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execution</a:t>
            </a:r>
            <a:r>
              <a:rPr sz="2000" b="1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in</a:t>
            </a:r>
            <a:r>
              <a:rPr sz="2000" b="1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logic</a:t>
            </a:r>
            <a:r>
              <a:rPr sz="2000" b="1" spc="-10" dirty="0">
                <a:solidFill>
                  <a:srgbClr val="0039A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9A2"/>
                </a:solidFill>
                <a:latin typeface="Arial"/>
                <a:cs typeface="Arial"/>
              </a:rPr>
              <a:t>system.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189FFC-9798-4DC1-9E03-F3FA94CAA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8908868" cy="33528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74A46D-224A-42FE-AF11-B45C949D56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6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5582" y="1143000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Outline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70636" y="2064257"/>
            <a:ext cx="9147810" cy="258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Computing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Propagation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Delay of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Given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Circuit</a:t>
            </a:r>
            <a:endParaRPr sz="28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Conventional</a:t>
            </a:r>
            <a:r>
              <a:rPr sz="24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Logical</a:t>
            </a:r>
            <a:r>
              <a:rPr sz="2400" spc="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Efforts</a:t>
            </a:r>
            <a:r>
              <a:rPr sz="2400" spc="-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Optimiz</a:t>
            </a:r>
            <a:r>
              <a:rPr lang="en-US" sz="2800" b="1" dirty="0">
                <a:solidFill>
                  <a:srgbClr val="0000CC"/>
                </a:solidFill>
                <a:latin typeface="Arial"/>
                <a:cs typeface="Arial"/>
              </a:rPr>
              <a:t>ing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Propagation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Delay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Logic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Circuit</a:t>
            </a:r>
            <a:endParaRPr sz="28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Optimize</a:t>
            </a:r>
            <a:r>
              <a:rPr sz="24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INV</a:t>
            </a:r>
            <a:r>
              <a:rPr sz="2400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Chain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Optimize</a:t>
            </a:r>
            <a:r>
              <a:rPr sz="24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Multi-Stage</a:t>
            </a:r>
            <a:r>
              <a:rPr sz="2400" spc="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Combinational</a:t>
            </a:r>
            <a:r>
              <a:rPr sz="2400" spc="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Logic</a:t>
            </a:r>
            <a:r>
              <a:rPr sz="2400" spc="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Circuit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2C21F-CB69-4AEF-8D21-E5C7A7D557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941" y="81864"/>
            <a:ext cx="5461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Review: Delay</a:t>
            </a:r>
            <a:r>
              <a:rPr sz="3600" dirty="0"/>
              <a:t> of</a:t>
            </a:r>
            <a:r>
              <a:rPr sz="3600" spc="-15" dirty="0"/>
              <a:t> </a:t>
            </a:r>
            <a:r>
              <a:rPr sz="3600" spc="-5" dirty="0"/>
              <a:t>Inverter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676400" y="1219200"/>
            <a:ext cx="8431530" cy="2519680"/>
            <a:chOff x="589787" y="1427035"/>
            <a:chExt cx="8431530" cy="25196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787" y="1506473"/>
              <a:ext cx="3485388" cy="24399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05046" y="1433702"/>
              <a:ext cx="5209540" cy="559435"/>
            </a:xfrm>
            <a:custGeom>
              <a:avLst/>
              <a:gdLst/>
              <a:ahLst/>
              <a:cxnLst/>
              <a:rect l="l" t="t" r="r" b="b"/>
              <a:pathLst>
                <a:path w="5209540" h="559435">
                  <a:moveTo>
                    <a:pt x="5115813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8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8"/>
                  </a:lnTo>
                  <a:lnTo>
                    <a:pt x="5115813" y="559308"/>
                  </a:lnTo>
                  <a:lnTo>
                    <a:pt x="5152078" y="551975"/>
                  </a:lnTo>
                  <a:lnTo>
                    <a:pt x="5181711" y="531987"/>
                  </a:lnTo>
                  <a:lnTo>
                    <a:pt x="5201699" y="502354"/>
                  </a:lnTo>
                  <a:lnTo>
                    <a:pt x="5209032" y="466089"/>
                  </a:lnTo>
                  <a:lnTo>
                    <a:pt x="5209032" y="93218"/>
                  </a:lnTo>
                  <a:lnTo>
                    <a:pt x="5201699" y="56953"/>
                  </a:lnTo>
                  <a:lnTo>
                    <a:pt x="5181711" y="27320"/>
                  </a:lnTo>
                  <a:lnTo>
                    <a:pt x="5152078" y="7332"/>
                  </a:lnTo>
                  <a:lnTo>
                    <a:pt x="511581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805046" y="1433702"/>
              <a:ext cx="5209540" cy="559435"/>
            </a:xfrm>
            <a:custGeom>
              <a:avLst/>
              <a:gdLst/>
              <a:ahLst/>
              <a:cxnLst/>
              <a:rect l="l" t="t" r="r" b="b"/>
              <a:pathLst>
                <a:path w="5209540" h="559435">
                  <a:moveTo>
                    <a:pt x="0" y="93218"/>
                  </a:moveTo>
                  <a:lnTo>
                    <a:pt x="7332" y="56953"/>
                  </a:lnTo>
                  <a:lnTo>
                    <a:pt x="27320" y="27320"/>
                  </a:lnTo>
                  <a:lnTo>
                    <a:pt x="56953" y="7332"/>
                  </a:lnTo>
                  <a:lnTo>
                    <a:pt x="93217" y="0"/>
                  </a:lnTo>
                  <a:lnTo>
                    <a:pt x="5115813" y="0"/>
                  </a:lnTo>
                  <a:lnTo>
                    <a:pt x="5152078" y="7332"/>
                  </a:lnTo>
                  <a:lnTo>
                    <a:pt x="5181711" y="27320"/>
                  </a:lnTo>
                  <a:lnTo>
                    <a:pt x="5201699" y="56953"/>
                  </a:lnTo>
                  <a:lnTo>
                    <a:pt x="5209032" y="93218"/>
                  </a:lnTo>
                  <a:lnTo>
                    <a:pt x="5209032" y="466089"/>
                  </a:lnTo>
                  <a:lnTo>
                    <a:pt x="5201699" y="502354"/>
                  </a:lnTo>
                  <a:lnTo>
                    <a:pt x="5181711" y="531987"/>
                  </a:lnTo>
                  <a:lnTo>
                    <a:pt x="5152078" y="551975"/>
                  </a:lnTo>
                  <a:lnTo>
                    <a:pt x="5115813" y="559308"/>
                  </a:lnTo>
                  <a:lnTo>
                    <a:pt x="93217" y="559308"/>
                  </a:lnTo>
                  <a:lnTo>
                    <a:pt x="56953" y="551975"/>
                  </a:lnTo>
                  <a:lnTo>
                    <a:pt x="27320" y="531987"/>
                  </a:lnTo>
                  <a:lnTo>
                    <a:pt x="7332" y="502354"/>
                  </a:lnTo>
                  <a:lnTo>
                    <a:pt x="0" y="466089"/>
                  </a:lnTo>
                  <a:lnTo>
                    <a:pt x="0" y="93218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11375" y="1300056"/>
            <a:ext cx="25971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200" i="1" spc="100" dirty="0">
                <a:latin typeface="Times New Roman"/>
                <a:cs typeface="Times New Roman"/>
              </a:rPr>
              <a:t>t</a:t>
            </a:r>
            <a:r>
              <a:rPr sz="1875" i="1" spc="150" baseline="-24444" dirty="0">
                <a:latin typeface="Times New Roman"/>
                <a:cs typeface="Times New Roman"/>
              </a:rPr>
              <a:t>p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0295" y="1371608"/>
            <a:ext cx="141097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300" spc="15" baseline="13888" dirty="0">
                <a:latin typeface="Symbol"/>
                <a:cs typeface="Symbol"/>
              </a:rPr>
              <a:t></a:t>
            </a:r>
            <a:r>
              <a:rPr sz="3300" spc="-142" baseline="13888" dirty="0">
                <a:latin typeface="Times New Roman"/>
                <a:cs typeface="Times New Roman"/>
              </a:rPr>
              <a:t> </a:t>
            </a:r>
            <a:r>
              <a:rPr sz="3300" i="1" spc="277" baseline="13888" dirty="0">
                <a:latin typeface="Times New Roman"/>
                <a:cs typeface="Times New Roman"/>
              </a:rPr>
              <a:t>t</a:t>
            </a:r>
            <a:r>
              <a:rPr sz="1250" i="1" spc="90" dirty="0">
                <a:latin typeface="Times New Roman"/>
                <a:cs typeface="Times New Roman"/>
              </a:rPr>
              <a:t>p</a:t>
            </a:r>
            <a:r>
              <a:rPr sz="1250" spc="45" dirty="0">
                <a:latin typeface="Times New Roman"/>
                <a:cs typeface="Times New Roman"/>
              </a:rPr>
              <a:t>,</a:t>
            </a:r>
            <a:r>
              <a:rPr sz="1250" spc="5" dirty="0">
                <a:latin typeface="Times New Roman"/>
                <a:cs typeface="Times New Roman"/>
              </a:rPr>
              <a:t>i</a:t>
            </a:r>
            <a:r>
              <a:rPr sz="1250" dirty="0">
                <a:latin typeface="Times New Roman"/>
                <a:cs typeface="Times New Roman"/>
              </a:rPr>
              <a:t>n</a:t>
            </a:r>
            <a:r>
              <a:rPr sz="1250" spc="5" dirty="0">
                <a:latin typeface="Times New Roman"/>
                <a:cs typeface="Times New Roman"/>
              </a:rPr>
              <a:t>t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3300" spc="15" baseline="13888" dirty="0">
                <a:latin typeface="Symbol"/>
                <a:cs typeface="Symbol"/>
              </a:rPr>
              <a:t></a:t>
            </a:r>
            <a:r>
              <a:rPr sz="3300" spc="-330" baseline="13888" dirty="0">
                <a:latin typeface="Times New Roman"/>
                <a:cs typeface="Times New Roman"/>
              </a:rPr>
              <a:t> </a:t>
            </a:r>
            <a:r>
              <a:rPr sz="3300" i="1" spc="277" baseline="13888" dirty="0">
                <a:latin typeface="Times New Roman"/>
                <a:cs typeface="Times New Roman"/>
              </a:rPr>
              <a:t>t</a:t>
            </a:r>
            <a:r>
              <a:rPr sz="1250" i="1" spc="90" dirty="0">
                <a:latin typeface="Times New Roman"/>
                <a:cs typeface="Times New Roman"/>
              </a:rPr>
              <a:t>p</a:t>
            </a:r>
            <a:r>
              <a:rPr sz="1250" spc="70" dirty="0">
                <a:latin typeface="Times New Roman"/>
                <a:cs typeface="Times New Roman"/>
              </a:rPr>
              <a:t>,</a:t>
            </a:r>
            <a:r>
              <a:rPr sz="1250" i="1" spc="-15" dirty="0">
                <a:latin typeface="Times New Roman"/>
                <a:cs typeface="Times New Roman"/>
              </a:rPr>
              <a:t>ex</a:t>
            </a:r>
            <a:r>
              <a:rPr sz="1250" i="1" spc="5" dirty="0">
                <a:latin typeface="Times New Roman"/>
                <a:cs typeface="Times New Roman"/>
              </a:rPr>
              <a:t>t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5630" y="1300056"/>
            <a:ext cx="312293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0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6</a:t>
            </a:r>
            <a:r>
              <a:rPr sz="2200" spc="10" dirty="0">
                <a:latin typeface="Times New Roman"/>
                <a:cs typeface="Times New Roman"/>
              </a:rPr>
              <a:t>9</a:t>
            </a:r>
            <a:r>
              <a:rPr sz="2200" spc="-32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Symbol"/>
                <a:cs typeface="Symbol"/>
              </a:rPr>
              <a:t></a:t>
            </a:r>
            <a:r>
              <a:rPr sz="2200" spc="120" dirty="0">
                <a:latin typeface="Times New Roman"/>
                <a:cs typeface="Times New Roman"/>
              </a:rPr>
              <a:t>[</a:t>
            </a:r>
            <a:r>
              <a:rPr sz="2200" i="1" spc="-95" dirty="0">
                <a:latin typeface="Times New Roman"/>
                <a:cs typeface="Times New Roman"/>
              </a:rPr>
              <a:t>R</a:t>
            </a:r>
            <a:r>
              <a:rPr sz="1875" i="1" baseline="-24444" dirty="0">
                <a:latin typeface="Times New Roman"/>
                <a:cs typeface="Times New Roman"/>
              </a:rPr>
              <a:t>o</a:t>
            </a:r>
            <a:r>
              <a:rPr sz="1875" i="1" spc="22" baseline="-24444" dirty="0">
                <a:latin typeface="Times New Roman"/>
                <a:cs typeface="Times New Roman"/>
              </a:rPr>
              <a:t>n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-135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</a:t>
            </a:r>
            <a:r>
              <a:rPr sz="2200" spc="-340" dirty="0">
                <a:latin typeface="Times New Roman"/>
                <a:cs typeface="Times New Roman"/>
              </a:rPr>
              <a:t> </a:t>
            </a:r>
            <a:r>
              <a:rPr sz="2200" i="1" spc="150" dirty="0">
                <a:latin typeface="Times New Roman"/>
                <a:cs typeface="Times New Roman"/>
              </a:rPr>
              <a:t>C</a:t>
            </a:r>
            <a:r>
              <a:rPr sz="1875" i="1" baseline="-24444" dirty="0">
                <a:latin typeface="Times New Roman"/>
                <a:cs typeface="Times New Roman"/>
              </a:rPr>
              <a:t>pa</a:t>
            </a:r>
            <a:r>
              <a:rPr sz="1875" i="1" spc="15" baseline="-24444" dirty="0">
                <a:latin typeface="Times New Roman"/>
                <a:cs typeface="Times New Roman"/>
              </a:rPr>
              <a:t>r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120" baseline="-24444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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i="1" spc="-100" dirty="0">
                <a:latin typeface="Times New Roman"/>
                <a:cs typeface="Times New Roman"/>
              </a:rPr>
              <a:t>R</a:t>
            </a:r>
            <a:r>
              <a:rPr sz="1875" i="1" baseline="-24444" dirty="0">
                <a:latin typeface="Times New Roman"/>
                <a:cs typeface="Times New Roman"/>
              </a:rPr>
              <a:t>o</a:t>
            </a:r>
            <a:r>
              <a:rPr sz="1875" i="1" spc="22" baseline="-24444" dirty="0">
                <a:latin typeface="Times New Roman"/>
                <a:cs typeface="Times New Roman"/>
              </a:rPr>
              <a:t>n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-135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</a:t>
            </a:r>
            <a:r>
              <a:rPr sz="2200" spc="-335" dirty="0">
                <a:latin typeface="Times New Roman"/>
                <a:cs typeface="Times New Roman"/>
              </a:rPr>
              <a:t> </a:t>
            </a:r>
            <a:r>
              <a:rPr sz="2200" i="1" spc="20" dirty="0">
                <a:latin typeface="Times New Roman"/>
                <a:cs typeface="Times New Roman"/>
              </a:rPr>
              <a:t>C</a:t>
            </a:r>
            <a:r>
              <a:rPr sz="1875" i="1" spc="22" baseline="-24444" dirty="0">
                <a:latin typeface="Times New Roman"/>
                <a:cs typeface="Times New Roman"/>
              </a:rPr>
              <a:t>L</a:t>
            </a:r>
            <a:r>
              <a:rPr sz="1875" i="1" spc="-15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]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64759" y="2201609"/>
            <a:ext cx="424180" cy="1447165"/>
          </a:xfrm>
          <a:custGeom>
            <a:avLst/>
            <a:gdLst/>
            <a:ahLst/>
            <a:cxnLst/>
            <a:rect l="l" t="t" r="r" b="b"/>
            <a:pathLst>
              <a:path w="424179" h="1447164">
                <a:moveTo>
                  <a:pt x="317753" y="0"/>
                </a:moveTo>
                <a:lnTo>
                  <a:pt x="105917" y="0"/>
                </a:lnTo>
                <a:lnTo>
                  <a:pt x="105917" y="1235201"/>
                </a:lnTo>
                <a:lnTo>
                  <a:pt x="0" y="1235201"/>
                </a:lnTo>
                <a:lnTo>
                  <a:pt x="211836" y="1447037"/>
                </a:lnTo>
                <a:lnTo>
                  <a:pt x="423671" y="1235201"/>
                </a:lnTo>
                <a:lnTo>
                  <a:pt x="317753" y="1235201"/>
                </a:lnTo>
                <a:lnTo>
                  <a:pt x="3177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38877" y="1788605"/>
            <a:ext cx="384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Increase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INV.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size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9703" y="2319719"/>
            <a:ext cx="2169160" cy="1200150"/>
          </a:xfrm>
          <a:custGeom>
            <a:avLst/>
            <a:gdLst/>
            <a:ahLst/>
            <a:cxnLst/>
            <a:rect l="l" t="t" r="r" b="b"/>
            <a:pathLst>
              <a:path w="2169159" h="1200150">
                <a:moveTo>
                  <a:pt x="0" y="1200150"/>
                </a:moveTo>
                <a:lnTo>
                  <a:pt x="2168652" y="1200150"/>
                </a:lnTo>
                <a:lnTo>
                  <a:pt x="2168652" y="0"/>
                </a:lnTo>
                <a:lnTo>
                  <a:pt x="0" y="0"/>
                </a:lnTo>
                <a:lnTo>
                  <a:pt x="0" y="120015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26251" y="2419794"/>
            <a:ext cx="6007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 algn="just">
              <a:lnSpc>
                <a:spcPct val="100000"/>
              </a:lnSpc>
              <a:spcBef>
                <a:spcPts val="100"/>
              </a:spcBef>
            </a:pPr>
            <a:r>
              <a:rPr sz="3600" b="1" i="1" spc="-7" baseline="13888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on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i="1" spc="-7" baseline="1388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i="1" spc="-7" baseline="1388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par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96227" y="2344356"/>
            <a:ext cx="13792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b="1" spc="-5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baseline="-20833" dirty="0">
                <a:solidFill>
                  <a:srgbClr val="FF0000"/>
                </a:solidFill>
                <a:latin typeface="Arial"/>
                <a:cs typeface="Arial"/>
              </a:rPr>
              <a:t>par</a:t>
            </a:r>
            <a:r>
              <a:rPr sz="2400" b="1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14956" y="3714135"/>
            <a:ext cx="5222240" cy="775335"/>
            <a:chOff x="3798570" y="3874008"/>
            <a:chExt cx="5222240" cy="775335"/>
          </a:xfrm>
        </p:grpSpPr>
        <p:sp>
          <p:nvSpPr>
            <p:cNvPr id="16" name="object 16"/>
            <p:cNvSpPr/>
            <p:nvPr/>
          </p:nvSpPr>
          <p:spPr>
            <a:xfrm>
              <a:off x="3805047" y="3880485"/>
              <a:ext cx="5209540" cy="762000"/>
            </a:xfrm>
            <a:custGeom>
              <a:avLst/>
              <a:gdLst/>
              <a:ahLst/>
              <a:cxnLst/>
              <a:rect l="l" t="t" r="r" b="b"/>
              <a:pathLst>
                <a:path w="5209540" h="762000">
                  <a:moveTo>
                    <a:pt x="5082032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1" y="37210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5" y="684418"/>
                  </a:lnTo>
                  <a:lnTo>
                    <a:pt x="37211" y="724788"/>
                  </a:lnTo>
                  <a:lnTo>
                    <a:pt x="77581" y="752014"/>
                  </a:lnTo>
                  <a:lnTo>
                    <a:pt x="127000" y="762000"/>
                  </a:lnTo>
                  <a:lnTo>
                    <a:pt x="5082032" y="762000"/>
                  </a:lnTo>
                  <a:lnTo>
                    <a:pt x="5131450" y="752014"/>
                  </a:lnTo>
                  <a:lnTo>
                    <a:pt x="5171821" y="724788"/>
                  </a:lnTo>
                  <a:lnTo>
                    <a:pt x="5199046" y="684418"/>
                  </a:lnTo>
                  <a:lnTo>
                    <a:pt x="5209032" y="635000"/>
                  </a:lnTo>
                  <a:lnTo>
                    <a:pt x="5209032" y="127000"/>
                  </a:lnTo>
                  <a:lnTo>
                    <a:pt x="5199046" y="77581"/>
                  </a:lnTo>
                  <a:lnTo>
                    <a:pt x="5171821" y="37211"/>
                  </a:lnTo>
                  <a:lnTo>
                    <a:pt x="5131450" y="9985"/>
                  </a:lnTo>
                  <a:lnTo>
                    <a:pt x="5082032" y="0"/>
                  </a:lnTo>
                  <a:close/>
                </a:path>
              </a:pathLst>
            </a:custGeom>
            <a:solidFill>
              <a:srgbClr val="A1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05047" y="3880485"/>
              <a:ext cx="5209540" cy="762000"/>
            </a:xfrm>
            <a:custGeom>
              <a:avLst/>
              <a:gdLst/>
              <a:ahLst/>
              <a:cxnLst/>
              <a:rect l="l" t="t" r="r" b="b"/>
              <a:pathLst>
                <a:path w="520954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1" y="37210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5082032" y="0"/>
                  </a:lnTo>
                  <a:lnTo>
                    <a:pt x="5131450" y="9985"/>
                  </a:lnTo>
                  <a:lnTo>
                    <a:pt x="5171821" y="37211"/>
                  </a:lnTo>
                  <a:lnTo>
                    <a:pt x="5199046" y="77581"/>
                  </a:lnTo>
                  <a:lnTo>
                    <a:pt x="5209032" y="127000"/>
                  </a:lnTo>
                  <a:lnTo>
                    <a:pt x="5209032" y="635000"/>
                  </a:lnTo>
                  <a:lnTo>
                    <a:pt x="5199046" y="684418"/>
                  </a:lnTo>
                  <a:lnTo>
                    <a:pt x="5171821" y="724788"/>
                  </a:lnTo>
                  <a:lnTo>
                    <a:pt x="5131450" y="752014"/>
                  </a:lnTo>
                  <a:lnTo>
                    <a:pt x="5082032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1" y="724788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53696" y="4258378"/>
              <a:ext cx="385445" cy="0"/>
            </a:xfrm>
            <a:custGeom>
              <a:avLst/>
              <a:gdLst/>
              <a:ahLst/>
              <a:cxnLst/>
              <a:rect l="l" t="t" r="r" b="b"/>
              <a:pathLst>
                <a:path w="385445">
                  <a:moveTo>
                    <a:pt x="0" y="0"/>
                  </a:moveTo>
                  <a:lnTo>
                    <a:pt x="385285" y="0"/>
                  </a:lnTo>
                </a:path>
              </a:pathLst>
            </a:custGeom>
            <a:ln w="13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96743" y="4108455"/>
            <a:ext cx="34417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spc="85" dirty="0">
                <a:latin typeface="Times New Roman"/>
                <a:cs typeface="Times New Roman"/>
              </a:rPr>
              <a:t>p</a:t>
            </a:r>
            <a:r>
              <a:rPr sz="1250" spc="55" dirty="0">
                <a:latin typeface="Times New Roman"/>
                <a:cs typeface="Times New Roman"/>
              </a:rPr>
              <a:t>,</a:t>
            </a:r>
            <a:r>
              <a:rPr sz="1250" i="1" spc="-20" dirty="0">
                <a:latin typeface="Times New Roman"/>
                <a:cs typeface="Times New Roman"/>
              </a:rPr>
              <a:t>ex</a:t>
            </a:r>
            <a:r>
              <a:rPr sz="1250" i="1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45359" y="4108455"/>
            <a:ext cx="11430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dirty="0">
                <a:latin typeface="Times New Roman"/>
                <a:cs typeface="Times New Roman"/>
              </a:rPr>
              <a:t>L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52109" y="4136645"/>
            <a:ext cx="16383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i="1" spc="10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3637" y="3993454"/>
            <a:ext cx="133032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25" i="1" spc="277" baseline="14211" dirty="0">
                <a:latin typeface="Times New Roman"/>
                <a:cs typeface="Times New Roman"/>
              </a:rPr>
              <a:t>t</a:t>
            </a:r>
            <a:r>
              <a:rPr sz="1250" i="1" dirty="0">
                <a:latin typeface="Times New Roman"/>
                <a:cs typeface="Times New Roman"/>
              </a:rPr>
              <a:t>p  </a:t>
            </a:r>
            <a:r>
              <a:rPr sz="1250" i="1" spc="-120" dirty="0">
                <a:latin typeface="Times New Roman"/>
                <a:cs typeface="Times New Roman"/>
              </a:rPr>
              <a:t> </a:t>
            </a:r>
            <a:r>
              <a:rPr sz="3225" spc="15" baseline="14211" dirty="0">
                <a:latin typeface="Symbol"/>
                <a:cs typeface="Symbol"/>
              </a:rPr>
              <a:t></a:t>
            </a:r>
            <a:r>
              <a:rPr sz="3225" spc="-120" baseline="14211" dirty="0">
                <a:latin typeface="Times New Roman"/>
                <a:cs typeface="Times New Roman"/>
              </a:rPr>
              <a:t> </a:t>
            </a:r>
            <a:r>
              <a:rPr sz="3225" i="1" spc="277" baseline="14211" dirty="0">
                <a:latin typeface="Times New Roman"/>
                <a:cs typeface="Times New Roman"/>
              </a:rPr>
              <a:t>t</a:t>
            </a:r>
            <a:r>
              <a:rPr sz="1250" i="1" spc="80" dirty="0">
                <a:latin typeface="Times New Roman"/>
                <a:cs typeface="Times New Roman"/>
              </a:rPr>
              <a:t>p</a:t>
            </a:r>
            <a:r>
              <a:rPr sz="1250" spc="40" dirty="0">
                <a:latin typeface="Times New Roman"/>
                <a:cs typeface="Times New Roman"/>
              </a:rPr>
              <a:t>,</a:t>
            </a:r>
            <a:r>
              <a:rPr sz="1250" dirty="0">
                <a:latin typeface="Times New Roman"/>
                <a:cs typeface="Times New Roman"/>
              </a:rPr>
              <a:t>i</a:t>
            </a:r>
            <a:r>
              <a:rPr sz="1250" spc="-10" dirty="0">
                <a:latin typeface="Times New Roman"/>
                <a:cs typeface="Times New Roman"/>
              </a:rPr>
              <a:t>n</a:t>
            </a:r>
            <a:r>
              <a:rPr sz="1250" dirty="0">
                <a:latin typeface="Times New Roman"/>
                <a:cs typeface="Times New Roman"/>
              </a:rPr>
              <a:t>t 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3225" spc="15" baseline="14211" dirty="0">
                <a:latin typeface="Symbol"/>
                <a:cs typeface="Symbol"/>
              </a:rPr>
              <a:t></a:t>
            </a:r>
            <a:r>
              <a:rPr sz="3225" spc="-307" baseline="14211" dirty="0">
                <a:latin typeface="Times New Roman"/>
                <a:cs typeface="Times New Roman"/>
              </a:rPr>
              <a:t> </a:t>
            </a:r>
            <a:r>
              <a:rPr sz="3225" i="1" spc="7" baseline="14211" dirty="0">
                <a:latin typeface="Times New Roman"/>
                <a:cs typeface="Times New Roman"/>
              </a:rPr>
              <a:t>t</a:t>
            </a:r>
            <a:endParaRPr sz="3225" baseline="1421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86886" y="3812309"/>
            <a:ext cx="3218815" cy="46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12115" algn="r">
              <a:lnSpc>
                <a:spcPts val="1725"/>
              </a:lnSpc>
              <a:spcBef>
                <a:spcPts val="95"/>
              </a:spcBef>
            </a:pPr>
            <a:r>
              <a:rPr sz="3225" i="1" spc="-60" baseline="14211" dirty="0">
                <a:latin typeface="Times New Roman"/>
                <a:cs typeface="Times New Roman"/>
              </a:rPr>
              <a:t>R</a:t>
            </a:r>
            <a:r>
              <a:rPr sz="1250" i="1" spc="-40" dirty="0">
                <a:latin typeface="Times New Roman"/>
                <a:cs typeface="Times New Roman"/>
              </a:rPr>
              <a:t>on</a:t>
            </a:r>
            <a:endParaRPr sz="1250" dirty="0">
              <a:latin typeface="Times New Roman"/>
              <a:cs typeface="Times New Roman"/>
            </a:endParaRPr>
          </a:p>
          <a:p>
            <a:pPr marL="50800">
              <a:lnSpc>
                <a:spcPts val="1725"/>
              </a:lnSpc>
              <a:tabLst>
                <a:tab pos="2887345" algn="l"/>
              </a:tabLst>
            </a:pPr>
            <a:r>
              <a:rPr sz="2150" spc="10" dirty="0">
                <a:latin typeface="Symbol"/>
                <a:cs typeface="Symbol"/>
              </a:rPr>
              <a:t>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0</a:t>
            </a:r>
            <a:r>
              <a:rPr sz="2150" spc="5" dirty="0">
                <a:latin typeface="Times New Roman"/>
                <a:cs typeface="Times New Roman"/>
              </a:rPr>
              <a:t>.</a:t>
            </a:r>
            <a:r>
              <a:rPr sz="2150" spc="-10" dirty="0">
                <a:latin typeface="Times New Roman"/>
                <a:cs typeface="Times New Roman"/>
              </a:rPr>
              <a:t>6</a:t>
            </a:r>
            <a:r>
              <a:rPr sz="2150" spc="90" dirty="0">
                <a:latin typeface="Times New Roman"/>
                <a:cs typeface="Times New Roman"/>
              </a:rPr>
              <a:t>9</a:t>
            </a:r>
            <a:r>
              <a:rPr sz="2150" i="1" spc="-90" dirty="0">
                <a:latin typeface="Times New Roman"/>
                <a:cs typeface="Times New Roman"/>
              </a:rPr>
              <a:t>R</a:t>
            </a:r>
            <a:r>
              <a:rPr sz="1875" i="1" spc="-15" baseline="-24444" dirty="0">
                <a:latin typeface="Times New Roman"/>
                <a:cs typeface="Times New Roman"/>
              </a:rPr>
              <a:t>o</a:t>
            </a:r>
            <a:r>
              <a:rPr sz="1875" i="1" baseline="-24444" dirty="0">
                <a:latin typeface="Times New Roman"/>
                <a:cs typeface="Times New Roman"/>
              </a:rPr>
              <a:t>n </a:t>
            </a:r>
            <a:r>
              <a:rPr sz="1875" i="1" spc="-135" baseline="-24444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</a:t>
            </a:r>
            <a:r>
              <a:rPr sz="2150" spc="-330" dirty="0">
                <a:latin typeface="Times New Roman"/>
                <a:cs typeface="Times New Roman"/>
              </a:rPr>
              <a:t> </a:t>
            </a:r>
            <a:r>
              <a:rPr sz="2150" i="1" spc="155" dirty="0">
                <a:latin typeface="Times New Roman"/>
                <a:cs typeface="Times New Roman"/>
              </a:rPr>
              <a:t>C</a:t>
            </a:r>
            <a:r>
              <a:rPr sz="1875" i="1" spc="-15" baseline="-24444" dirty="0">
                <a:latin typeface="Times New Roman"/>
                <a:cs typeface="Times New Roman"/>
              </a:rPr>
              <a:t>pa</a:t>
            </a:r>
            <a:r>
              <a:rPr sz="1875" i="1" baseline="-24444" dirty="0">
                <a:latin typeface="Times New Roman"/>
                <a:cs typeface="Times New Roman"/>
              </a:rPr>
              <a:t>r </a:t>
            </a:r>
            <a:r>
              <a:rPr sz="1875" i="1" spc="112" baseline="-24444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Symbol"/>
                <a:cs typeface="Symbol"/>
              </a:rPr>
              <a:t>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0</a:t>
            </a:r>
            <a:r>
              <a:rPr sz="2150" spc="5" dirty="0">
                <a:latin typeface="Times New Roman"/>
                <a:cs typeface="Times New Roman"/>
              </a:rPr>
              <a:t>.</a:t>
            </a:r>
            <a:r>
              <a:rPr sz="2150" spc="-10" dirty="0">
                <a:latin typeface="Times New Roman"/>
                <a:cs typeface="Times New Roman"/>
              </a:rPr>
              <a:t>6</a:t>
            </a:r>
            <a:r>
              <a:rPr sz="2150" spc="10" dirty="0">
                <a:latin typeface="Times New Roman"/>
                <a:cs typeface="Times New Roman"/>
              </a:rPr>
              <a:t>9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Symbol"/>
                <a:cs typeface="Symbol"/>
              </a:rPr>
              <a:t></a:t>
            </a:r>
            <a:r>
              <a:rPr sz="2150" spc="-325" dirty="0">
                <a:latin typeface="Times New Roman"/>
                <a:cs typeface="Times New Roman"/>
              </a:rPr>
              <a:t> </a:t>
            </a:r>
            <a:r>
              <a:rPr sz="2150" i="1" spc="10" dirty="0">
                <a:latin typeface="Times New Roman"/>
                <a:cs typeface="Times New Roman"/>
              </a:rPr>
              <a:t>C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5416" y="4614671"/>
            <a:ext cx="993648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30480" indent="-28575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23850" algn="l"/>
              </a:tabLst>
            </a:pPr>
            <a:r>
              <a:rPr sz="2400" b="1" i="1" spc="-5" dirty="0">
                <a:solidFill>
                  <a:srgbClr val="006600"/>
                </a:solidFill>
                <a:latin typeface="Arial"/>
                <a:cs typeface="Arial"/>
              </a:rPr>
              <a:t>R</a:t>
            </a:r>
            <a:r>
              <a:rPr sz="2400" b="1" spc="-7" baseline="-20833" dirty="0">
                <a:solidFill>
                  <a:srgbClr val="006600"/>
                </a:solidFill>
                <a:latin typeface="Arial"/>
                <a:cs typeface="Arial"/>
              </a:rPr>
              <a:t>on</a:t>
            </a:r>
            <a:r>
              <a:rPr sz="2400" b="1" spc="322" baseline="-20833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=</a:t>
            </a:r>
            <a:r>
              <a:rPr sz="2400" b="1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006600"/>
                </a:solidFill>
                <a:latin typeface="Arial"/>
                <a:cs typeface="Arial"/>
              </a:rPr>
              <a:t>R</a:t>
            </a:r>
            <a:r>
              <a:rPr sz="2400" b="1" spc="-7" baseline="-20833" dirty="0">
                <a:solidFill>
                  <a:srgbClr val="006600"/>
                </a:solidFill>
                <a:latin typeface="Arial"/>
                <a:cs typeface="Arial"/>
              </a:rPr>
              <a:t>on,p</a:t>
            </a:r>
            <a:r>
              <a:rPr sz="2400" b="1" spc="337" baseline="-20833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+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6600"/>
                </a:solidFill>
                <a:latin typeface="Arial"/>
                <a:cs typeface="Arial"/>
              </a:rPr>
              <a:t>R</a:t>
            </a:r>
            <a:r>
              <a:rPr sz="2400" b="1" spc="-7" baseline="-20833" dirty="0">
                <a:solidFill>
                  <a:srgbClr val="006600"/>
                </a:solidFill>
                <a:latin typeface="Arial"/>
                <a:cs typeface="Arial"/>
              </a:rPr>
              <a:t>on,n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)/2</a:t>
            </a:r>
            <a:r>
              <a:rPr sz="2400" b="1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equivalent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resistance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04099"/>
                </a:solidFill>
                <a:latin typeface="Arial"/>
                <a:cs typeface="Arial"/>
              </a:rPr>
              <a:t>INV.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during </a:t>
            </a:r>
            <a:r>
              <a:rPr sz="2400" b="1" spc="-6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charge/discharge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process.</a:t>
            </a:r>
            <a:endParaRPr sz="2400" dirty="0">
              <a:latin typeface="Arial"/>
              <a:cs typeface="Arial"/>
            </a:endParaRPr>
          </a:p>
          <a:p>
            <a:pPr marL="407670" indent="-369570">
              <a:lnSpc>
                <a:spcPct val="100000"/>
              </a:lnSpc>
              <a:buClr>
                <a:srgbClr val="0000CC"/>
              </a:buClr>
              <a:buFont typeface="Wingdings"/>
              <a:buChar char=""/>
              <a:tabLst>
                <a:tab pos="407670" algn="l"/>
              </a:tabLst>
            </a:pPr>
            <a:r>
              <a:rPr sz="2400" b="1" i="1" spc="-5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006600"/>
                </a:solidFill>
                <a:latin typeface="Arial"/>
                <a:cs typeface="Arial"/>
              </a:rPr>
              <a:t>in</a:t>
            </a:r>
            <a:r>
              <a:rPr sz="2400" b="1" spc="330" baseline="-20833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capacitance</a:t>
            </a:r>
            <a:r>
              <a:rPr sz="2400" b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04099"/>
                </a:solidFill>
                <a:latin typeface="Arial"/>
                <a:cs typeface="Arial"/>
              </a:rPr>
              <a:t>INV.</a:t>
            </a:r>
            <a:endParaRPr sz="2400" dirty="0">
              <a:latin typeface="Arial"/>
              <a:cs typeface="Arial"/>
            </a:endParaRPr>
          </a:p>
          <a:p>
            <a:pPr marL="407670" indent="-369570">
              <a:lnSpc>
                <a:spcPct val="100000"/>
              </a:lnSpc>
              <a:buClr>
                <a:srgbClr val="0000CC"/>
              </a:buClr>
              <a:buFont typeface="Wingdings"/>
              <a:buChar char=""/>
              <a:tabLst>
                <a:tab pos="407670" algn="l"/>
              </a:tabLst>
            </a:pP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400" b="1" baseline="-20833" dirty="0">
                <a:solidFill>
                  <a:srgbClr val="006600"/>
                </a:solidFill>
                <a:latin typeface="Arial"/>
                <a:cs typeface="Arial"/>
              </a:rPr>
              <a:t>par</a:t>
            </a:r>
            <a:r>
              <a:rPr sz="2400" b="1" spc="315" baseline="-20833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diffusion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capacitance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 </a:t>
            </a:r>
            <a:r>
              <a:rPr sz="2400" b="1" spc="-60" dirty="0">
                <a:solidFill>
                  <a:srgbClr val="004099"/>
                </a:solidFill>
                <a:latin typeface="Arial"/>
                <a:cs typeface="Arial"/>
              </a:rPr>
              <a:t>INV.</a:t>
            </a:r>
            <a:endParaRPr sz="2400" dirty="0">
              <a:latin typeface="Arial"/>
              <a:cs typeface="Arial"/>
            </a:endParaRPr>
          </a:p>
          <a:p>
            <a:pPr marL="407670" indent="-369570">
              <a:lnSpc>
                <a:spcPct val="100000"/>
              </a:lnSpc>
              <a:buClr>
                <a:srgbClr val="0000CC"/>
              </a:buClr>
              <a:buFont typeface="Wingdings"/>
              <a:buChar char=""/>
              <a:tabLst>
                <a:tab pos="407670" algn="l"/>
              </a:tabLst>
            </a:pP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400" b="1" baseline="-20833" dirty="0">
                <a:solidFill>
                  <a:srgbClr val="006600"/>
                </a:solidFill>
                <a:latin typeface="Arial"/>
                <a:cs typeface="Arial"/>
              </a:rPr>
              <a:t>L</a:t>
            </a:r>
            <a:r>
              <a:rPr sz="2400" b="1" spc="284" baseline="-20833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capacitance</a:t>
            </a:r>
            <a:r>
              <a:rPr sz="24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next-stage</a:t>
            </a:r>
            <a:r>
              <a:rPr sz="24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logic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FB36DDD5-82D6-4F6C-9538-30FBB1D7B6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4672" y="47495"/>
            <a:ext cx="5005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Delay</a:t>
            </a:r>
            <a:r>
              <a:rPr sz="3600" spc="-10" dirty="0"/>
              <a:t> </a:t>
            </a:r>
            <a:r>
              <a:rPr sz="3600" dirty="0"/>
              <a:t>of</a:t>
            </a:r>
            <a:r>
              <a:rPr sz="3600" spc="-5" dirty="0"/>
              <a:t> Inverter Chain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310251" y="3342045"/>
            <a:ext cx="537210" cy="646430"/>
            <a:chOff x="2330957" y="3264408"/>
            <a:chExt cx="537210" cy="646430"/>
          </a:xfrm>
        </p:grpSpPr>
        <p:sp>
          <p:nvSpPr>
            <p:cNvPr id="4" name="object 4"/>
            <p:cNvSpPr/>
            <p:nvPr/>
          </p:nvSpPr>
          <p:spPr>
            <a:xfrm>
              <a:off x="2346959" y="3280410"/>
              <a:ext cx="504825" cy="439420"/>
            </a:xfrm>
            <a:custGeom>
              <a:avLst/>
              <a:gdLst/>
              <a:ahLst/>
              <a:cxnLst/>
              <a:rect l="l" t="t" r="r" b="b"/>
              <a:pathLst>
                <a:path w="504825" h="439420">
                  <a:moveTo>
                    <a:pt x="504825" y="9525"/>
                  </a:moveTo>
                  <a:lnTo>
                    <a:pt x="0" y="0"/>
                  </a:lnTo>
                </a:path>
                <a:path w="504825" h="439420">
                  <a:moveTo>
                    <a:pt x="279781" y="9143"/>
                  </a:moveTo>
                  <a:lnTo>
                    <a:pt x="276606" y="439419"/>
                  </a:lnTo>
                </a:path>
              </a:pathLst>
            </a:custGeom>
            <a:ln w="3200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4025" y="3655288"/>
              <a:ext cx="255295" cy="25529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310061" y="1539724"/>
            <a:ext cx="1826895" cy="1741170"/>
            <a:chOff x="2330767" y="1462087"/>
            <a:chExt cx="1826895" cy="1741170"/>
          </a:xfrm>
        </p:grpSpPr>
        <p:sp>
          <p:nvSpPr>
            <p:cNvPr id="7" name="object 7"/>
            <p:cNvSpPr/>
            <p:nvPr/>
          </p:nvSpPr>
          <p:spPr>
            <a:xfrm>
              <a:off x="2617469" y="1478279"/>
              <a:ext cx="1524000" cy="3175"/>
            </a:xfrm>
            <a:custGeom>
              <a:avLst/>
              <a:gdLst/>
              <a:ahLst/>
              <a:cxnLst/>
              <a:rect l="l" t="t" r="r" b="b"/>
              <a:pathLst>
                <a:path w="1524000" h="3175">
                  <a:moveTo>
                    <a:pt x="1524000" y="0"/>
                  </a:moveTo>
                  <a:lnTo>
                    <a:pt x="0" y="3175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9365" y="1478279"/>
              <a:ext cx="0" cy="793750"/>
            </a:xfrm>
            <a:custGeom>
              <a:avLst/>
              <a:gdLst/>
              <a:ahLst/>
              <a:cxnLst/>
              <a:rect l="l" t="t" r="r" b="b"/>
              <a:pathLst>
                <a:path h="793750">
                  <a:moveTo>
                    <a:pt x="0" y="0"/>
                  </a:moveTo>
                  <a:lnTo>
                    <a:pt x="0" y="113157"/>
                  </a:lnTo>
                </a:path>
                <a:path h="793750">
                  <a:moveTo>
                    <a:pt x="0" y="646557"/>
                  </a:moveTo>
                  <a:lnTo>
                    <a:pt x="0" y="793750"/>
                  </a:lnTo>
                </a:path>
              </a:pathLst>
            </a:custGeom>
            <a:ln w="32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95446" y="1591437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228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28600" y="533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95446" y="1591437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533400"/>
                  </a:moveTo>
                  <a:lnTo>
                    <a:pt x="228600" y="533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5146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6959" y="2500883"/>
              <a:ext cx="504825" cy="685800"/>
            </a:xfrm>
            <a:custGeom>
              <a:avLst/>
              <a:gdLst/>
              <a:ahLst/>
              <a:cxnLst/>
              <a:rect l="l" t="t" r="r" b="b"/>
              <a:pathLst>
                <a:path w="504825" h="685800">
                  <a:moveTo>
                    <a:pt x="276606" y="0"/>
                  </a:moveTo>
                  <a:lnTo>
                    <a:pt x="276606" y="685800"/>
                  </a:lnTo>
                </a:path>
                <a:path w="504825" h="685800">
                  <a:moveTo>
                    <a:pt x="504825" y="685418"/>
                  </a:moveTo>
                  <a:lnTo>
                    <a:pt x="0" y="675893"/>
                  </a:lnTo>
                </a:path>
              </a:pathLst>
            </a:custGeom>
            <a:ln w="3200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13373" y="1839126"/>
            <a:ext cx="6083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15" baseline="13888" dirty="0">
                <a:latin typeface="Arial"/>
                <a:cs typeface="Arial"/>
              </a:rPr>
              <a:t>R</a:t>
            </a:r>
            <a:r>
              <a:rPr sz="1300" b="1" spc="10" dirty="0">
                <a:latin typeface="Arial"/>
                <a:cs typeface="Arial"/>
              </a:rPr>
              <a:t>on,1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1266" y="2914562"/>
            <a:ext cx="551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7" baseline="13888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300" b="1" spc="5" dirty="0">
                <a:solidFill>
                  <a:srgbClr val="0000CC"/>
                </a:solidFill>
                <a:latin typeface="Arial"/>
                <a:cs typeface="Arial"/>
              </a:rPr>
              <a:t>in,1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81090" y="2589188"/>
            <a:ext cx="504825" cy="686435"/>
          </a:xfrm>
          <a:custGeom>
            <a:avLst/>
            <a:gdLst/>
            <a:ahLst/>
            <a:cxnLst/>
            <a:rect l="l" t="t" r="r" b="b"/>
            <a:pathLst>
              <a:path w="504825" h="686435">
                <a:moveTo>
                  <a:pt x="275843" y="0"/>
                </a:moveTo>
                <a:lnTo>
                  <a:pt x="275843" y="685800"/>
                </a:lnTo>
              </a:path>
              <a:path w="504825" h="686435">
                <a:moveTo>
                  <a:pt x="504825" y="686053"/>
                </a:moveTo>
                <a:lnTo>
                  <a:pt x="0" y="678180"/>
                </a:lnTo>
              </a:path>
            </a:pathLst>
          </a:custGeom>
          <a:ln w="32004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665088" y="3354237"/>
            <a:ext cx="537210" cy="645795"/>
            <a:chOff x="3685794" y="3276600"/>
            <a:chExt cx="537210" cy="645795"/>
          </a:xfrm>
        </p:grpSpPr>
        <p:sp>
          <p:nvSpPr>
            <p:cNvPr id="16" name="object 16"/>
            <p:cNvSpPr/>
            <p:nvPr/>
          </p:nvSpPr>
          <p:spPr>
            <a:xfrm>
              <a:off x="3701796" y="3292601"/>
              <a:ext cx="504825" cy="440690"/>
            </a:xfrm>
            <a:custGeom>
              <a:avLst/>
              <a:gdLst/>
              <a:ahLst/>
              <a:cxnLst/>
              <a:rect l="l" t="t" r="r" b="b"/>
              <a:pathLst>
                <a:path w="504825" h="440689">
                  <a:moveTo>
                    <a:pt x="504825" y="8000"/>
                  </a:moveTo>
                  <a:lnTo>
                    <a:pt x="0" y="0"/>
                  </a:lnTo>
                </a:path>
                <a:path w="504825" h="440689">
                  <a:moveTo>
                    <a:pt x="279018" y="8382"/>
                  </a:moveTo>
                  <a:lnTo>
                    <a:pt x="275843" y="440181"/>
                  </a:lnTo>
                </a:path>
              </a:pathLst>
            </a:custGeom>
            <a:ln w="3200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8100" y="3666718"/>
              <a:ext cx="255295" cy="2552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306440" y="2909229"/>
            <a:ext cx="663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15" baseline="13888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300" b="1" spc="10" dirty="0">
                <a:solidFill>
                  <a:srgbClr val="0000CC"/>
                </a:solidFill>
                <a:latin typeface="Arial"/>
                <a:cs typeface="Arial"/>
              </a:rPr>
              <a:t>par,1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19917" y="2087780"/>
            <a:ext cx="2581910" cy="1030605"/>
            <a:chOff x="1940623" y="2010143"/>
            <a:chExt cx="2581910" cy="103060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2833" y="2010143"/>
              <a:ext cx="972324" cy="103023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7619" y="2405634"/>
              <a:ext cx="228600" cy="24155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817619" y="2405634"/>
              <a:ext cx="228600" cy="241935"/>
            </a:xfrm>
            <a:custGeom>
              <a:avLst/>
              <a:gdLst/>
              <a:ahLst/>
              <a:cxnLst/>
              <a:rect l="l" t="t" r="r" b="b"/>
              <a:pathLst>
                <a:path w="228600" h="241935">
                  <a:moveTo>
                    <a:pt x="0" y="120776"/>
                  </a:moveTo>
                  <a:lnTo>
                    <a:pt x="8983" y="73777"/>
                  </a:lnTo>
                  <a:lnTo>
                    <a:pt x="33480" y="35385"/>
                  </a:lnTo>
                  <a:lnTo>
                    <a:pt x="69812" y="9495"/>
                  </a:lnTo>
                  <a:lnTo>
                    <a:pt x="114300" y="0"/>
                  </a:lnTo>
                  <a:lnTo>
                    <a:pt x="158787" y="9495"/>
                  </a:lnTo>
                  <a:lnTo>
                    <a:pt x="195119" y="35385"/>
                  </a:lnTo>
                  <a:lnTo>
                    <a:pt x="219616" y="73777"/>
                  </a:lnTo>
                  <a:lnTo>
                    <a:pt x="228600" y="120776"/>
                  </a:lnTo>
                  <a:lnTo>
                    <a:pt x="219616" y="167776"/>
                  </a:lnTo>
                  <a:lnTo>
                    <a:pt x="195119" y="206168"/>
                  </a:lnTo>
                  <a:lnTo>
                    <a:pt x="158787" y="232058"/>
                  </a:lnTo>
                  <a:lnTo>
                    <a:pt x="114300" y="241553"/>
                  </a:lnTo>
                  <a:lnTo>
                    <a:pt x="69812" y="232058"/>
                  </a:lnTo>
                  <a:lnTo>
                    <a:pt x="33480" y="206168"/>
                  </a:lnTo>
                  <a:lnTo>
                    <a:pt x="8983" y="167776"/>
                  </a:lnTo>
                  <a:lnTo>
                    <a:pt x="0" y="12077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6815" y="2494788"/>
              <a:ext cx="2549525" cy="15240"/>
            </a:xfrm>
            <a:custGeom>
              <a:avLst/>
              <a:gdLst/>
              <a:ahLst/>
              <a:cxnLst/>
              <a:rect l="l" t="t" r="r" b="b"/>
              <a:pathLst>
                <a:path w="2549525" h="15239">
                  <a:moveTo>
                    <a:pt x="2549144" y="0"/>
                  </a:moveTo>
                  <a:lnTo>
                    <a:pt x="2085594" y="0"/>
                  </a:lnTo>
                </a:path>
                <a:path w="2549525" h="15239">
                  <a:moveTo>
                    <a:pt x="895350" y="15239"/>
                  </a:moveTo>
                  <a:lnTo>
                    <a:pt x="0" y="15239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17388" y="2425105"/>
            <a:ext cx="3397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spc="5" dirty="0">
                <a:latin typeface="Arial"/>
                <a:cs typeface="Arial"/>
              </a:rPr>
              <a:t>S</a:t>
            </a:r>
            <a:r>
              <a:rPr sz="1950" b="1" spc="7" baseline="-21367" dirty="0"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84453" y="1522960"/>
            <a:ext cx="1826260" cy="2449195"/>
            <a:chOff x="4705159" y="1445323"/>
            <a:chExt cx="1826260" cy="2449195"/>
          </a:xfrm>
        </p:grpSpPr>
        <p:sp>
          <p:nvSpPr>
            <p:cNvPr id="26" name="object 26"/>
            <p:cNvSpPr/>
            <p:nvPr/>
          </p:nvSpPr>
          <p:spPr>
            <a:xfrm>
              <a:off x="4721351" y="2484119"/>
              <a:ext cx="504825" cy="1219200"/>
            </a:xfrm>
            <a:custGeom>
              <a:avLst/>
              <a:gdLst/>
              <a:ahLst/>
              <a:cxnLst/>
              <a:rect l="l" t="t" r="r" b="b"/>
              <a:pathLst>
                <a:path w="504825" h="1219200">
                  <a:moveTo>
                    <a:pt x="275844" y="0"/>
                  </a:moveTo>
                  <a:lnTo>
                    <a:pt x="275844" y="685800"/>
                  </a:lnTo>
                </a:path>
                <a:path w="504825" h="1219200">
                  <a:moveTo>
                    <a:pt x="504825" y="685418"/>
                  </a:moveTo>
                  <a:lnTo>
                    <a:pt x="0" y="675893"/>
                  </a:lnTo>
                </a:path>
                <a:path w="504825" h="1219200">
                  <a:moveTo>
                    <a:pt x="504825" y="789051"/>
                  </a:moveTo>
                  <a:lnTo>
                    <a:pt x="0" y="779526"/>
                  </a:lnTo>
                </a:path>
                <a:path w="504825" h="1219200">
                  <a:moveTo>
                    <a:pt x="279019" y="788669"/>
                  </a:moveTo>
                  <a:lnTo>
                    <a:pt x="275844" y="1218945"/>
                  </a:lnTo>
                </a:path>
              </a:pathLst>
            </a:custGeom>
            <a:ln w="3200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67655" y="3638613"/>
              <a:ext cx="256095" cy="2553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91099" y="1461516"/>
              <a:ext cx="1524000" cy="3175"/>
            </a:xfrm>
            <a:custGeom>
              <a:avLst/>
              <a:gdLst/>
              <a:ahLst/>
              <a:cxnLst/>
              <a:rect l="l" t="t" r="r" b="b"/>
              <a:pathLst>
                <a:path w="1524000" h="3175">
                  <a:moveTo>
                    <a:pt x="1524000" y="0"/>
                  </a:moveTo>
                  <a:lnTo>
                    <a:pt x="0" y="3175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82995" y="1461516"/>
              <a:ext cx="0" cy="793750"/>
            </a:xfrm>
            <a:custGeom>
              <a:avLst/>
              <a:gdLst/>
              <a:ahLst/>
              <a:cxnLst/>
              <a:rect l="l" t="t" r="r" b="b"/>
              <a:pathLst>
                <a:path h="793750">
                  <a:moveTo>
                    <a:pt x="0" y="646557"/>
                  </a:moveTo>
                  <a:lnTo>
                    <a:pt x="0" y="793750"/>
                  </a:lnTo>
                </a:path>
                <a:path h="793750">
                  <a:moveTo>
                    <a:pt x="0" y="0"/>
                  </a:moveTo>
                  <a:lnTo>
                    <a:pt x="0" y="113157"/>
                  </a:lnTo>
                </a:path>
              </a:pathLst>
            </a:custGeom>
            <a:ln w="32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69076" y="1574673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228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28600" y="533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69076" y="1574673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533400"/>
                  </a:moveTo>
                  <a:lnTo>
                    <a:pt x="228600" y="533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5146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787258" y="1822362"/>
            <a:ext cx="6083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15" baseline="13888" dirty="0">
                <a:latin typeface="Arial"/>
                <a:cs typeface="Arial"/>
              </a:rPr>
              <a:t>R</a:t>
            </a:r>
            <a:r>
              <a:rPr sz="1300" b="1" spc="10" dirty="0">
                <a:latin typeface="Arial"/>
                <a:cs typeface="Arial"/>
              </a:rPr>
              <a:t>on,2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15149" y="2897290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i="1" spc="15" baseline="13888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300" b="1" spc="10" dirty="0">
                <a:solidFill>
                  <a:srgbClr val="0000CC"/>
                </a:solidFill>
                <a:latin typeface="Arial"/>
                <a:cs typeface="Arial"/>
              </a:rPr>
              <a:t>in,2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038527" y="2556232"/>
            <a:ext cx="537210" cy="1426845"/>
            <a:chOff x="6059233" y="2478595"/>
            <a:chExt cx="537210" cy="1426845"/>
          </a:xfrm>
        </p:grpSpPr>
        <p:sp>
          <p:nvSpPr>
            <p:cNvPr id="35" name="object 35"/>
            <p:cNvSpPr/>
            <p:nvPr/>
          </p:nvSpPr>
          <p:spPr>
            <a:xfrm>
              <a:off x="6075426" y="2494787"/>
              <a:ext cx="504825" cy="1221740"/>
            </a:xfrm>
            <a:custGeom>
              <a:avLst/>
              <a:gdLst/>
              <a:ahLst/>
              <a:cxnLst/>
              <a:rect l="l" t="t" r="r" b="b"/>
              <a:pathLst>
                <a:path w="504825" h="1221739">
                  <a:moveTo>
                    <a:pt x="275844" y="0"/>
                  </a:moveTo>
                  <a:lnTo>
                    <a:pt x="275844" y="685800"/>
                  </a:lnTo>
                </a:path>
                <a:path w="504825" h="1221739">
                  <a:moveTo>
                    <a:pt x="504825" y="686053"/>
                  </a:moveTo>
                  <a:lnTo>
                    <a:pt x="0" y="678179"/>
                  </a:lnTo>
                </a:path>
                <a:path w="504825" h="1221739">
                  <a:moveTo>
                    <a:pt x="504825" y="789051"/>
                  </a:moveTo>
                  <a:lnTo>
                    <a:pt x="0" y="781050"/>
                  </a:lnTo>
                </a:path>
                <a:path w="504825" h="1221739">
                  <a:moveTo>
                    <a:pt x="279019" y="789432"/>
                  </a:moveTo>
                  <a:lnTo>
                    <a:pt x="275844" y="1221232"/>
                  </a:lnTo>
                </a:path>
              </a:pathLst>
            </a:custGeom>
            <a:ln w="3200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21730" y="3649954"/>
              <a:ext cx="256095" cy="25529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680323" y="2892464"/>
            <a:ext cx="663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15" baseline="13888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300" b="1" spc="10" dirty="0">
                <a:solidFill>
                  <a:srgbClr val="0000CC"/>
                </a:solidFill>
                <a:latin typeface="Arial"/>
                <a:cs typeface="Arial"/>
              </a:rPr>
              <a:t>par,2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293547" y="2071029"/>
            <a:ext cx="2582545" cy="1030605"/>
            <a:chOff x="4314253" y="1993392"/>
            <a:chExt cx="2582545" cy="1030605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6463" y="1993392"/>
              <a:ext cx="972324" cy="10302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1249" y="2388870"/>
              <a:ext cx="228600" cy="24079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191249" y="2388870"/>
              <a:ext cx="228600" cy="241300"/>
            </a:xfrm>
            <a:custGeom>
              <a:avLst/>
              <a:gdLst/>
              <a:ahLst/>
              <a:cxnLst/>
              <a:rect l="l" t="t" r="r" b="b"/>
              <a:pathLst>
                <a:path w="228600" h="241300">
                  <a:moveTo>
                    <a:pt x="0" y="120395"/>
                  </a:moveTo>
                  <a:lnTo>
                    <a:pt x="8983" y="73509"/>
                  </a:lnTo>
                  <a:lnTo>
                    <a:pt x="33480" y="35242"/>
                  </a:lnTo>
                  <a:lnTo>
                    <a:pt x="69812" y="9453"/>
                  </a:lnTo>
                  <a:lnTo>
                    <a:pt x="114300" y="0"/>
                  </a:lnTo>
                  <a:lnTo>
                    <a:pt x="158787" y="9453"/>
                  </a:lnTo>
                  <a:lnTo>
                    <a:pt x="195119" y="35242"/>
                  </a:lnTo>
                  <a:lnTo>
                    <a:pt x="219616" y="73509"/>
                  </a:lnTo>
                  <a:lnTo>
                    <a:pt x="228600" y="120395"/>
                  </a:lnTo>
                  <a:lnTo>
                    <a:pt x="219616" y="167282"/>
                  </a:lnTo>
                  <a:lnTo>
                    <a:pt x="195119" y="205549"/>
                  </a:lnTo>
                  <a:lnTo>
                    <a:pt x="158787" y="231338"/>
                  </a:lnTo>
                  <a:lnTo>
                    <a:pt x="114300" y="240791"/>
                  </a:lnTo>
                  <a:lnTo>
                    <a:pt x="69812" y="231338"/>
                  </a:lnTo>
                  <a:lnTo>
                    <a:pt x="33480" y="205549"/>
                  </a:lnTo>
                  <a:lnTo>
                    <a:pt x="8983" y="167282"/>
                  </a:lnTo>
                  <a:lnTo>
                    <a:pt x="0" y="12039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30445" y="2477262"/>
              <a:ext cx="2550160" cy="16510"/>
            </a:xfrm>
            <a:custGeom>
              <a:avLst/>
              <a:gdLst/>
              <a:ahLst/>
              <a:cxnLst/>
              <a:rect l="l" t="t" r="r" b="b"/>
              <a:pathLst>
                <a:path w="2550159" h="16510">
                  <a:moveTo>
                    <a:pt x="2549905" y="0"/>
                  </a:moveTo>
                  <a:lnTo>
                    <a:pt x="2086355" y="0"/>
                  </a:lnTo>
                </a:path>
                <a:path w="2550159" h="16510">
                  <a:moveTo>
                    <a:pt x="895350" y="16001"/>
                  </a:moveTo>
                  <a:lnTo>
                    <a:pt x="0" y="1600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391272" y="2408087"/>
            <a:ext cx="3397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spc="5" dirty="0">
                <a:latin typeface="Arial"/>
                <a:cs typeface="Arial"/>
              </a:rPr>
              <a:t>S</a:t>
            </a:r>
            <a:r>
              <a:rPr sz="1950" b="1" spc="7" baseline="-21367" dirty="0"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070275" y="1506196"/>
            <a:ext cx="1826260" cy="2448560"/>
            <a:chOff x="7090981" y="1428559"/>
            <a:chExt cx="1826260" cy="2448560"/>
          </a:xfrm>
        </p:grpSpPr>
        <p:sp>
          <p:nvSpPr>
            <p:cNvPr id="45" name="object 45"/>
            <p:cNvSpPr/>
            <p:nvPr/>
          </p:nvSpPr>
          <p:spPr>
            <a:xfrm>
              <a:off x="7107173" y="2467355"/>
              <a:ext cx="504825" cy="1219200"/>
            </a:xfrm>
            <a:custGeom>
              <a:avLst/>
              <a:gdLst/>
              <a:ahLst/>
              <a:cxnLst/>
              <a:rect l="l" t="t" r="r" b="b"/>
              <a:pathLst>
                <a:path w="504825" h="1219200">
                  <a:moveTo>
                    <a:pt x="275844" y="0"/>
                  </a:moveTo>
                  <a:lnTo>
                    <a:pt x="275844" y="685800"/>
                  </a:lnTo>
                </a:path>
                <a:path w="504825" h="1219200">
                  <a:moveTo>
                    <a:pt x="504825" y="685419"/>
                  </a:moveTo>
                  <a:lnTo>
                    <a:pt x="0" y="675894"/>
                  </a:lnTo>
                </a:path>
                <a:path w="504825" h="1219200">
                  <a:moveTo>
                    <a:pt x="504825" y="789051"/>
                  </a:moveTo>
                  <a:lnTo>
                    <a:pt x="0" y="779526"/>
                  </a:lnTo>
                </a:path>
                <a:path w="504825" h="1219200">
                  <a:moveTo>
                    <a:pt x="279019" y="788670"/>
                  </a:moveTo>
                  <a:lnTo>
                    <a:pt x="275844" y="1218819"/>
                  </a:lnTo>
                </a:path>
              </a:pathLst>
            </a:custGeom>
            <a:ln w="3200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3477" y="3621760"/>
              <a:ext cx="256057" cy="25529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376921" y="1444752"/>
              <a:ext cx="1524000" cy="3175"/>
            </a:xfrm>
            <a:custGeom>
              <a:avLst/>
              <a:gdLst/>
              <a:ahLst/>
              <a:cxnLst/>
              <a:rect l="l" t="t" r="r" b="b"/>
              <a:pathLst>
                <a:path w="1524000" h="3175">
                  <a:moveTo>
                    <a:pt x="1524000" y="0"/>
                  </a:moveTo>
                  <a:lnTo>
                    <a:pt x="0" y="3175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68817" y="1444752"/>
              <a:ext cx="0" cy="793750"/>
            </a:xfrm>
            <a:custGeom>
              <a:avLst/>
              <a:gdLst/>
              <a:ahLst/>
              <a:cxnLst/>
              <a:rect l="l" t="t" r="r" b="b"/>
              <a:pathLst>
                <a:path h="793750">
                  <a:moveTo>
                    <a:pt x="0" y="646557"/>
                  </a:moveTo>
                  <a:lnTo>
                    <a:pt x="0" y="793750"/>
                  </a:lnTo>
                </a:path>
                <a:path h="793750">
                  <a:moveTo>
                    <a:pt x="0" y="0"/>
                  </a:moveTo>
                  <a:lnTo>
                    <a:pt x="0" y="113157"/>
                  </a:lnTo>
                </a:path>
              </a:pathLst>
            </a:custGeom>
            <a:ln w="32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54898" y="1557909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228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28600" y="533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54898" y="1557909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533400"/>
                  </a:moveTo>
                  <a:lnTo>
                    <a:pt x="228600" y="533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5146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173334" y="1805599"/>
            <a:ext cx="6083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15" baseline="13888" dirty="0">
                <a:latin typeface="Arial"/>
                <a:cs typeface="Arial"/>
              </a:rPr>
              <a:t>R</a:t>
            </a:r>
            <a:r>
              <a:rPr sz="1300" b="1" spc="10" dirty="0">
                <a:latin typeface="Arial"/>
                <a:cs typeface="Arial"/>
              </a:rPr>
              <a:t>on,3</a:t>
            </a:r>
            <a:endParaRPr sz="13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01225" y="2880781"/>
            <a:ext cx="551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7" baseline="13888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300" b="1" spc="5" dirty="0">
                <a:solidFill>
                  <a:srgbClr val="0000CC"/>
                </a:solidFill>
                <a:latin typeface="Arial"/>
                <a:cs typeface="Arial"/>
              </a:rPr>
              <a:t>in,3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424349" y="2539468"/>
            <a:ext cx="537210" cy="1426845"/>
            <a:chOff x="8445055" y="2461831"/>
            <a:chExt cx="537210" cy="1426845"/>
          </a:xfrm>
        </p:grpSpPr>
        <p:sp>
          <p:nvSpPr>
            <p:cNvPr id="54" name="object 54"/>
            <p:cNvSpPr/>
            <p:nvPr/>
          </p:nvSpPr>
          <p:spPr>
            <a:xfrm>
              <a:off x="8461248" y="2478024"/>
              <a:ext cx="504825" cy="1221740"/>
            </a:xfrm>
            <a:custGeom>
              <a:avLst/>
              <a:gdLst/>
              <a:ahLst/>
              <a:cxnLst/>
              <a:rect l="l" t="t" r="r" b="b"/>
              <a:pathLst>
                <a:path w="504825" h="1221739">
                  <a:moveTo>
                    <a:pt x="275844" y="0"/>
                  </a:moveTo>
                  <a:lnTo>
                    <a:pt x="275844" y="685800"/>
                  </a:lnTo>
                </a:path>
                <a:path w="504825" h="1221739">
                  <a:moveTo>
                    <a:pt x="504825" y="686053"/>
                  </a:moveTo>
                  <a:lnTo>
                    <a:pt x="0" y="678179"/>
                  </a:lnTo>
                </a:path>
                <a:path w="504825" h="1221739">
                  <a:moveTo>
                    <a:pt x="504825" y="789051"/>
                  </a:moveTo>
                  <a:lnTo>
                    <a:pt x="0" y="781050"/>
                  </a:lnTo>
                </a:path>
                <a:path w="504825" h="1221739">
                  <a:moveTo>
                    <a:pt x="279019" y="789431"/>
                  </a:moveTo>
                  <a:lnTo>
                    <a:pt x="275844" y="1221232"/>
                  </a:lnTo>
                </a:path>
              </a:pathLst>
            </a:custGeom>
            <a:ln w="3200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07552" y="3633190"/>
              <a:ext cx="256095" cy="255295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066400" y="2875700"/>
            <a:ext cx="663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15" baseline="13888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300" b="1" spc="10" dirty="0">
                <a:solidFill>
                  <a:srgbClr val="0000CC"/>
                </a:solidFill>
                <a:latin typeface="Arial"/>
                <a:cs typeface="Arial"/>
              </a:rPr>
              <a:t>par,3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695562" y="2054252"/>
            <a:ext cx="2550160" cy="1030605"/>
            <a:chOff x="6716268" y="1976615"/>
            <a:chExt cx="2550160" cy="1030605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2286" y="1976615"/>
              <a:ext cx="972324" cy="103023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77072" y="2372106"/>
              <a:ext cx="228600" cy="24079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577072" y="2372106"/>
              <a:ext cx="228600" cy="241300"/>
            </a:xfrm>
            <a:custGeom>
              <a:avLst/>
              <a:gdLst/>
              <a:ahLst/>
              <a:cxnLst/>
              <a:rect l="l" t="t" r="r" b="b"/>
              <a:pathLst>
                <a:path w="228600" h="241300">
                  <a:moveTo>
                    <a:pt x="0" y="120396"/>
                  </a:moveTo>
                  <a:lnTo>
                    <a:pt x="8983" y="73509"/>
                  </a:lnTo>
                  <a:lnTo>
                    <a:pt x="33480" y="35242"/>
                  </a:lnTo>
                  <a:lnTo>
                    <a:pt x="69812" y="9453"/>
                  </a:lnTo>
                  <a:lnTo>
                    <a:pt x="114300" y="0"/>
                  </a:lnTo>
                  <a:lnTo>
                    <a:pt x="158787" y="9453"/>
                  </a:lnTo>
                  <a:lnTo>
                    <a:pt x="195119" y="35242"/>
                  </a:lnTo>
                  <a:lnTo>
                    <a:pt x="219616" y="73509"/>
                  </a:lnTo>
                  <a:lnTo>
                    <a:pt x="228600" y="120396"/>
                  </a:lnTo>
                  <a:lnTo>
                    <a:pt x="219616" y="167282"/>
                  </a:lnTo>
                  <a:lnTo>
                    <a:pt x="195119" y="205549"/>
                  </a:lnTo>
                  <a:lnTo>
                    <a:pt x="158787" y="231338"/>
                  </a:lnTo>
                  <a:lnTo>
                    <a:pt x="114300" y="240792"/>
                  </a:lnTo>
                  <a:lnTo>
                    <a:pt x="69812" y="231338"/>
                  </a:lnTo>
                  <a:lnTo>
                    <a:pt x="33480" y="205549"/>
                  </a:lnTo>
                  <a:lnTo>
                    <a:pt x="8983" y="167282"/>
                  </a:lnTo>
                  <a:lnTo>
                    <a:pt x="0" y="120396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16268" y="2460498"/>
              <a:ext cx="2550160" cy="16510"/>
            </a:xfrm>
            <a:custGeom>
              <a:avLst/>
              <a:gdLst/>
              <a:ahLst/>
              <a:cxnLst/>
              <a:rect l="l" t="t" r="r" b="b"/>
              <a:pathLst>
                <a:path w="2550159" h="16510">
                  <a:moveTo>
                    <a:pt x="2549905" y="0"/>
                  </a:moveTo>
                  <a:lnTo>
                    <a:pt x="2086355" y="0"/>
                  </a:lnTo>
                </a:path>
                <a:path w="2550159" h="16510">
                  <a:moveTo>
                    <a:pt x="895350" y="16001"/>
                  </a:moveTo>
                  <a:lnTo>
                    <a:pt x="0" y="1600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777094" y="2391323"/>
            <a:ext cx="3397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spc="5" dirty="0">
                <a:latin typeface="Arial"/>
                <a:cs typeface="Arial"/>
              </a:rPr>
              <a:t>S</a:t>
            </a:r>
            <a:r>
              <a:rPr sz="1950" b="1" spc="7" baseline="-21367" dirty="0">
                <a:latin typeface="Arial"/>
                <a:cs typeface="Arial"/>
              </a:rPr>
              <a:t>3</a:t>
            </a:r>
            <a:endParaRPr sz="1950" baseline="-21367">
              <a:latin typeface="Arial"/>
              <a:cs typeface="Arial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F06931D2-4D81-490A-93E6-05FA697220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9428" y="1578634"/>
            <a:ext cx="2439983" cy="2164032"/>
          </a:xfrm>
          <a:prstGeom prst="rect">
            <a:avLst/>
          </a:prstGeom>
        </p:spPr>
      </p:pic>
      <p:grpSp>
        <p:nvGrpSpPr>
          <p:cNvPr id="66" name="object 15">
            <a:extLst>
              <a:ext uri="{FF2B5EF4-FFF2-40B4-BE49-F238E27FC236}">
                <a16:creationId xmlns:a16="http://schemas.microsoft.com/office/drawing/2014/main" id="{A08E6D2D-4294-4043-8E05-C37EE2FB85F5}"/>
              </a:ext>
            </a:extLst>
          </p:cNvPr>
          <p:cNvGrpSpPr/>
          <p:nvPr/>
        </p:nvGrpSpPr>
        <p:grpSpPr>
          <a:xfrm>
            <a:off x="138200" y="625349"/>
            <a:ext cx="5222240" cy="775335"/>
            <a:chOff x="3798570" y="3874008"/>
            <a:chExt cx="5222240" cy="775335"/>
          </a:xfrm>
        </p:grpSpPr>
        <p:sp>
          <p:nvSpPr>
            <p:cNvPr id="67" name="object 16">
              <a:extLst>
                <a:ext uri="{FF2B5EF4-FFF2-40B4-BE49-F238E27FC236}">
                  <a16:creationId xmlns:a16="http://schemas.microsoft.com/office/drawing/2014/main" id="{D9A350AC-7379-4078-BE52-90593FE18415}"/>
                </a:ext>
              </a:extLst>
            </p:cNvPr>
            <p:cNvSpPr/>
            <p:nvPr/>
          </p:nvSpPr>
          <p:spPr>
            <a:xfrm>
              <a:off x="3805047" y="3880485"/>
              <a:ext cx="5209540" cy="762000"/>
            </a:xfrm>
            <a:custGeom>
              <a:avLst/>
              <a:gdLst/>
              <a:ahLst/>
              <a:cxnLst/>
              <a:rect l="l" t="t" r="r" b="b"/>
              <a:pathLst>
                <a:path w="5209540" h="762000">
                  <a:moveTo>
                    <a:pt x="5082032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1" y="37210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5" y="684418"/>
                  </a:lnTo>
                  <a:lnTo>
                    <a:pt x="37211" y="724788"/>
                  </a:lnTo>
                  <a:lnTo>
                    <a:pt x="77581" y="752014"/>
                  </a:lnTo>
                  <a:lnTo>
                    <a:pt x="127000" y="762000"/>
                  </a:lnTo>
                  <a:lnTo>
                    <a:pt x="5082032" y="762000"/>
                  </a:lnTo>
                  <a:lnTo>
                    <a:pt x="5131450" y="752014"/>
                  </a:lnTo>
                  <a:lnTo>
                    <a:pt x="5171821" y="724788"/>
                  </a:lnTo>
                  <a:lnTo>
                    <a:pt x="5199046" y="684418"/>
                  </a:lnTo>
                  <a:lnTo>
                    <a:pt x="5209032" y="635000"/>
                  </a:lnTo>
                  <a:lnTo>
                    <a:pt x="5209032" y="127000"/>
                  </a:lnTo>
                  <a:lnTo>
                    <a:pt x="5199046" y="77581"/>
                  </a:lnTo>
                  <a:lnTo>
                    <a:pt x="5171821" y="37211"/>
                  </a:lnTo>
                  <a:lnTo>
                    <a:pt x="5131450" y="9985"/>
                  </a:lnTo>
                  <a:lnTo>
                    <a:pt x="5082032" y="0"/>
                  </a:lnTo>
                  <a:close/>
                </a:path>
              </a:pathLst>
            </a:custGeom>
            <a:solidFill>
              <a:srgbClr val="A1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7">
              <a:extLst>
                <a:ext uri="{FF2B5EF4-FFF2-40B4-BE49-F238E27FC236}">
                  <a16:creationId xmlns:a16="http://schemas.microsoft.com/office/drawing/2014/main" id="{31131018-552E-43F5-B2B7-8C4CC7DEDEE9}"/>
                </a:ext>
              </a:extLst>
            </p:cNvPr>
            <p:cNvSpPr/>
            <p:nvPr/>
          </p:nvSpPr>
          <p:spPr>
            <a:xfrm>
              <a:off x="3805047" y="3880485"/>
              <a:ext cx="5209540" cy="762000"/>
            </a:xfrm>
            <a:custGeom>
              <a:avLst/>
              <a:gdLst/>
              <a:ahLst/>
              <a:cxnLst/>
              <a:rect l="l" t="t" r="r" b="b"/>
              <a:pathLst>
                <a:path w="520954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1" y="37210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5082032" y="0"/>
                  </a:lnTo>
                  <a:lnTo>
                    <a:pt x="5131450" y="9985"/>
                  </a:lnTo>
                  <a:lnTo>
                    <a:pt x="5171821" y="37211"/>
                  </a:lnTo>
                  <a:lnTo>
                    <a:pt x="5199046" y="77581"/>
                  </a:lnTo>
                  <a:lnTo>
                    <a:pt x="5209032" y="127000"/>
                  </a:lnTo>
                  <a:lnTo>
                    <a:pt x="5209032" y="635000"/>
                  </a:lnTo>
                  <a:lnTo>
                    <a:pt x="5199046" y="684418"/>
                  </a:lnTo>
                  <a:lnTo>
                    <a:pt x="5171821" y="724788"/>
                  </a:lnTo>
                  <a:lnTo>
                    <a:pt x="5131450" y="752014"/>
                  </a:lnTo>
                  <a:lnTo>
                    <a:pt x="5082032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1" y="724788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8">
              <a:extLst>
                <a:ext uri="{FF2B5EF4-FFF2-40B4-BE49-F238E27FC236}">
                  <a16:creationId xmlns:a16="http://schemas.microsoft.com/office/drawing/2014/main" id="{DCF114A5-3AB1-4779-A925-5341C8061926}"/>
                </a:ext>
              </a:extLst>
            </p:cNvPr>
            <p:cNvSpPr/>
            <p:nvPr/>
          </p:nvSpPr>
          <p:spPr>
            <a:xfrm>
              <a:off x="8053696" y="4258378"/>
              <a:ext cx="385445" cy="0"/>
            </a:xfrm>
            <a:custGeom>
              <a:avLst/>
              <a:gdLst/>
              <a:ahLst/>
              <a:cxnLst/>
              <a:rect l="l" t="t" r="r" b="b"/>
              <a:pathLst>
                <a:path w="385445">
                  <a:moveTo>
                    <a:pt x="0" y="0"/>
                  </a:moveTo>
                  <a:lnTo>
                    <a:pt x="385285" y="0"/>
                  </a:lnTo>
                </a:path>
              </a:pathLst>
            </a:custGeom>
            <a:ln w="13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19">
            <a:extLst>
              <a:ext uri="{FF2B5EF4-FFF2-40B4-BE49-F238E27FC236}">
                <a16:creationId xmlns:a16="http://schemas.microsoft.com/office/drawing/2014/main" id="{10648449-9F20-4C74-8D9C-35D881E0A86B}"/>
              </a:ext>
            </a:extLst>
          </p:cNvPr>
          <p:cNvSpPr txBox="1"/>
          <p:nvPr/>
        </p:nvSpPr>
        <p:spPr>
          <a:xfrm>
            <a:off x="1519987" y="1019669"/>
            <a:ext cx="34417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spc="85" dirty="0">
                <a:latin typeface="Times New Roman"/>
                <a:cs typeface="Times New Roman"/>
              </a:rPr>
              <a:t>p</a:t>
            </a:r>
            <a:r>
              <a:rPr sz="1250" spc="55" dirty="0">
                <a:latin typeface="Times New Roman"/>
                <a:cs typeface="Times New Roman"/>
              </a:rPr>
              <a:t>,</a:t>
            </a:r>
            <a:r>
              <a:rPr sz="1250" i="1" spc="-20" dirty="0">
                <a:latin typeface="Times New Roman"/>
                <a:cs typeface="Times New Roman"/>
              </a:rPr>
              <a:t>ex</a:t>
            </a:r>
            <a:r>
              <a:rPr sz="1250" i="1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1" name="object 20">
            <a:extLst>
              <a:ext uri="{FF2B5EF4-FFF2-40B4-BE49-F238E27FC236}">
                <a16:creationId xmlns:a16="http://schemas.microsoft.com/office/drawing/2014/main" id="{69389AAE-74EA-4C06-A455-7B5CA46E2132}"/>
              </a:ext>
            </a:extLst>
          </p:cNvPr>
          <p:cNvSpPr txBox="1"/>
          <p:nvPr/>
        </p:nvSpPr>
        <p:spPr>
          <a:xfrm>
            <a:off x="5068603" y="1019669"/>
            <a:ext cx="11430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dirty="0">
                <a:latin typeface="Times New Roman"/>
                <a:cs typeface="Times New Roman"/>
              </a:rPr>
              <a:t>L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2" name="object 21">
            <a:extLst>
              <a:ext uri="{FF2B5EF4-FFF2-40B4-BE49-F238E27FC236}">
                <a16:creationId xmlns:a16="http://schemas.microsoft.com/office/drawing/2014/main" id="{17D1C944-791B-481B-A13F-581BEF56DD9C}"/>
              </a:ext>
            </a:extLst>
          </p:cNvPr>
          <p:cNvSpPr txBox="1"/>
          <p:nvPr/>
        </p:nvSpPr>
        <p:spPr>
          <a:xfrm>
            <a:off x="4475353" y="1047859"/>
            <a:ext cx="16383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i="1" spc="10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3" name="object 22">
            <a:extLst>
              <a:ext uri="{FF2B5EF4-FFF2-40B4-BE49-F238E27FC236}">
                <a16:creationId xmlns:a16="http://schemas.microsoft.com/office/drawing/2014/main" id="{0DD1BE0E-1C78-43E7-81AF-8CD113B17728}"/>
              </a:ext>
            </a:extLst>
          </p:cNvPr>
          <p:cNvSpPr txBox="1"/>
          <p:nvPr/>
        </p:nvSpPr>
        <p:spPr>
          <a:xfrm>
            <a:off x="216881" y="904668"/>
            <a:ext cx="133032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25" i="1" spc="277" baseline="14211" dirty="0">
                <a:latin typeface="Times New Roman"/>
                <a:cs typeface="Times New Roman"/>
              </a:rPr>
              <a:t>t</a:t>
            </a:r>
            <a:r>
              <a:rPr sz="1250" i="1" dirty="0">
                <a:latin typeface="Times New Roman"/>
                <a:cs typeface="Times New Roman"/>
              </a:rPr>
              <a:t>p  </a:t>
            </a:r>
            <a:r>
              <a:rPr sz="1250" i="1" spc="-120" dirty="0">
                <a:latin typeface="Times New Roman"/>
                <a:cs typeface="Times New Roman"/>
              </a:rPr>
              <a:t> </a:t>
            </a:r>
            <a:r>
              <a:rPr sz="3225" spc="15" baseline="14211" dirty="0">
                <a:latin typeface="Symbol"/>
                <a:cs typeface="Symbol"/>
              </a:rPr>
              <a:t></a:t>
            </a:r>
            <a:r>
              <a:rPr sz="3225" spc="-120" baseline="14211" dirty="0">
                <a:latin typeface="Times New Roman"/>
                <a:cs typeface="Times New Roman"/>
              </a:rPr>
              <a:t> </a:t>
            </a:r>
            <a:r>
              <a:rPr sz="3225" i="1" spc="277" baseline="14211" dirty="0">
                <a:latin typeface="Times New Roman"/>
                <a:cs typeface="Times New Roman"/>
              </a:rPr>
              <a:t>t</a:t>
            </a:r>
            <a:r>
              <a:rPr sz="1250" i="1" spc="80" dirty="0">
                <a:latin typeface="Times New Roman"/>
                <a:cs typeface="Times New Roman"/>
              </a:rPr>
              <a:t>p</a:t>
            </a:r>
            <a:r>
              <a:rPr sz="1250" spc="40" dirty="0">
                <a:latin typeface="Times New Roman"/>
                <a:cs typeface="Times New Roman"/>
              </a:rPr>
              <a:t>,</a:t>
            </a:r>
            <a:r>
              <a:rPr sz="1250" dirty="0">
                <a:latin typeface="Times New Roman"/>
                <a:cs typeface="Times New Roman"/>
              </a:rPr>
              <a:t>i</a:t>
            </a:r>
            <a:r>
              <a:rPr sz="1250" spc="-10" dirty="0">
                <a:latin typeface="Times New Roman"/>
                <a:cs typeface="Times New Roman"/>
              </a:rPr>
              <a:t>n</a:t>
            </a:r>
            <a:r>
              <a:rPr sz="1250" dirty="0">
                <a:latin typeface="Times New Roman"/>
                <a:cs typeface="Times New Roman"/>
              </a:rPr>
              <a:t>t 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3225" spc="15" baseline="14211" dirty="0">
                <a:latin typeface="Symbol"/>
                <a:cs typeface="Symbol"/>
              </a:rPr>
              <a:t></a:t>
            </a:r>
            <a:r>
              <a:rPr sz="3225" spc="-307" baseline="14211" dirty="0">
                <a:latin typeface="Times New Roman"/>
                <a:cs typeface="Times New Roman"/>
              </a:rPr>
              <a:t> </a:t>
            </a:r>
            <a:r>
              <a:rPr sz="3225" i="1" spc="7" baseline="14211" dirty="0">
                <a:latin typeface="Times New Roman"/>
                <a:cs typeface="Times New Roman"/>
              </a:rPr>
              <a:t>t</a:t>
            </a:r>
            <a:endParaRPr sz="3225" baseline="14211">
              <a:latin typeface="Times New Roman"/>
              <a:cs typeface="Times New Roman"/>
            </a:endParaRPr>
          </a:p>
        </p:txBody>
      </p:sp>
      <p:sp>
        <p:nvSpPr>
          <p:cNvPr id="74" name="object 23">
            <a:extLst>
              <a:ext uri="{FF2B5EF4-FFF2-40B4-BE49-F238E27FC236}">
                <a16:creationId xmlns:a16="http://schemas.microsoft.com/office/drawing/2014/main" id="{AF59CE7A-9A9E-4679-9E02-C348726E65C4}"/>
              </a:ext>
            </a:extLst>
          </p:cNvPr>
          <p:cNvSpPr txBox="1"/>
          <p:nvPr/>
        </p:nvSpPr>
        <p:spPr>
          <a:xfrm>
            <a:off x="1910130" y="723523"/>
            <a:ext cx="3218815" cy="46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12115" algn="r">
              <a:lnSpc>
                <a:spcPts val="1725"/>
              </a:lnSpc>
              <a:spcBef>
                <a:spcPts val="95"/>
              </a:spcBef>
            </a:pPr>
            <a:r>
              <a:rPr sz="3225" i="1" spc="-60" baseline="14211" dirty="0">
                <a:latin typeface="Times New Roman"/>
                <a:cs typeface="Times New Roman"/>
              </a:rPr>
              <a:t>R</a:t>
            </a:r>
            <a:r>
              <a:rPr sz="1250" i="1" spc="-40" dirty="0">
                <a:latin typeface="Times New Roman"/>
                <a:cs typeface="Times New Roman"/>
              </a:rPr>
              <a:t>on</a:t>
            </a:r>
            <a:endParaRPr sz="1250" dirty="0">
              <a:latin typeface="Times New Roman"/>
              <a:cs typeface="Times New Roman"/>
            </a:endParaRPr>
          </a:p>
          <a:p>
            <a:pPr marL="50800">
              <a:lnSpc>
                <a:spcPts val="1725"/>
              </a:lnSpc>
              <a:tabLst>
                <a:tab pos="2887345" algn="l"/>
              </a:tabLst>
            </a:pPr>
            <a:r>
              <a:rPr sz="2150" spc="10" dirty="0">
                <a:latin typeface="Symbol"/>
                <a:cs typeface="Symbol"/>
              </a:rPr>
              <a:t>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0</a:t>
            </a:r>
            <a:r>
              <a:rPr sz="2150" spc="5" dirty="0">
                <a:latin typeface="Times New Roman"/>
                <a:cs typeface="Times New Roman"/>
              </a:rPr>
              <a:t>.</a:t>
            </a:r>
            <a:r>
              <a:rPr sz="2150" spc="-10" dirty="0">
                <a:latin typeface="Times New Roman"/>
                <a:cs typeface="Times New Roman"/>
              </a:rPr>
              <a:t>6</a:t>
            </a:r>
            <a:r>
              <a:rPr sz="2150" spc="90" dirty="0">
                <a:latin typeface="Times New Roman"/>
                <a:cs typeface="Times New Roman"/>
              </a:rPr>
              <a:t>9</a:t>
            </a:r>
            <a:r>
              <a:rPr sz="2150" i="1" spc="-90" dirty="0">
                <a:latin typeface="Times New Roman"/>
                <a:cs typeface="Times New Roman"/>
              </a:rPr>
              <a:t>R</a:t>
            </a:r>
            <a:r>
              <a:rPr sz="1875" i="1" spc="-15" baseline="-24444" dirty="0">
                <a:latin typeface="Times New Roman"/>
                <a:cs typeface="Times New Roman"/>
              </a:rPr>
              <a:t>o</a:t>
            </a:r>
            <a:r>
              <a:rPr sz="1875" i="1" baseline="-24444" dirty="0">
                <a:latin typeface="Times New Roman"/>
                <a:cs typeface="Times New Roman"/>
              </a:rPr>
              <a:t>n </a:t>
            </a:r>
            <a:r>
              <a:rPr sz="1875" i="1" spc="-135" baseline="-24444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</a:t>
            </a:r>
            <a:r>
              <a:rPr sz="2150" spc="-330" dirty="0">
                <a:latin typeface="Times New Roman"/>
                <a:cs typeface="Times New Roman"/>
              </a:rPr>
              <a:t> </a:t>
            </a:r>
            <a:r>
              <a:rPr sz="2150" i="1" spc="155" dirty="0">
                <a:latin typeface="Times New Roman"/>
                <a:cs typeface="Times New Roman"/>
              </a:rPr>
              <a:t>C</a:t>
            </a:r>
            <a:r>
              <a:rPr sz="1875" i="1" spc="-15" baseline="-24444" dirty="0">
                <a:latin typeface="Times New Roman"/>
                <a:cs typeface="Times New Roman"/>
              </a:rPr>
              <a:t>pa</a:t>
            </a:r>
            <a:r>
              <a:rPr sz="1875" i="1" baseline="-24444" dirty="0">
                <a:latin typeface="Times New Roman"/>
                <a:cs typeface="Times New Roman"/>
              </a:rPr>
              <a:t>r </a:t>
            </a:r>
            <a:r>
              <a:rPr sz="1875" i="1" spc="112" baseline="-24444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Symbol"/>
                <a:cs typeface="Symbol"/>
              </a:rPr>
              <a:t>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0</a:t>
            </a:r>
            <a:r>
              <a:rPr sz="2150" spc="5" dirty="0">
                <a:latin typeface="Times New Roman"/>
                <a:cs typeface="Times New Roman"/>
              </a:rPr>
              <a:t>.</a:t>
            </a:r>
            <a:r>
              <a:rPr sz="2150" spc="-10" dirty="0">
                <a:latin typeface="Times New Roman"/>
                <a:cs typeface="Times New Roman"/>
              </a:rPr>
              <a:t>6</a:t>
            </a:r>
            <a:r>
              <a:rPr sz="2150" spc="10" dirty="0">
                <a:latin typeface="Times New Roman"/>
                <a:cs typeface="Times New Roman"/>
              </a:rPr>
              <a:t>9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Symbol"/>
                <a:cs typeface="Symbol"/>
              </a:rPr>
              <a:t></a:t>
            </a:r>
            <a:r>
              <a:rPr sz="2150" spc="-325" dirty="0">
                <a:latin typeface="Times New Roman"/>
                <a:cs typeface="Times New Roman"/>
              </a:rPr>
              <a:t> </a:t>
            </a:r>
            <a:r>
              <a:rPr sz="2150" i="1" spc="10" dirty="0">
                <a:latin typeface="Times New Roman"/>
                <a:cs typeface="Times New Roman"/>
              </a:rPr>
              <a:t>C</a:t>
            </a:r>
            <a:endParaRPr sz="2150" dirty="0">
              <a:latin typeface="Times New Roman"/>
              <a:cs typeface="Times New Roman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BED7A342-F02E-7C3E-44F1-B7D81CDD00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7240" y="4087842"/>
            <a:ext cx="9974959" cy="2421936"/>
          </a:xfrm>
          <a:prstGeom prst="rect">
            <a:avLst/>
          </a:prstGeom>
        </p:spPr>
      </p:pic>
      <p:sp>
        <p:nvSpPr>
          <p:cNvPr id="64" name="灯片编号占位符 63">
            <a:extLst>
              <a:ext uri="{FF2B5EF4-FFF2-40B4-BE49-F238E27FC236}">
                <a16:creationId xmlns:a16="http://schemas.microsoft.com/office/drawing/2014/main" id="{36BD2FCC-903C-4D0E-A19E-2C7DE5E017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252" y="119483"/>
            <a:ext cx="436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Review:</a:t>
            </a:r>
            <a:r>
              <a:rPr sz="3600" spc="-20" dirty="0"/>
              <a:t> </a:t>
            </a:r>
            <a:r>
              <a:rPr sz="3600" spc="-5" dirty="0"/>
              <a:t>Gate</a:t>
            </a:r>
            <a:r>
              <a:rPr sz="3600" spc="-15" dirty="0"/>
              <a:t> </a:t>
            </a:r>
            <a:r>
              <a:rPr sz="3600" spc="-5" dirty="0"/>
              <a:t>Sizing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838200" y="5094440"/>
            <a:ext cx="2856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Static</a:t>
            </a:r>
            <a:r>
              <a:rPr sz="1800" b="1" spc="-5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CMOS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Combinational Logic Gate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97652" y="2067305"/>
            <a:ext cx="3956685" cy="3017520"/>
            <a:chOff x="5597652" y="2067305"/>
            <a:chExt cx="3956685" cy="30175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7652" y="2158745"/>
              <a:ext cx="1853946" cy="28346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5690" y="2067305"/>
              <a:ext cx="2128266" cy="301752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962900" y="1352296"/>
            <a:ext cx="1040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 marR="5080" indent="-16891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-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Inp</a:t>
            </a: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 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NOR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75957" y="3521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75957" y="42712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6452" y="1352296"/>
            <a:ext cx="1071880" cy="1393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36195" indent="-6731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-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Inp</a:t>
            </a: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 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NAND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"/>
              <a:cs typeface="Arial"/>
            </a:endParaRPr>
          </a:p>
          <a:p>
            <a:pPr marL="205104">
              <a:lnSpc>
                <a:spcPct val="100000"/>
              </a:lnSpc>
              <a:spcBef>
                <a:spcPts val="5"/>
              </a:spcBef>
              <a:tabLst>
                <a:tab pos="931544" algn="l"/>
              </a:tabLst>
            </a:pPr>
            <a:r>
              <a:rPr sz="2700" b="1" spc="-7" baseline="3086" dirty="0">
                <a:solidFill>
                  <a:srgbClr val="FF0000"/>
                </a:solidFill>
                <a:latin typeface="Arial"/>
                <a:cs typeface="Arial"/>
              </a:rPr>
              <a:t>2	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85328" y="426567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35007" y="426567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6621" y="25171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6621" y="342214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83296" y="2129789"/>
            <a:ext cx="1445959" cy="210845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101833" y="4265929"/>
            <a:ext cx="150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Standard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INV.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639043" y="1852422"/>
            <a:ext cx="559435" cy="382905"/>
          </a:xfrm>
          <a:custGeom>
            <a:avLst/>
            <a:gdLst/>
            <a:ahLst/>
            <a:cxnLst/>
            <a:rect l="l" t="t" r="r" b="b"/>
            <a:pathLst>
              <a:path w="559434" h="382905">
                <a:moveTo>
                  <a:pt x="559307" y="0"/>
                </a:moveTo>
                <a:lnTo>
                  <a:pt x="0" y="0"/>
                </a:lnTo>
                <a:lnTo>
                  <a:pt x="0" y="382524"/>
                </a:lnTo>
                <a:lnTo>
                  <a:pt x="559307" y="382524"/>
                </a:lnTo>
                <a:lnTo>
                  <a:pt x="5593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692892" y="1980438"/>
            <a:ext cx="4483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i="1" spc="-15" baseline="13888" dirty="0">
                <a:latin typeface="Arial"/>
                <a:cs typeface="Arial"/>
              </a:rPr>
              <a:t>V</a:t>
            </a:r>
            <a:r>
              <a:rPr sz="1200" b="1" spc="-10" dirty="0">
                <a:latin typeface="Arial"/>
                <a:cs typeface="Arial"/>
              </a:rPr>
              <a:t>DD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958578" y="2984754"/>
            <a:ext cx="335280" cy="383540"/>
          </a:xfrm>
          <a:custGeom>
            <a:avLst/>
            <a:gdLst/>
            <a:ahLst/>
            <a:cxnLst/>
            <a:rect l="l" t="t" r="r" b="b"/>
            <a:pathLst>
              <a:path w="335279" h="383539">
                <a:moveTo>
                  <a:pt x="335279" y="0"/>
                </a:moveTo>
                <a:lnTo>
                  <a:pt x="0" y="0"/>
                </a:lnTo>
                <a:lnTo>
                  <a:pt x="0" y="383286"/>
                </a:lnTo>
                <a:lnTo>
                  <a:pt x="335279" y="383286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038080" y="3052826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164061" y="2984754"/>
            <a:ext cx="335280" cy="383540"/>
          </a:xfrm>
          <a:custGeom>
            <a:avLst/>
            <a:gdLst/>
            <a:ahLst/>
            <a:cxnLst/>
            <a:rect l="l" t="t" r="r" b="b"/>
            <a:pathLst>
              <a:path w="335279" h="383539">
                <a:moveTo>
                  <a:pt x="335279" y="0"/>
                </a:moveTo>
                <a:lnTo>
                  <a:pt x="0" y="0"/>
                </a:lnTo>
                <a:lnTo>
                  <a:pt x="0" y="383286"/>
                </a:lnTo>
                <a:lnTo>
                  <a:pt x="335279" y="383286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243818" y="3052826"/>
            <a:ext cx="418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83100" y="5222240"/>
            <a:ext cx="70237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Gate</a:t>
            </a:r>
            <a:r>
              <a:rPr sz="1800" b="1" i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Sizing</a:t>
            </a:r>
            <a:r>
              <a:rPr sz="1800" b="1" i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–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make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sure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equivalent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resistance</a:t>
            </a:r>
            <a:r>
              <a:rPr sz="18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logic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18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during</a:t>
            </a:r>
            <a:r>
              <a:rPr sz="18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18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worst-case</a:t>
            </a:r>
            <a:r>
              <a:rPr sz="1800" b="1" spc="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charge/discharge</a:t>
            </a:r>
            <a:r>
              <a:rPr sz="18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process</a:t>
            </a:r>
            <a:r>
              <a:rPr sz="18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18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equal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spc="-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that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standard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004099"/>
                </a:solidFill>
                <a:latin typeface="Arial"/>
                <a:cs typeface="Arial"/>
              </a:rPr>
              <a:t>INV.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5AC1F12-B1BB-4880-9757-E3BAFABDF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708" y="1699325"/>
            <a:ext cx="4669082" cy="317193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4E620B-76B4-4C90-9545-A3A267C49B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965" y="98416"/>
            <a:ext cx="614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Review:</a:t>
            </a:r>
            <a:r>
              <a:rPr sz="3600" spc="-10" dirty="0"/>
              <a:t> </a:t>
            </a:r>
            <a:r>
              <a:rPr sz="3600" spc="-5" dirty="0"/>
              <a:t>Delay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dirty="0"/>
              <a:t>Logic </a:t>
            </a:r>
            <a:r>
              <a:rPr sz="3600" spc="-5" dirty="0"/>
              <a:t>Gate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21551" y="1508760"/>
            <a:ext cx="4237990" cy="3177540"/>
            <a:chOff x="221551" y="1508760"/>
            <a:chExt cx="4237990" cy="31775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80" y="1508831"/>
              <a:ext cx="1941526" cy="31774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2480" y="1508759"/>
              <a:ext cx="1501140" cy="960119"/>
            </a:xfrm>
            <a:custGeom>
              <a:avLst/>
              <a:gdLst/>
              <a:ahLst/>
              <a:cxnLst/>
              <a:rect l="l" t="t" r="r" b="b"/>
              <a:pathLst>
                <a:path w="1501139" h="960119">
                  <a:moveTo>
                    <a:pt x="335280" y="668274"/>
                  </a:moveTo>
                  <a:lnTo>
                    <a:pt x="0" y="668274"/>
                  </a:lnTo>
                  <a:lnTo>
                    <a:pt x="0" y="960120"/>
                  </a:lnTo>
                  <a:lnTo>
                    <a:pt x="335280" y="960120"/>
                  </a:lnTo>
                  <a:lnTo>
                    <a:pt x="335280" y="668274"/>
                  </a:lnTo>
                  <a:close/>
                </a:path>
                <a:path w="1501139" h="960119">
                  <a:moveTo>
                    <a:pt x="1501140" y="0"/>
                  </a:moveTo>
                  <a:lnTo>
                    <a:pt x="941832" y="0"/>
                  </a:lnTo>
                  <a:lnTo>
                    <a:pt x="941832" y="383286"/>
                  </a:lnTo>
                  <a:lnTo>
                    <a:pt x="1501140" y="383286"/>
                  </a:lnTo>
                  <a:lnTo>
                    <a:pt x="1501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812" y="2350388"/>
              <a:ext cx="4041140" cy="904240"/>
            </a:xfrm>
            <a:custGeom>
              <a:avLst/>
              <a:gdLst/>
              <a:ahLst/>
              <a:cxnLst/>
              <a:rect l="l" t="t" r="r" b="b"/>
              <a:pathLst>
                <a:path w="4041140" h="904239">
                  <a:moveTo>
                    <a:pt x="0" y="0"/>
                  </a:moveTo>
                  <a:lnTo>
                    <a:pt x="1102233" y="0"/>
                  </a:lnTo>
                </a:path>
                <a:path w="4041140" h="904239">
                  <a:moveTo>
                    <a:pt x="1940814" y="903732"/>
                  </a:moveTo>
                  <a:lnTo>
                    <a:pt x="4041140" y="90373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7743" y="2364486"/>
              <a:ext cx="504825" cy="1219200"/>
            </a:xfrm>
            <a:custGeom>
              <a:avLst/>
              <a:gdLst/>
              <a:ahLst/>
              <a:cxnLst/>
              <a:rect l="l" t="t" r="r" b="b"/>
              <a:pathLst>
                <a:path w="504825" h="1219200">
                  <a:moveTo>
                    <a:pt x="275844" y="0"/>
                  </a:moveTo>
                  <a:lnTo>
                    <a:pt x="275844" y="685800"/>
                  </a:lnTo>
                </a:path>
                <a:path w="504825" h="1219200">
                  <a:moveTo>
                    <a:pt x="504825" y="686180"/>
                  </a:moveTo>
                  <a:lnTo>
                    <a:pt x="0" y="676655"/>
                  </a:lnTo>
                </a:path>
                <a:path w="504825" h="1219200">
                  <a:moveTo>
                    <a:pt x="504825" y="789051"/>
                  </a:moveTo>
                  <a:lnTo>
                    <a:pt x="0" y="779526"/>
                  </a:lnTo>
                </a:path>
                <a:path w="504825" h="1219200">
                  <a:moveTo>
                    <a:pt x="279019" y="788669"/>
                  </a:moveTo>
                  <a:lnTo>
                    <a:pt x="275844" y="1218946"/>
                  </a:lnTo>
                </a:path>
              </a:pathLst>
            </a:custGeom>
            <a:ln w="3200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334" y="3517366"/>
              <a:ext cx="250723" cy="25072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9430" y="3162045"/>
            <a:ext cx="6546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15" baseline="13888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300" b="1" spc="10" dirty="0">
                <a:solidFill>
                  <a:srgbClr val="0000CC"/>
                </a:solidFill>
                <a:latin typeface="Arial"/>
                <a:cs typeface="Arial"/>
              </a:rPr>
              <a:t>in1,g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31401" y="3229165"/>
            <a:ext cx="537210" cy="1419860"/>
            <a:chOff x="2831401" y="3229165"/>
            <a:chExt cx="537210" cy="1419860"/>
          </a:xfrm>
        </p:grpSpPr>
        <p:sp>
          <p:nvSpPr>
            <p:cNvPr id="11" name="object 11"/>
            <p:cNvSpPr/>
            <p:nvPr/>
          </p:nvSpPr>
          <p:spPr>
            <a:xfrm>
              <a:off x="2847594" y="3245357"/>
              <a:ext cx="504825" cy="1220470"/>
            </a:xfrm>
            <a:custGeom>
              <a:avLst/>
              <a:gdLst/>
              <a:ahLst/>
              <a:cxnLst/>
              <a:rect l="l" t="t" r="r" b="b"/>
              <a:pathLst>
                <a:path w="504825" h="1220470">
                  <a:moveTo>
                    <a:pt x="275844" y="0"/>
                  </a:moveTo>
                  <a:lnTo>
                    <a:pt x="275844" y="685799"/>
                  </a:lnTo>
                </a:path>
                <a:path w="504825" h="1220470">
                  <a:moveTo>
                    <a:pt x="504825" y="685291"/>
                  </a:moveTo>
                  <a:lnTo>
                    <a:pt x="0" y="677417"/>
                  </a:lnTo>
                </a:path>
                <a:path w="504825" h="1220470">
                  <a:moveTo>
                    <a:pt x="504825" y="789050"/>
                  </a:moveTo>
                  <a:lnTo>
                    <a:pt x="0" y="781049"/>
                  </a:lnTo>
                </a:path>
                <a:path w="504825" h="1220470">
                  <a:moveTo>
                    <a:pt x="279019" y="788669"/>
                  </a:moveTo>
                  <a:lnTo>
                    <a:pt x="275844" y="1220469"/>
                  </a:lnTo>
                </a:path>
              </a:pathLst>
            </a:custGeom>
            <a:ln w="3200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6184" y="4398238"/>
              <a:ext cx="250723" cy="25072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474467" y="3546347"/>
            <a:ext cx="663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-7" baseline="13888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300" b="1" spc="-5" dirty="0">
                <a:solidFill>
                  <a:srgbClr val="0000CC"/>
                </a:solidFill>
                <a:latin typeface="Arial"/>
                <a:cs typeface="Arial"/>
              </a:rPr>
              <a:t>par,g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87889" y="3238309"/>
            <a:ext cx="537210" cy="1419225"/>
            <a:chOff x="3687889" y="3238309"/>
            <a:chExt cx="537210" cy="1419225"/>
          </a:xfrm>
        </p:grpSpPr>
        <p:sp>
          <p:nvSpPr>
            <p:cNvPr id="15" name="object 15"/>
            <p:cNvSpPr/>
            <p:nvPr/>
          </p:nvSpPr>
          <p:spPr>
            <a:xfrm>
              <a:off x="3979926" y="3254502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3200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04082" y="3930395"/>
              <a:ext cx="504825" cy="543560"/>
            </a:xfrm>
            <a:custGeom>
              <a:avLst/>
              <a:gdLst/>
              <a:ahLst/>
              <a:cxnLst/>
              <a:rect l="l" t="t" r="r" b="b"/>
              <a:pathLst>
                <a:path w="504825" h="543560">
                  <a:moveTo>
                    <a:pt x="504825" y="9524"/>
                  </a:moveTo>
                  <a:lnTo>
                    <a:pt x="0" y="0"/>
                  </a:lnTo>
                </a:path>
                <a:path w="504825" h="543560">
                  <a:moveTo>
                    <a:pt x="504825" y="112394"/>
                  </a:moveTo>
                  <a:lnTo>
                    <a:pt x="0" y="102869"/>
                  </a:lnTo>
                </a:path>
                <a:path w="504825" h="543560">
                  <a:moveTo>
                    <a:pt x="279018" y="112775"/>
                  </a:moveTo>
                  <a:lnTo>
                    <a:pt x="275843" y="543051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3434" y="4406709"/>
              <a:ext cx="250761" cy="25076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223765" y="3778250"/>
            <a:ext cx="362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spc="7" baseline="-21367" dirty="0">
                <a:latin typeface="Arial"/>
                <a:cs typeface="Arial"/>
              </a:rPr>
              <a:t>L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9366" y="1540256"/>
            <a:ext cx="1479550" cy="7670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056640">
              <a:lnSpc>
                <a:spcPct val="100000"/>
              </a:lnSpc>
              <a:spcBef>
                <a:spcPts val="860"/>
              </a:spcBef>
            </a:pPr>
            <a:r>
              <a:rPr sz="2700" b="1" i="1" spc="-15" baseline="13888" dirty="0">
                <a:latin typeface="Arial"/>
                <a:cs typeface="Arial"/>
              </a:rPr>
              <a:t>V</a:t>
            </a:r>
            <a:r>
              <a:rPr sz="1200" b="1" spc="-10" dirty="0">
                <a:latin typeface="Arial"/>
                <a:cs typeface="Arial"/>
              </a:rPr>
              <a:t>DD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76215" y="2546857"/>
            <a:ext cx="7197725" cy="2176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50" marR="30480" indent="-285750">
              <a:lnSpc>
                <a:spcPct val="100000"/>
              </a:lnSpc>
              <a:spcBef>
                <a:spcPts val="95"/>
              </a:spcBef>
              <a:buClr>
                <a:srgbClr val="00AF50"/>
              </a:buClr>
              <a:buFont typeface="Wingdings"/>
              <a:buChar char=""/>
              <a:tabLst>
                <a:tab pos="394335" algn="l"/>
                <a:tab pos="394970" algn="l"/>
              </a:tabLst>
            </a:pPr>
            <a:r>
              <a:rPr dirty="0"/>
              <a:t>	</a:t>
            </a:r>
            <a:r>
              <a:rPr sz="2000" b="1" i="1" spc="10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1950" b="1" spc="15" baseline="-21367" dirty="0">
                <a:solidFill>
                  <a:srgbClr val="00AF50"/>
                </a:solidFill>
                <a:latin typeface="Arial"/>
                <a:cs typeface="Arial"/>
              </a:rPr>
              <a:t>on,in1</a:t>
            </a:r>
            <a:r>
              <a:rPr sz="1950" b="1" spc="284" baseline="-21367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is the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equivalent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resistance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of the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input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In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r>
              <a:rPr sz="1950" b="1" spc="277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during </a:t>
            </a:r>
            <a:r>
              <a:rPr sz="2000" b="1" spc="-5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charge/discharge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process.</a:t>
            </a:r>
            <a:endParaRPr sz="2000">
              <a:latin typeface="Arial"/>
              <a:cs typeface="Arial"/>
            </a:endParaRPr>
          </a:p>
          <a:p>
            <a:pPr marL="394335" indent="-356870">
              <a:lnSpc>
                <a:spcPct val="100000"/>
              </a:lnSpc>
              <a:spcBef>
                <a:spcPts val="5"/>
              </a:spcBef>
              <a:buFont typeface="Wingdings"/>
              <a:buChar char=""/>
              <a:tabLst>
                <a:tab pos="394335" algn="l"/>
                <a:tab pos="394970" algn="l"/>
              </a:tabLst>
            </a:pP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With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proper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sizing, </a:t>
            </a: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on,in1</a:t>
            </a:r>
            <a:r>
              <a:rPr sz="1950" b="1" spc="284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on,INV</a:t>
            </a:r>
            <a:r>
              <a:rPr sz="1950" b="1" spc="307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1950" baseline="-21367">
              <a:latin typeface="Arial"/>
              <a:cs typeface="Arial"/>
            </a:endParaRPr>
          </a:p>
          <a:p>
            <a:pPr marL="394335" indent="-356870">
              <a:lnSpc>
                <a:spcPct val="100000"/>
              </a:lnSpc>
              <a:buFont typeface="Wingdings"/>
              <a:buChar char=""/>
              <a:tabLst>
                <a:tab pos="394335" algn="l"/>
                <a:tab pos="394970" algn="l"/>
              </a:tabLst>
            </a:pPr>
            <a:r>
              <a:rPr sz="2000" b="1" i="1" spc="-5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1950" b="1" spc="-7" baseline="-21367" dirty="0">
                <a:solidFill>
                  <a:srgbClr val="00AF50"/>
                </a:solidFill>
                <a:latin typeface="Arial"/>
                <a:cs typeface="Arial"/>
              </a:rPr>
              <a:t>par,g</a:t>
            </a:r>
            <a:r>
              <a:rPr sz="1950" b="1" spc="315" baseline="-21367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diffusion capacitance</a:t>
            </a:r>
            <a:r>
              <a:rPr sz="20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logic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gate.</a:t>
            </a:r>
            <a:endParaRPr sz="2000">
              <a:latin typeface="Arial"/>
              <a:cs typeface="Arial"/>
            </a:endParaRPr>
          </a:p>
          <a:p>
            <a:pPr marL="394335" indent="-356870">
              <a:lnSpc>
                <a:spcPct val="100000"/>
              </a:lnSpc>
              <a:spcBef>
                <a:spcPts val="5"/>
              </a:spcBef>
              <a:buFont typeface="Wingdings"/>
              <a:buChar char=""/>
              <a:tabLst>
                <a:tab pos="394335" algn="l"/>
                <a:tab pos="394970" algn="l"/>
              </a:tabLst>
            </a:pP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Generally,</a:t>
            </a:r>
            <a:r>
              <a:rPr sz="20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950" b="1" spc="-7" baseline="-21367" dirty="0">
                <a:solidFill>
                  <a:srgbClr val="FF0000"/>
                </a:solidFill>
                <a:latin typeface="Arial"/>
                <a:cs typeface="Arial"/>
              </a:rPr>
              <a:t>par,g</a:t>
            </a:r>
            <a:r>
              <a:rPr sz="1950" b="1" spc="315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sz="20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950" b="1" baseline="-21367" dirty="0">
                <a:solidFill>
                  <a:srgbClr val="FF0000"/>
                </a:solidFill>
                <a:latin typeface="Arial"/>
                <a:cs typeface="Arial"/>
              </a:rPr>
              <a:t>par,INV</a:t>
            </a:r>
            <a:endParaRPr sz="1950" baseline="-2136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4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Increase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logic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gate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size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84597" y="4842509"/>
            <a:ext cx="5222240" cy="775335"/>
            <a:chOff x="4784597" y="4842509"/>
            <a:chExt cx="5222240" cy="775335"/>
          </a:xfrm>
        </p:grpSpPr>
        <p:sp>
          <p:nvSpPr>
            <p:cNvPr id="27" name="object 27"/>
            <p:cNvSpPr/>
            <p:nvPr/>
          </p:nvSpPr>
          <p:spPr>
            <a:xfrm>
              <a:off x="4791074" y="4848986"/>
              <a:ext cx="5209540" cy="762000"/>
            </a:xfrm>
            <a:custGeom>
              <a:avLst/>
              <a:gdLst/>
              <a:ahLst/>
              <a:cxnLst/>
              <a:rect l="l" t="t" r="r" b="b"/>
              <a:pathLst>
                <a:path w="5209540" h="762000">
                  <a:moveTo>
                    <a:pt x="5082032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1" y="37210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5" y="684418"/>
                  </a:lnTo>
                  <a:lnTo>
                    <a:pt x="37211" y="724789"/>
                  </a:lnTo>
                  <a:lnTo>
                    <a:pt x="77581" y="752014"/>
                  </a:lnTo>
                  <a:lnTo>
                    <a:pt x="127000" y="762000"/>
                  </a:lnTo>
                  <a:lnTo>
                    <a:pt x="5082032" y="762000"/>
                  </a:lnTo>
                  <a:lnTo>
                    <a:pt x="5131450" y="752014"/>
                  </a:lnTo>
                  <a:lnTo>
                    <a:pt x="5171821" y="724788"/>
                  </a:lnTo>
                  <a:lnTo>
                    <a:pt x="5199046" y="684418"/>
                  </a:lnTo>
                  <a:lnTo>
                    <a:pt x="5209032" y="635000"/>
                  </a:lnTo>
                  <a:lnTo>
                    <a:pt x="5209032" y="127000"/>
                  </a:lnTo>
                  <a:lnTo>
                    <a:pt x="5199046" y="77581"/>
                  </a:lnTo>
                  <a:lnTo>
                    <a:pt x="5171821" y="37211"/>
                  </a:lnTo>
                  <a:lnTo>
                    <a:pt x="5131450" y="9985"/>
                  </a:lnTo>
                  <a:lnTo>
                    <a:pt x="5082032" y="0"/>
                  </a:lnTo>
                  <a:close/>
                </a:path>
              </a:pathLst>
            </a:custGeom>
            <a:solidFill>
              <a:srgbClr val="73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1074" y="4848986"/>
              <a:ext cx="5209540" cy="762000"/>
            </a:xfrm>
            <a:custGeom>
              <a:avLst/>
              <a:gdLst/>
              <a:ahLst/>
              <a:cxnLst/>
              <a:rect l="l" t="t" r="r" b="b"/>
              <a:pathLst>
                <a:path w="520954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1" y="37210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5082032" y="0"/>
                  </a:lnTo>
                  <a:lnTo>
                    <a:pt x="5131450" y="9985"/>
                  </a:lnTo>
                  <a:lnTo>
                    <a:pt x="5171821" y="37211"/>
                  </a:lnTo>
                  <a:lnTo>
                    <a:pt x="5199046" y="77581"/>
                  </a:lnTo>
                  <a:lnTo>
                    <a:pt x="5209032" y="127000"/>
                  </a:lnTo>
                  <a:lnTo>
                    <a:pt x="5209032" y="635000"/>
                  </a:lnTo>
                  <a:lnTo>
                    <a:pt x="5199046" y="684418"/>
                  </a:lnTo>
                  <a:lnTo>
                    <a:pt x="5171821" y="724788"/>
                  </a:lnTo>
                  <a:lnTo>
                    <a:pt x="5131450" y="752014"/>
                  </a:lnTo>
                  <a:lnTo>
                    <a:pt x="5082032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1" y="724789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13924" y="5227151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79">
                  <a:moveTo>
                    <a:pt x="0" y="0"/>
                  </a:moveTo>
                  <a:lnTo>
                    <a:pt x="385812" y="0"/>
                  </a:lnTo>
                </a:path>
              </a:pathLst>
            </a:custGeom>
            <a:ln w="135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07944" y="5195069"/>
            <a:ext cx="34417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spc="80" dirty="0">
                <a:latin typeface="Times New Roman"/>
                <a:cs typeface="Times New Roman"/>
              </a:rPr>
              <a:t>p</a:t>
            </a:r>
            <a:r>
              <a:rPr sz="1250" spc="55" dirty="0">
                <a:latin typeface="Times New Roman"/>
                <a:cs typeface="Times New Roman"/>
              </a:rPr>
              <a:t>,</a:t>
            </a:r>
            <a:r>
              <a:rPr sz="1250" i="1" spc="-25" dirty="0">
                <a:latin typeface="Times New Roman"/>
                <a:cs typeface="Times New Roman"/>
              </a:rPr>
              <a:t>ex</a:t>
            </a:r>
            <a:r>
              <a:rPr sz="1250" i="1" spc="-5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97918" y="5195069"/>
            <a:ext cx="18351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spc="-15" dirty="0">
                <a:latin typeface="Times New Roman"/>
                <a:cs typeface="Times New Roman"/>
              </a:rPr>
              <a:t>o</a:t>
            </a:r>
            <a:r>
              <a:rPr sz="1250" i="1" spc="-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22679" y="5195069"/>
            <a:ext cx="39687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spc="-15" dirty="0">
                <a:latin typeface="Times New Roman"/>
                <a:cs typeface="Times New Roman"/>
              </a:rPr>
              <a:t>pa</a:t>
            </a:r>
            <a:r>
              <a:rPr sz="1250" i="1" spc="-5" dirty="0">
                <a:latin typeface="Times New Roman"/>
                <a:cs typeface="Times New Roman"/>
              </a:rPr>
              <a:t>r</a:t>
            </a:r>
            <a:r>
              <a:rPr sz="1250" i="1" spc="-18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,</a:t>
            </a:r>
            <a:r>
              <a:rPr sz="1250" spc="-190" dirty="0">
                <a:latin typeface="Times New Roman"/>
                <a:cs typeface="Times New Roman"/>
              </a:rPr>
              <a:t> </a:t>
            </a:r>
            <a:r>
              <a:rPr sz="1250" i="1" spc="-5" dirty="0">
                <a:latin typeface="Times New Roman"/>
                <a:cs typeface="Times New Roman"/>
              </a:rPr>
              <a:t>g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12802" y="5195069"/>
            <a:ext cx="113664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spc="-5" dirty="0">
                <a:latin typeface="Times New Roman"/>
                <a:cs typeface="Times New Roman"/>
              </a:rPr>
              <a:t>L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19879" y="5223583"/>
            <a:ext cx="1631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04283" y="5079846"/>
            <a:ext cx="13309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25" i="1" spc="277" baseline="14211" dirty="0">
                <a:latin typeface="Times New Roman"/>
                <a:cs typeface="Times New Roman"/>
              </a:rPr>
              <a:t>t</a:t>
            </a:r>
            <a:r>
              <a:rPr sz="1250" i="1" spc="-5" dirty="0">
                <a:latin typeface="Times New Roman"/>
                <a:cs typeface="Times New Roman"/>
              </a:rPr>
              <a:t>p</a:t>
            </a:r>
            <a:r>
              <a:rPr sz="1250" i="1" dirty="0">
                <a:latin typeface="Times New Roman"/>
                <a:cs typeface="Times New Roman"/>
              </a:rPr>
              <a:t>  </a:t>
            </a:r>
            <a:r>
              <a:rPr sz="1250" i="1" spc="-114" dirty="0">
                <a:latin typeface="Times New Roman"/>
                <a:cs typeface="Times New Roman"/>
              </a:rPr>
              <a:t> </a:t>
            </a:r>
            <a:r>
              <a:rPr sz="3225" spc="7" baseline="14211" dirty="0">
                <a:latin typeface="Symbol"/>
                <a:cs typeface="Symbol"/>
              </a:rPr>
              <a:t></a:t>
            </a:r>
            <a:r>
              <a:rPr sz="3225" spc="-112" baseline="14211" dirty="0">
                <a:latin typeface="Times New Roman"/>
                <a:cs typeface="Times New Roman"/>
              </a:rPr>
              <a:t> </a:t>
            </a:r>
            <a:r>
              <a:rPr sz="3225" i="1" spc="277" baseline="14211" dirty="0">
                <a:latin typeface="Times New Roman"/>
                <a:cs typeface="Times New Roman"/>
              </a:rPr>
              <a:t>t</a:t>
            </a:r>
            <a:r>
              <a:rPr sz="1250" i="1" spc="80" dirty="0">
                <a:latin typeface="Times New Roman"/>
                <a:cs typeface="Times New Roman"/>
              </a:rPr>
              <a:t>p</a:t>
            </a:r>
            <a:r>
              <a:rPr sz="1250" spc="35" dirty="0">
                <a:latin typeface="Times New Roman"/>
                <a:cs typeface="Times New Roman"/>
              </a:rPr>
              <a:t>,</a:t>
            </a:r>
            <a:r>
              <a:rPr sz="1250" spc="-5" dirty="0">
                <a:latin typeface="Times New Roman"/>
                <a:cs typeface="Times New Roman"/>
              </a:rPr>
              <a:t>i</a:t>
            </a:r>
            <a:r>
              <a:rPr sz="1250" spc="-10" dirty="0">
                <a:latin typeface="Times New Roman"/>
                <a:cs typeface="Times New Roman"/>
              </a:rPr>
              <a:t>n</a:t>
            </a:r>
            <a:r>
              <a:rPr sz="1250" spc="-5" dirty="0">
                <a:latin typeface="Times New Roman"/>
                <a:cs typeface="Times New Roman"/>
              </a:rPr>
              <a:t>t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3225" spc="7" baseline="14211" dirty="0">
                <a:latin typeface="Symbol"/>
                <a:cs typeface="Symbol"/>
              </a:rPr>
              <a:t></a:t>
            </a:r>
            <a:r>
              <a:rPr sz="3225" spc="-307" baseline="14211" dirty="0">
                <a:latin typeface="Times New Roman"/>
                <a:cs typeface="Times New Roman"/>
              </a:rPr>
              <a:t> </a:t>
            </a:r>
            <a:r>
              <a:rPr sz="3225" i="1" baseline="14211" dirty="0">
                <a:latin typeface="Times New Roman"/>
                <a:cs typeface="Times New Roman"/>
              </a:rPr>
              <a:t>t</a:t>
            </a:r>
            <a:endParaRPr sz="3225" baseline="14211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6996" y="5009243"/>
            <a:ext cx="13912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9820" algn="l"/>
              </a:tabLst>
            </a:pPr>
            <a:r>
              <a:rPr sz="2150" spc="5" dirty="0">
                <a:latin typeface="Symbol"/>
                <a:cs typeface="Symbol"/>
              </a:rPr>
              <a:t>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0</a:t>
            </a:r>
            <a:r>
              <a:rPr sz="2150" spc="-10" dirty="0">
                <a:latin typeface="Times New Roman"/>
                <a:cs typeface="Times New Roman"/>
              </a:rPr>
              <a:t>.</a:t>
            </a:r>
            <a:r>
              <a:rPr sz="2150" spc="5" dirty="0">
                <a:latin typeface="Times New Roman"/>
                <a:cs typeface="Times New Roman"/>
              </a:rPr>
              <a:t>6</a:t>
            </a:r>
            <a:r>
              <a:rPr sz="2150" spc="85" dirty="0">
                <a:latin typeface="Times New Roman"/>
                <a:cs typeface="Times New Roman"/>
              </a:rPr>
              <a:t>9</a:t>
            </a:r>
            <a:r>
              <a:rPr sz="2150" i="1" spc="5" dirty="0">
                <a:latin typeface="Times New Roman"/>
                <a:cs typeface="Times New Roman"/>
              </a:rPr>
              <a:t>R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</a:t>
            </a:r>
            <a:r>
              <a:rPr sz="2150" spc="-330" dirty="0">
                <a:latin typeface="Times New Roman"/>
                <a:cs typeface="Times New Roman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60422" y="5009243"/>
            <a:ext cx="14992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50" spc="5" dirty="0">
                <a:latin typeface="Symbol"/>
                <a:cs typeface="Symbol"/>
              </a:rPr>
              <a:t>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0</a:t>
            </a:r>
            <a:r>
              <a:rPr sz="2150" spc="-10" dirty="0">
                <a:latin typeface="Times New Roman"/>
                <a:cs typeface="Times New Roman"/>
              </a:rPr>
              <a:t>.</a:t>
            </a:r>
            <a:r>
              <a:rPr sz="2150" spc="5" dirty="0">
                <a:latin typeface="Times New Roman"/>
                <a:cs typeface="Times New Roman"/>
              </a:rPr>
              <a:t>69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3225" i="1" spc="-127" baseline="37467" dirty="0">
                <a:latin typeface="Times New Roman"/>
                <a:cs typeface="Times New Roman"/>
              </a:rPr>
              <a:t>R</a:t>
            </a:r>
            <a:r>
              <a:rPr sz="1875" i="1" spc="-22" baseline="37777" dirty="0">
                <a:latin typeface="Times New Roman"/>
                <a:cs typeface="Times New Roman"/>
              </a:rPr>
              <a:t>o</a:t>
            </a:r>
            <a:r>
              <a:rPr sz="1875" i="1" spc="-7" baseline="37777" dirty="0">
                <a:latin typeface="Times New Roman"/>
                <a:cs typeface="Times New Roman"/>
              </a:rPr>
              <a:t>n</a:t>
            </a:r>
            <a:r>
              <a:rPr sz="1875" i="1" baseline="37777" dirty="0">
                <a:latin typeface="Times New Roman"/>
                <a:cs typeface="Times New Roman"/>
              </a:rPr>
              <a:t> </a:t>
            </a:r>
            <a:r>
              <a:rPr sz="1875" i="1" spc="112" baseline="37777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</a:t>
            </a:r>
            <a:r>
              <a:rPr sz="2150" spc="-330" dirty="0">
                <a:latin typeface="Times New Roman"/>
                <a:cs typeface="Times New Roman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C</a:t>
            </a:r>
            <a:endParaRPr sz="2150">
              <a:latin typeface="Times New Roman"/>
              <a:cs typeface="Times New Roman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B5E3819-A69A-4ADC-A16B-69EE3F581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5402" y="1411533"/>
            <a:ext cx="7771428" cy="1066667"/>
          </a:xfrm>
          <a:prstGeom prst="rect">
            <a:avLst/>
          </a:prstGeom>
        </p:spPr>
      </p:pic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D9A16903-9CE5-4505-8AE6-1FD410BDC1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1832" y="76200"/>
            <a:ext cx="6885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Delay</a:t>
            </a:r>
            <a:r>
              <a:rPr sz="3600" spc="-15" dirty="0"/>
              <a:t>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dirty="0"/>
              <a:t>Multi-Stage</a:t>
            </a:r>
            <a:r>
              <a:rPr sz="3600" spc="-10" dirty="0"/>
              <a:t> </a:t>
            </a:r>
            <a:r>
              <a:rPr sz="3600" dirty="0"/>
              <a:t>Logic</a:t>
            </a:r>
            <a:r>
              <a:rPr sz="3600" spc="-15" dirty="0"/>
              <a:t> </a:t>
            </a:r>
            <a:r>
              <a:rPr sz="3600" spc="-5" dirty="0"/>
              <a:t>Gate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243" y="1297142"/>
            <a:ext cx="9127117" cy="34465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0403" y="5155691"/>
            <a:ext cx="200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General</a:t>
            </a:r>
            <a:r>
              <a:rPr sz="2400" b="1" i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3990" y="4994330"/>
            <a:ext cx="4380230" cy="792480"/>
          </a:xfrm>
          <a:custGeom>
            <a:avLst/>
            <a:gdLst/>
            <a:ahLst/>
            <a:cxnLst/>
            <a:rect l="l" t="t" r="r" b="b"/>
            <a:pathLst>
              <a:path w="4380230" h="792479">
                <a:moveTo>
                  <a:pt x="4379976" y="0"/>
                </a:moveTo>
                <a:lnTo>
                  <a:pt x="0" y="0"/>
                </a:lnTo>
                <a:lnTo>
                  <a:pt x="0" y="792479"/>
                </a:lnTo>
                <a:lnTo>
                  <a:pt x="4379976" y="792479"/>
                </a:lnTo>
                <a:lnTo>
                  <a:pt x="4379976" y="0"/>
                </a:lnTo>
                <a:close/>
              </a:path>
            </a:pathLst>
          </a:custGeom>
          <a:solidFill>
            <a:srgbClr val="73C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92645" y="5148388"/>
            <a:ext cx="1171575" cy="443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050" spc="52" baseline="14403" dirty="0">
                <a:latin typeface="Symbol"/>
                <a:cs typeface="Symbol"/>
              </a:rPr>
              <a:t></a:t>
            </a:r>
            <a:r>
              <a:rPr sz="4050" spc="-405" baseline="14403" dirty="0">
                <a:latin typeface="Times New Roman"/>
                <a:cs typeface="Times New Roman"/>
              </a:rPr>
              <a:t> </a:t>
            </a:r>
            <a:r>
              <a:rPr sz="4050" i="1" spc="112" baseline="14403" dirty="0">
                <a:latin typeface="Times New Roman"/>
                <a:cs typeface="Times New Roman"/>
              </a:rPr>
              <a:t>C</a:t>
            </a:r>
            <a:r>
              <a:rPr sz="1550" i="1" spc="25" dirty="0">
                <a:latin typeface="Times New Roman"/>
                <a:cs typeface="Times New Roman"/>
              </a:rPr>
              <a:t>g</a:t>
            </a:r>
            <a:r>
              <a:rPr sz="1550" i="1" spc="-204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Times New Roman"/>
                <a:cs typeface="Times New Roman"/>
              </a:rPr>
              <a:t>,</a:t>
            </a:r>
            <a:r>
              <a:rPr sz="1550" i="1" spc="15" dirty="0">
                <a:latin typeface="Times New Roman"/>
                <a:cs typeface="Times New Roman"/>
              </a:rPr>
              <a:t>i</a:t>
            </a:r>
            <a:r>
              <a:rPr sz="1550" i="1" spc="-22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Symbol"/>
                <a:cs typeface="Symbol"/>
              </a:rPr>
              <a:t></a:t>
            </a:r>
            <a:r>
              <a:rPr sz="1550" spc="25" dirty="0">
                <a:latin typeface="Times New Roman"/>
                <a:cs typeface="Times New Roman"/>
              </a:rPr>
              <a:t>1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4050" spc="30" baseline="14403" dirty="0">
                <a:latin typeface="Times New Roman"/>
                <a:cs typeface="Times New Roman"/>
              </a:rPr>
              <a:t>]</a:t>
            </a:r>
            <a:endParaRPr sz="4050" baseline="1440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1656" y="4885205"/>
            <a:ext cx="316039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2700" i="1" spc="235" dirty="0">
                <a:latin typeface="Times New Roman"/>
                <a:cs typeface="Times New Roman"/>
              </a:rPr>
              <a:t>t</a:t>
            </a:r>
            <a:r>
              <a:rPr sz="2325" i="1" spc="37" baseline="-25089" dirty="0">
                <a:latin typeface="Times New Roman"/>
                <a:cs typeface="Times New Roman"/>
              </a:rPr>
              <a:t>p</a:t>
            </a:r>
            <a:r>
              <a:rPr sz="2325" i="1" baseline="-25089" dirty="0">
                <a:latin typeface="Times New Roman"/>
                <a:cs typeface="Times New Roman"/>
              </a:rPr>
              <a:t>	</a:t>
            </a:r>
            <a:r>
              <a:rPr sz="2700" spc="35" dirty="0">
                <a:latin typeface="Symbol"/>
                <a:cs typeface="Symbol"/>
              </a:rPr>
              <a:t>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6150" spc="450" baseline="-8130" dirty="0">
                <a:latin typeface="Symbol"/>
                <a:cs typeface="Symbol"/>
              </a:rPr>
              <a:t></a:t>
            </a:r>
            <a:r>
              <a:rPr sz="2700" dirty="0">
                <a:latin typeface="Times New Roman"/>
                <a:cs typeface="Times New Roman"/>
              </a:rPr>
              <a:t>0.6</a:t>
            </a:r>
            <a:r>
              <a:rPr sz="2700" spc="135" dirty="0">
                <a:latin typeface="Times New Roman"/>
                <a:cs typeface="Times New Roman"/>
              </a:rPr>
              <a:t>9</a:t>
            </a:r>
            <a:r>
              <a:rPr sz="2700" i="1" spc="-15" dirty="0">
                <a:latin typeface="Times New Roman"/>
                <a:cs typeface="Times New Roman"/>
              </a:rPr>
              <a:t>R</a:t>
            </a:r>
            <a:r>
              <a:rPr sz="2325" i="1" spc="37" baseline="-25089" dirty="0">
                <a:latin typeface="Times New Roman"/>
                <a:cs typeface="Times New Roman"/>
              </a:rPr>
              <a:t>g</a:t>
            </a:r>
            <a:r>
              <a:rPr sz="2325" i="1" spc="-315" baseline="-25089" dirty="0">
                <a:latin typeface="Times New Roman"/>
                <a:cs typeface="Times New Roman"/>
              </a:rPr>
              <a:t> </a:t>
            </a:r>
            <a:r>
              <a:rPr sz="2325" spc="82" baseline="-25089" dirty="0">
                <a:latin typeface="Times New Roman"/>
                <a:cs typeface="Times New Roman"/>
              </a:rPr>
              <a:t>,</a:t>
            </a:r>
            <a:r>
              <a:rPr sz="2325" i="1" spc="22" baseline="-25089" dirty="0">
                <a:latin typeface="Times New Roman"/>
                <a:cs typeface="Times New Roman"/>
              </a:rPr>
              <a:t>i</a:t>
            </a:r>
            <a:r>
              <a:rPr sz="2325" i="1" baseline="-25089" dirty="0">
                <a:latin typeface="Times New Roman"/>
                <a:cs typeface="Times New Roman"/>
              </a:rPr>
              <a:t> </a:t>
            </a:r>
            <a:r>
              <a:rPr sz="2325" i="1" spc="-89" baseline="-25089" dirty="0">
                <a:latin typeface="Times New Roman"/>
                <a:cs typeface="Times New Roman"/>
              </a:rPr>
              <a:t> </a:t>
            </a:r>
            <a:r>
              <a:rPr sz="2700" spc="140" dirty="0">
                <a:latin typeface="Symbol"/>
                <a:cs typeface="Symbol"/>
              </a:rPr>
              <a:t></a:t>
            </a:r>
            <a:r>
              <a:rPr sz="2700" spc="-10" dirty="0">
                <a:latin typeface="Times New Roman"/>
                <a:cs typeface="Times New Roman"/>
              </a:rPr>
              <a:t>[</a:t>
            </a:r>
            <a:r>
              <a:rPr sz="2700" i="1" spc="210" dirty="0">
                <a:latin typeface="Times New Roman"/>
                <a:cs typeface="Times New Roman"/>
              </a:rPr>
              <a:t>C</a:t>
            </a:r>
            <a:r>
              <a:rPr sz="2325" i="1" baseline="-25089" dirty="0">
                <a:latin typeface="Times New Roman"/>
                <a:cs typeface="Times New Roman"/>
              </a:rPr>
              <a:t>pa</a:t>
            </a:r>
            <a:r>
              <a:rPr sz="2325" i="1" spc="30" baseline="-25089" dirty="0">
                <a:latin typeface="Times New Roman"/>
                <a:cs typeface="Times New Roman"/>
              </a:rPr>
              <a:t>r</a:t>
            </a:r>
            <a:r>
              <a:rPr sz="2325" i="1" spc="-337" baseline="-25089" dirty="0">
                <a:latin typeface="Times New Roman"/>
                <a:cs typeface="Times New Roman"/>
              </a:rPr>
              <a:t> </a:t>
            </a:r>
            <a:r>
              <a:rPr sz="2325" spc="75" baseline="-25089" dirty="0">
                <a:latin typeface="Times New Roman"/>
                <a:cs typeface="Times New Roman"/>
              </a:rPr>
              <a:t>,</a:t>
            </a:r>
            <a:r>
              <a:rPr sz="2325" i="1" spc="22" baseline="-25089" dirty="0">
                <a:latin typeface="Times New Roman"/>
                <a:cs typeface="Times New Roman"/>
              </a:rPr>
              <a:t>i</a:t>
            </a:r>
            <a:endParaRPr sz="2325" baseline="-25089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0355" y="5400561"/>
            <a:ext cx="9204325" cy="871219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R="2632075" algn="ctr">
              <a:lnSpc>
                <a:spcPct val="100000"/>
              </a:lnSpc>
              <a:spcBef>
                <a:spcPts val="1175"/>
              </a:spcBef>
            </a:pPr>
            <a:r>
              <a:rPr sz="1550" i="1" spc="15" dirty="0">
                <a:latin typeface="Times New Roman"/>
                <a:cs typeface="Times New Roman"/>
              </a:rPr>
              <a:t>i</a:t>
            </a: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Hand</a:t>
            </a:r>
            <a:r>
              <a:rPr sz="2000" b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analysis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to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calculate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propagation</a:t>
            </a:r>
            <a:r>
              <a:rPr sz="2000" b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delay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0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multi-stage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logic</a:t>
            </a:r>
            <a:r>
              <a:rPr sz="20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circuit.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2FA15D-6892-46AD-9FE6-49C3AE27AF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1171</Words>
  <Application>Microsoft Office PowerPoint</Application>
  <PresentationFormat>宽屏</PresentationFormat>
  <Paragraphs>202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Overview</vt:lpstr>
      <vt:lpstr>Overview</vt:lpstr>
      <vt:lpstr>Outline</vt:lpstr>
      <vt:lpstr>Review: Delay of Inverter</vt:lpstr>
      <vt:lpstr>Delay of Inverter Chain</vt:lpstr>
      <vt:lpstr>Review: Gate Sizing</vt:lpstr>
      <vt:lpstr>Review: Delay of Logic Gate</vt:lpstr>
      <vt:lpstr>Delay of Multi-Stage Logic Gate</vt:lpstr>
      <vt:lpstr>Example: Delay of NAND-2</vt:lpstr>
      <vt:lpstr>Example: Delay of NAND-2</vt:lpstr>
      <vt:lpstr>PowerPoint 演示文稿</vt:lpstr>
      <vt:lpstr>PowerPoint 演示文稿</vt:lpstr>
      <vt:lpstr>静态CMOS INV电容计算</vt:lpstr>
      <vt:lpstr>Gate-Drain Capacitance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shen minghua</cp:lastModifiedBy>
  <cp:revision>31</cp:revision>
  <dcterms:created xsi:type="dcterms:W3CDTF">2022-12-09T07:56:39Z</dcterms:created>
  <dcterms:modified xsi:type="dcterms:W3CDTF">2024-04-14T14:24:18Z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