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57" r:id="rId3"/>
    <p:sldId id="258" r:id="rId4"/>
    <p:sldId id="273" r:id="rId5"/>
    <p:sldId id="265" r:id="rId6"/>
    <p:sldId id="259" r:id="rId7"/>
    <p:sldId id="260" r:id="rId8"/>
    <p:sldId id="272" r:id="rId9"/>
    <p:sldId id="261" r:id="rId10"/>
    <p:sldId id="262" r:id="rId11"/>
    <p:sldId id="263" r:id="rId12"/>
    <p:sldId id="274" r:id="rId13"/>
    <p:sldId id="264" r:id="rId14"/>
    <p:sldId id="271" r:id="rId15"/>
    <p:sldId id="266" r:id="rId16"/>
    <p:sldId id="267" r:id="rId17"/>
    <p:sldId id="268" r:id="rId18"/>
    <p:sldId id="269" r:id="rId19"/>
    <p:sldId id="270" r:id="rId20"/>
    <p:sldId id="275" r:id="rId21"/>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FA15C-5AE4-43E8-9034-E72BA079C432}" v="683" dt="2023-05-12T04:58:07.0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86" autoAdjust="0"/>
  </p:normalViewPr>
  <p:slideViewPr>
    <p:cSldViewPr>
      <p:cViewPr varScale="1">
        <p:scale>
          <a:sx n="68" d="100"/>
          <a:sy n="68" d="100"/>
        </p:scale>
        <p:origin x="592" y="52"/>
      </p:cViewPr>
      <p:guideLst>
        <p:guide orient="horz" pos="2880"/>
        <p:guide pos="2160"/>
      </p:guideLst>
    </p:cSldViewPr>
  </p:slideViewPr>
  <p:notesTextViewPr>
    <p:cViewPr>
      <p:scale>
        <a:sx n="100" d="100"/>
        <a:sy n="100" d="100"/>
      </p:scale>
      <p:origin x="0" y="0"/>
    </p:cViewPr>
  </p:notesTextViewPr>
  <p:notesViewPr>
    <p:cSldViewPr>
      <p:cViewPr varScale="1">
        <p:scale>
          <a:sx n="115" d="100"/>
          <a:sy n="115" d="100"/>
        </p:scale>
        <p:origin x="130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 LP" userId="9d5c3e3fb88d54d8" providerId="LiveId" clId="{32DFA15C-5AE4-43E8-9034-E72BA079C432}"/>
    <pc:docChg chg="undo custSel addSld modSld">
      <pc:chgData name="Z LP" userId="9d5c3e3fb88d54d8" providerId="LiveId" clId="{32DFA15C-5AE4-43E8-9034-E72BA079C432}" dt="2023-05-12T05:00:29.767" v="1682" actId="1076"/>
      <pc:docMkLst>
        <pc:docMk/>
      </pc:docMkLst>
      <pc:sldChg chg="modSp mod modNotesTx">
        <pc:chgData name="Z LP" userId="9d5c3e3fb88d54d8" providerId="LiveId" clId="{32DFA15C-5AE4-43E8-9034-E72BA079C432}" dt="2023-05-10T14:30:07.532" v="713" actId="20577"/>
        <pc:sldMkLst>
          <pc:docMk/>
          <pc:sldMk cId="0" sldId="257"/>
        </pc:sldMkLst>
        <pc:spChg chg="mod">
          <ac:chgData name="Z LP" userId="9d5c3e3fb88d54d8" providerId="LiveId" clId="{32DFA15C-5AE4-43E8-9034-E72BA079C432}" dt="2023-05-10T13:53:00.615" v="563" actId="1076"/>
          <ac:spMkLst>
            <pc:docMk/>
            <pc:sldMk cId="0" sldId="257"/>
            <ac:spMk id="2" creationId="{00000000-0000-0000-0000-000000000000}"/>
          </ac:spMkLst>
        </pc:spChg>
      </pc:sldChg>
      <pc:sldChg chg="modSp mod modNotesTx">
        <pc:chgData name="Z LP" userId="9d5c3e3fb88d54d8" providerId="LiveId" clId="{32DFA15C-5AE4-43E8-9034-E72BA079C432}" dt="2023-05-10T13:52:21.140" v="562" actId="207"/>
        <pc:sldMkLst>
          <pc:docMk/>
          <pc:sldMk cId="0" sldId="258"/>
        </pc:sldMkLst>
        <pc:spChg chg="mod">
          <ac:chgData name="Z LP" userId="9d5c3e3fb88d54d8" providerId="LiveId" clId="{32DFA15C-5AE4-43E8-9034-E72BA079C432}" dt="2023-05-09T16:02:01.873" v="185" actId="1076"/>
          <ac:spMkLst>
            <pc:docMk/>
            <pc:sldMk cId="0" sldId="258"/>
            <ac:spMk id="2" creationId="{00000000-0000-0000-0000-000000000000}"/>
          </ac:spMkLst>
        </pc:spChg>
        <pc:spChg chg="mod">
          <ac:chgData name="Z LP" userId="9d5c3e3fb88d54d8" providerId="LiveId" clId="{32DFA15C-5AE4-43E8-9034-E72BA079C432}" dt="2023-05-10T13:52:21.140" v="562" actId="207"/>
          <ac:spMkLst>
            <pc:docMk/>
            <pc:sldMk cId="0" sldId="258"/>
            <ac:spMk id="38" creationId="{00000000-0000-0000-0000-000000000000}"/>
          </ac:spMkLst>
        </pc:spChg>
      </pc:sldChg>
      <pc:sldChg chg="addSp modSp mod modNotesTx">
        <pc:chgData name="Z LP" userId="9d5c3e3fb88d54d8" providerId="LiveId" clId="{32DFA15C-5AE4-43E8-9034-E72BA079C432}" dt="2023-05-10T14:33:17.488" v="796" actId="20577"/>
        <pc:sldMkLst>
          <pc:docMk/>
          <pc:sldMk cId="0" sldId="259"/>
        </pc:sldMkLst>
        <pc:spChg chg="mod">
          <ac:chgData name="Z LP" userId="9d5c3e3fb88d54d8" providerId="LiveId" clId="{32DFA15C-5AE4-43E8-9034-E72BA079C432}" dt="2023-05-10T10:20:31.091" v="280" actId="1076"/>
          <ac:spMkLst>
            <pc:docMk/>
            <pc:sldMk cId="0" sldId="259"/>
            <ac:spMk id="2" creationId="{00000000-0000-0000-0000-000000000000}"/>
          </ac:spMkLst>
        </pc:spChg>
        <pc:spChg chg="mod">
          <ac:chgData name="Z LP" userId="9d5c3e3fb88d54d8" providerId="LiveId" clId="{32DFA15C-5AE4-43E8-9034-E72BA079C432}" dt="2023-05-10T14:28:44.059" v="600" actId="1076"/>
          <ac:spMkLst>
            <pc:docMk/>
            <pc:sldMk cId="0" sldId="259"/>
            <ac:spMk id="9" creationId="{00000000-0000-0000-0000-000000000000}"/>
          </ac:spMkLst>
        </pc:spChg>
        <pc:spChg chg="mod">
          <ac:chgData name="Z LP" userId="9d5c3e3fb88d54d8" providerId="LiveId" clId="{32DFA15C-5AE4-43E8-9034-E72BA079C432}" dt="2023-05-10T14:28:44.059" v="600" actId="1076"/>
          <ac:spMkLst>
            <pc:docMk/>
            <pc:sldMk cId="0" sldId="259"/>
            <ac:spMk id="10" creationId="{00000000-0000-0000-0000-000000000000}"/>
          </ac:spMkLst>
        </pc:spChg>
        <pc:spChg chg="mod">
          <ac:chgData name="Z LP" userId="9d5c3e3fb88d54d8" providerId="LiveId" clId="{32DFA15C-5AE4-43E8-9034-E72BA079C432}" dt="2023-05-10T14:28:44.059" v="600" actId="1076"/>
          <ac:spMkLst>
            <pc:docMk/>
            <pc:sldMk cId="0" sldId="259"/>
            <ac:spMk id="11" creationId="{00000000-0000-0000-0000-000000000000}"/>
          </ac:spMkLst>
        </pc:spChg>
        <pc:spChg chg="mod">
          <ac:chgData name="Z LP" userId="9d5c3e3fb88d54d8" providerId="LiveId" clId="{32DFA15C-5AE4-43E8-9034-E72BA079C432}" dt="2023-05-10T14:28:44.059" v="600" actId="1076"/>
          <ac:spMkLst>
            <pc:docMk/>
            <pc:sldMk cId="0" sldId="259"/>
            <ac:spMk id="12" creationId="{00000000-0000-0000-0000-000000000000}"/>
          </ac:spMkLst>
        </pc:spChg>
        <pc:spChg chg="mod">
          <ac:chgData name="Z LP" userId="9d5c3e3fb88d54d8" providerId="LiveId" clId="{32DFA15C-5AE4-43E8-9034-E72BA079C432}" dt="2023-05-10T14:28:44.059" v="600" actId="1076"/>
          <ac:spMkLst>
            <pc:docMk/>
            <pc:sldMk cId="0" sldId="259"/>
            <ac:spMk id="13" creationId="{00000000-0000-0000-0000-000000000000}"/>
          </ac:spMkLst>
        </pc:spChg>
        <pc:spChg chg="add mod">
          <ac:chgData name="Z LP" userId="9d5c3e3fb88d54d8" providerId="LiveId" clId="{32DFA15C-5AE4-43E8-9034-E72BA079C432}" dt="2023-05-10T14:29:30.510" v="671"/>
          <ac:spMkLst>
            <pc:docMk/>
            <pc:sldMk cId="0" sldId="259"/>
            <ac:spMk id="14" creationId="{24A2C94C-5135-7742-CF30-09F4FA9D2A8B}"/>
          </ac:spMkLst>
        </pc:spChg>
        <pc:spChg chg="mod">
          <ac:chgData name="Z LP" userId="9d5c3e3fb88d54d8" providerId="LiveId" clId="{32DFA15C-5AE4-43E8-9034-E72BA079C432}" dt="2023-05-10T10:21:45.052" v="292" actId="1076"/>
          <ac:spMkLst>
            <pc:docMk/>
            <pc:sldMk cId="0" sldId="259"/>
            <ac:spMk id="16" creationId="{00000000-0000-0000-0000-000000000000}"/>
          </ac:spMkLst>
        </pc:spChg>
        <pc:grpChg chg="mod">
          <ac:chgData name="Z LP" userId="9d5c3e3fb88d54d8" providerId="LiveId" clId="{32DFA15C-5AE4-43E8-9034-E72BA079C432}" dt="2023-05-10T10:21:45.052" v="292" actId="1076"/>
          <ac:grpSpMkLst>
            <pc:docMk/>
            <pc:sldMk cId="0" sldId="259"/>
            <ac:grpSpMk id="3" creationId="{00000000-0000-0000-0000-000000000000}"/>
          </ac:grpSpMkLst>
        </pc:grpChg>
        <pc:grpChg chg="mod">
          <ac:chgData name="Z LP" userId="9d5c3e3fb88d54d8" providerId="LiveId" clId="{32DFA15C-5AE4-43E8-9034-E72BA079C432}" dt="2023-05-10T14:28:44.059" v="600" actId="1076"/>
          <ac:grpSpMkLst>
            <pc:docMk/>
            <pc:sldMk cId="0" sldId="259"/>
            <ac:grpSpMk id="6" creationId="{00000000-0000-0000-0000-000000000000}"/>
          </ac:grpSpMkLst>
        </pc:grpChg>
        <pc:picChg chg="mod">
          <ac:chgData name="Z LP" userId="9d5c3e3fb88d54d8" providerId="LiveId" clId="{32DFA15C-5AE4-43E8-9034-E72BA079C432}" dt="2023-05-10T10:21:45.052" v="292" actId="1076"/>
          <ac:picMkLst>
            <pc:docMk/>
            <pc:sldMk cId="0" sldId="259"/>
            <ac:picMk id="18" creationId="{30339A17-77BB-A91A-1921-6D326AEF51AB}"/>
          </ac:picMkLst>
        </pc:picChg>
      </pc:sldChg>
      <pc:sldChg chg="addSp delSp modSp mod modNotesTx">
        <pc:chgData name="Z LP" userId="9d5c3e3fb88d54d8" providerId="LiveId" clId="{32DFA15C-5AE4-43E8-9034-E72BA079C432}" dt="2023-05-10T16:17:22.357" v="1115" actId="207"/>
        <pc:sldMkLst>
          <pc:docMk/>
          <pc:sldMk cId="0" sldId="260"/>
        </pc:sldMkLst>
        <pc:spChg chg="mod">
          <ac:chgData name="Z LP" userId="9d5c3e3fb88d54d8" providerId="LiveId" clId="{32DFA15C-5AE4-43E8-9034-E72BA079C432}" dt="2023-05-10T14:39:07.743" v="937" actId="1076"/>
          <ac:spMkLst>
            <pc:docMk/>
            <pc:sldMk cId="0" sldId="260"/>
            <ac:spMk id="3" creationId="{00000000-0000-0000-0000-000000000000}"/>
          </ac:spMkLst>
        </pc:spChg>
        <pc:spChg chg="del mod">
          <ac:chgData name="Z LP" userId="9d5c3e3fb88d54d8" providerId="LiveId" clId="{32DFA15C-5AE4-43E8-9034-E72BA079C432}" dt="2023-05-10T10:20:18.483" v="278" actId="478"/>
          <ac:spMkLst>
            <pc:docMk/>
            <pc:sldMk cId="0" sldId="260"/>
            <ac:spMk id="7" creationId="{00000000-0000-0000-0000-000000000000}"/>
          </ac:spMkLst>
        </pc:spChg>
        <pc:spChg chg="add mod">
          <ac:chgData name="Z LP" userId="9d5c3e3fb88d54d8" providerId="LiveId" clId="{32DFA15C-5AE4-43E8-9034-E72BA079C432}" dt="2023-05-10T16:15:19.197" v="1069" actId="1076"/>
          <ac:spMkLst>
            <pc:docMk/>
            <pc:sldMk cId="0" sldId="260"/>
            <ac:spMk id="15" creationId="{0D75BAA4-7C9F-9094-C266-8B396CA69BE5}"/>
          </ac:spMkLst>
        </pc:spChg>
        <pc:spChg chg="add mod">
          <ac:chgData name="Z LP" userId="9d5c3e3fb88d54d8" providerId="LiveId" clId="{32DFA15C-5AE4-43E8-9034-E72BA079C432}" dt="2023-05-10T16:15:32.211" v="1070" actId="1076"/>
          <ac:spMkLst>
            <pc:docMk/>
            <pc:sldMk cId="0" sldId="260"/>
            <ac:spMk id="20" creationId="{ECF017F8-3439-EBE4-6F0A-8B92E3B900A7}"/>
          </ac:spMkLst>
        </pc:spChg>
        <pc:spChg chg="add mod">
          <ac:chgData name="Z LP" userId="9d5c3e3fb88d54d8" providerId="LiveId" clId="{32DFA15C-5AE4-43E8-9034-E72BA079C432}" dt="2023-05-10T16:14:46.786" v="1068"/>
          <ac:spMkLst>
            <pc:docMk/>
            <pc:sldMk cId="0" sldId="260"/>
            <ac:spMk id="21" creationId="{C2747D59-FC2E-9C84-2055-B94B2A7D7170}"/>
          </ac:spMkLst>
        </pc:spChg>
        <pc:spChg chg="add mod">
          <ac:chgData name="Z LP" userId="9d5c3e3fb88d54d8" providerId="LiveId" clId="{32DFA15C-5AE4-43E8-9034-E72BA079C432}" dt="2023-05-10T16:17:22.357" v="1115" actId="207"/>
          <ac:spMkLst>
            <pc:docMk/>
            <pc:sldMk cId="0" sldId="260"/>
            <ac:spMk id="22" creationId="{8AF62041-EB6F-523E-C5DE-E095D7B61E97}"/>
          </ac:spMkLst>
        </pc:spChg>
        <pc:grpChg chg="add del mod">
          <ac:chgData name="Z LP" userId="9d5c3e3fb88d54d8" providerId="LiveId" clId="{32DFA15C-5AE4-43E8-9034-E72BA079C432}" dt="2023-05-10T16:15:44.998" v="1074" actId="21"/>
          <ac:grpSpMkLst>
            <pc:docMk/>
            <pc:sldMk cId="0" sldId="260"/>
            <ac:grpSpMk id="4" creationId="{00000000-0000-0000-0000-000000000000}"/>
          </ac:grpSpMkLst>
        </pc:grpChg>
        <pc:picChg chg="add mod">
          <ac:chgData name="Z LP" userId="9d5c3e3fb88d54d8" providerId="LiveId" clId="{32DFA15C-5AE4-43E8-9034-E72BA079C432}" dt="2023-05-10T16:15:19.197" v="1069" actId="1076"/>
          <ac:picMkLst>
            <pc:docMk/>
            <pc:sldMk cId="0" sldId="260"/>
            <ac:picMk id="8" creationId="{59CB824C-DF72-B381-88F1-408A75D962CA}"/>
          </ac:picMkLst>
        </pc:picChg>
        <pc:picChg chg="add mod">
          <ac:chgData name="Z LP" userId="9d5c3e3fb88d54d8" providerId="LiveId" clId="{32DFA15C-5AE4-43E8-9034-E72BA079C432}" dt="2023-05-10T16:15:19.197" v="1069" actId="1076"/>
          <ac:picMkLst>
            <pc:docMk/>
            <pc:sldMk cId="0" sldId="260"/>
            <ac:picMk id="10" creationId="{7441A327-71EB-C9CD-13DF-DF4E12C7491D}"/>
          </ac:picMkLst>
        </pc:picChg>
        <pc:picChg chg="add mod">
          <ac:chgData name="Z LP" userId="9d5c3e3fb88d54d8" providerId="LiveId" clId="{32DFA15C-5AE4-43E8-9034-E72BA079C432}" dt="2023-05-10T16:15:19.197" v="1069" actId="1076"/>
          <ac:picMkLst>
            <pc:docMk/>
            <pc:sldMk cId="0" sldId="260"/>
            <ac:picMk id="12" creationId="{905C4E90-BD96-859E-3C78-654B76CEB725}"/>
          </ac:picMkLst>
        </pc:picChg>
        <pc:picChg chg="add mod">
          <ac:chgData name="Z LP" userId="9d5c3e3fb88d54d8" providerId="LiveId" clId="{32DFA15C-5AE4-43E8-9034-E72BA079C432}" dt="2023-05-10T16:15:19.197" v="1069" actId="1076"/>
          <ac:picMkLst>
            <pc:docMk/>
            <pc:sldMk cId="0" sldId="260"/>
            <ac:picMk id="14" creationId="{49FD71D3-F04F-F8A1-08CC-A7209C7367F8}"/>
          </ac:picMkLst>
        </pc:picChg>
        <pc:picChg chg="add mod">
          <ac:chgData name="Z LP" userId="9d5c3e3fb88d54d8" providerId="LiveId" clId="{32DFA15C-5AE4-43E8-9034-E72BA079C432}" dt="2023-05-10T16:15:32.211" v="1070" actId="1076"/>
          <ac:picMkLst>
            <pc:docMk/>
            <pc:sldMk cId="0" sldId="260"/>
            <ac:picMk id="17" creationId="{14D119EF-27EC-3802-EC36-B1A7EEDEA58F}"/>
          </ac:picMkLst>
        </pc:picChg>
        <pc:picChg chg="add mod">
          <ac:chgData name="Z LP" userId="9d5c3e3fb88d54d8" providerId="LiveId" clId="{32DFA15C-5AE4-43E8-9034-E72BA079C432}" dt="2023-05-10T16:15:32.211" v="1070" actId="1076"/>
          <ac:picMkLst>
            <pc:docMk/>
            <pc:sldMk cId="0" sldId="260"/>
            <ac:picMk id="19" creationId="{103E27F5-DF0F-6559-FFEC-82AC4BCF9EAC}"/>
          </ac:picMkLst>
        </pc:picChg>
      </pc:sldChg>
      <pc:sldChg chg="addSp delSp modSp mod modNotesTx">
        <pc:chgData name="Z LP" userId="9d5c3e3fb88d54d8" providerId="LiveId" clId="{32DFA15C-5AE4-43E8-9034-E72BA079C432}" dt="2023-05-10T16:28:04.294" v="1208" actId="1076"/>
        <pc:sldMkLst>
          <pc:docMk/>
          <pc:sldMk cId="0" sldId="261"/>
        </pc:sldMkLst>
        <pc:spChg chg="mod">
          <ac:chgData name="Z LP" userId="9d5c3e3fb88d54d8" providerId="LiveId" clId="{32DFA15C-5AE4-43E8-9034-E72BA079C432}" dt="2023-05-03T13:52:07.419" v="175" actId="1076"/>
          <ac:spMkLst>
            <pc:docMk/>
            <pc:sldMk cId="0" sldId="261"/>
            <ac:spMk id="2" creationId="{00000000-0000-0000-0000-000000000000}"/>
          </ac:spMkLst>
        </pc:spChg>
        <pc:spChg chg="mod">
          <ac:chgData name="Z LP" userId="9d5c3e3fb88d54d8" providerId="LiveId" clId="{32DFA15C-5AE4-43E8-9034-E72BA079C432}" dt="2023-05-10T16:18:29.107" v="1120" actId="1076"/>
          <ac:spMkLst>
            <pc:docMk/>
            <pc:sldMk cId="0" sldId="261"/>
            <ac:spMk id="35" creationId="{00000000-0000-0000-0000-000000000000}"/>
          </ac:spMkLst>
        </pc:spChg>
        <pc:spChg chg="mod">
          <ac:chgData name="Z LP" userId="9d5c3e3fb88d54d8" providerId="LiveId" clId="{32DFA15C-5AE4-43E8-9034-E72BA079C432}" dt="2023-05-10T16:18:29.107" v="1120" actId="1076"/>
          <ac:spMkLst>
            <pc:docMk/>
            <pc:sldMk cId="0" sldId="261"/>
            <ac:spMk id="36" creationId="{00000000-0000-0000-0000-000000000000}"/>
          </ac:spMkLst>
        </pc:spChg>
        <pc:spChg chg="mod">
          <ac:chgData name="Z LP" userId="9d5c3e3fb88d54d8" providerId="LiveId" clId="{32DFA15C-5AE4-43E8-9034-E72BA079C432}" dt="2023-05-10T16:18:29.107" v="1120" actId="1076"/>
          <ac:spMkLst>
            <pc:docMk/>
            <pc:sldMk cId="0" sldId="261"/>
            <ac:spMk id="37" creationId="{00000000-0000-0000-0000-000000000000}"/>
          </ac:spMkLst>
        </pc:spChg>
        <pc:spChg chg="mod">
          <ac:chgData name="Z LP" userId="9d5c3e3fb88d54d8" providerId="LiveId" clId="{32DFA15C-5AE4-43E8-9034-E72BA079C432}" dt="2023-05-10T16:18:29.107" v="1120" actId="1076"/>
          <ac:spMkLst>
            <pc:docMk/>
            <pc:sldMk cId="0" sldId="261"/>
            <ac:spMk id="38" creationId="{00000000-0000-0000-0000-000000000000}"/>
          </ac:spMkLst>
        </pc:spChg>
        <pc:spChg chg="mod">
          <ac:chgData name="Z LP" userId="9d5c3e3fb88d54d8" providerId="LiveId" clId="{32DFA15C-5AE4-43E8-9034-E72BA079C432}" dt="2023-05-10T16:18:29.107" v="1120" actId="1076"/>
          <ac:spMkLst>
            <pc:docMk/>
            <pc:sldMk cId="0" sldId="261"/>
            <ac:spMk id="39" creationId="{00000000-0000-0000-0000-000000000000}"/>
          </ac:spMkLst>
        </pc:spChg>
        <pc:spChg chg="mod">
          <ac:chgData name="Z LP" userId="9d5c3e3fb88d54d8" providerId="LiveId" clId="{32DFA15C-5AE4-43E8-9034-E72BA079C432}" dt="2023-05-10T16:18:29.107" v="1120" actId="1076"/>
          <ac:spMkLst>
            <pc:docMk/>
            <pc:sldMk cId="0" sldId="261"/>
            <ac:spMk id="40" creationId="{00000000-0000-0000-0000-000000000000}"/>
          </ac:spMkLst>
        </pc:spChg>
        <pc:spChg chg="mod">
          <ac:chgData name="Z LP" userId="9d5c3e3fb88d54d8" providerId="LiveId" clId="{32DFA15C-5AE4-43E8-9034-E72BA079C432}" dt="2023-05-10T16:18:29.107" v="1120" actId="1076"/>
          <ac:spMkLst>
            <pc:docMk/>
            <pc:sldMk cId="0" sldId="261"/>
            <ac:spMk id="41" creationId="{00000000-0000-0000-0000-000000000000}"/>
          </ac:spMkLst>
        </pc:spChg>
        <pc:spChg chg="mod">
          <ac:chgData name="Z LP" userId="9d5c3e3fb88d54d8" providerId="LiveId" clId="{32DFA15C-5AE4-43E8-9034-E72BA079C432}" dt="2023-05-10T16:18:29.107" v="1120" actId="1076"/>
          <ac:spMkLst>
            <pc:docMk/>
            <pc:sldMk cId="0" sldId="261"/>
            <ac:spMk id="42" creationId="{00000000-0000-0000-0000-000000000000}"/>
          </ac:spMkLst>
        </pc:spChg>
        <pc:spChg chg="mod">
          <ac:chgData name="Z LP" userId="9d5c3e3fb88d54d8" providerId="LiveId" clId="{32DFA15C-5AE4-43E8-9034-E72BA079C432}" dt="2023-05-10T16:28:04.294" v="1208" actId="1076"/>
          <ac:spMkLst>
            <pc:docMk/>
            <pc:sldMk cId="0" sldId="261"/>
            <ac:spMk id="43" creationId="{00000000-0000-0000-0000-000000000000}"/>
          </ac:spMkLst>
        </pc:spChg>
        <pc:spChg chg="mod">
          <ac:chgData name="Z LP" userId="9d5c3e3fb88d54d8" providerId="LiveId" clId="{32DFA15C-5AE4-43E8-9034-E72BA079C432}" dt="2023-05-10T16:28:04.294" v="1208" actId="1076"/>
          <ac:spMkLst>
            <pc:docMk/>
            <pc:sldMk cId="0" sldId="261"/>
            <ac:spMk id="44" creationId="{00000000-0000-0000-0000-000000000000}"/>
          </ac:spMkLst>
        </pc:spChg>
        <pc:spChg chg="add del mod">
          <ac:chgData name="Z LP" userId="9d5c3e3fb88d54d8" providerId="LiveId" clId="{32DFA15C-5AE4-43E8-9034-E72BA079C432}" dt="2023-05-10T16:18:17.062" v="1116" actId="21"/>
          <ac:spMkLst>
            <pc:docMk/>
            <pc:sldMk cId="0" sldId="261"/>
            <ac:spMk id="46" creationId="{8BBECF18-744C-F270-4390-FB4A58381E30}"/>
          </ac:spMkLst>
        </pc:spChg>
        <pc:spChg chg="add mod">
          <ac:chgData name="Z LP" userId="9d5c3e3fb88d54d8" providerId="LiveId" clId="{32DFA15C-5AE4-43E8-9034-E72BA079C432}" dt="2023-05-10T16:18:29.107" v="1120" actId="1076"/>
          <ac:spMkLst>
            <pc:docMk/>
            <pc:sldMk cId="0" sldId="261"/>
            <ac:spMk id="47" creationId="{30FF22BB-1F1D-3349-1611-EE7DCEE246E0}"/>
          </ac:spMkLst>
        </pc:spChg>
        <pc:spChg chg="mod">
          <ac:chgData name="Z LP" userId="9d5c3e3fb88d54d8" providerId="LiveId" clId="{32DFA15C-5AE4-43E8-9034-E72BA079C432}" dt="2023-05-10T16:19:49.033" v="1136"/>
          <ac:spMkLst>
            <pc:docMk/>
            <pc:sldMk cId="0" sldId="261"/>
            <ac:spMk id="49" creationId="{78479442-1C49-55F8-D67C-56C465C53A77}"/>
          </ac:spMkLst>
        </pc:spChg>
        <pc:spChg chg="mod">
          <ac:chgData name="Z LP" userId="9d5c3e3fb88d54d8" providerId="LiveId" clId="{32DFA15C-5AE4-43E8-9034-E72BA079C432}" dt="2023-05-10T16:19:49.033" v="1136"/>
          <ac:spMkLst>
            <pc:docMk/>
            <pc:sldMk cId="0" sldId="261"/>
            <ac:spMk id="50" creationId="{E9CEC876-C9A7-8626-5FCD-3BB52BC359AC}"/>
          </ac:spMkLst>
        </pc:spChg>
        <pc:spChg chg="mod">
          <ac:chgData name="Z LP" userId="9d5c3e3fb88d54d8" providerId="LiveId" clId="{32DFA15C-5AE4-43E8-9034-E72BA079C432}" dt="2023-05-10T16:19:49.033" v="1136"/>
          <ac:spMkLst>
            <pc:docMk/>
            <pc:sldMk cId="0" sldId="261"/>
            <ac:spMk id="51" creationId="{DC608348-97EE-16B2-431C-E32A06BEA413}"/>
          </ac:spMkLst>
        </pc:spChg>
        <pc:spChg chg="mod">
          <ac:chgData name="Z LP" userId="9d5c3e3fb88d54d8" providerId="LiveId" clId="{32DFA15C-5AE4-43E8-9034-E72BA079C432}" dt="2023-05-10T16:19:58.453" v="1138"/>
          <ac:spMkLst>
            <pc:docMk/>
            <pc:sldMk cId="0" sldId="261"/>
            <ac:spMk id="53" creationId="{DC710D30-608E-5CAF-955B-AB9FA7D8A9E4}"/>
          </ac:spMkLst>
        </pc:spChg>
        <pc:spChg chg="mod">
          <ac:chgData name="Z LP" userId="9d5c3e3fb88d54d8" providerId="LiveId" clId="{32DFA15C-5AE4-43E8-9034-E72BA079C432}" dt="2023-05-10T16:19:58.453" v="1138"/>
          <ac:spMkLst>
            <pc:docMk/>
            <pc:sldMk cId="0" sldId="261"/>
            <ac:spMk id="54" creationId="{D795FE48-7A4E-BACA-DD6D-AE19C3001AAD}"/>
          </ac:spMkLst>
        </pc:spChg>
        <pc:spChg chg="mod">
          <ac:chgData name="Z LP" userId="9d5c3e3fb88d54d8" providerId="LiveId" clId="{32DFA15C-5AE4-43E8-9034-E72BA079C432}" dt="2023-05-10T16:19:58.453" v="1138"/>
          <ac:spMkLst>
            <pc:docMk/>
            <pc:sldMk cId="0" sldId="261"/>
            <ac:spMk id="55" creationId="{77DAFAF8-8CED-7538-561E-1B476DD503E9}"/>
          </ac:spMkLst>
        </pc:spChg>
        <pc:spChg chg="add del mod">
          <ac:chgData name="Z LP" userId="9d5c3e3fb88d54d8" providerId="LiveId" clId="{32DFA15C-5AE4-43E8-9034-E72BA079C432}" dt="2023-05-10T16:20:23.989" v="1140" actId="478"/>
          <ac:spMkLst>
            <pc:docMk/>
            <pc:sldMk cId="0" sldId="261"/>
            <ac:spMk id="56" creationId="{7D8168B4-42E7-1262-9526-62F4FFA00459}"/>
          </ac:spMkLst>
        </pc:spChg>
        <pc:spChg chg="add del mod">
          <ac:chgData name="Z LP" userId="9d5c3e3fb88d54d8" providerId="LiveId" clId="{32DFA15C-5AE4-43E8-9034-E72BA079C432}" dt="2023-05-10T16:20:23.989" v="1140" actId="478"/>
          <ac:spMkLst>
            <pc:docMk/>
            <pc:sldMk cId="0" sldId="261"/>
            <ac:spMk id="57" creationId="{B095FCC7-147A-6110-0C75-49636A3A385F}"/>
          </ac:spMkLst>
        </pc:spChg>
        <pc:spChg chg="add del mod">
          <ac:chgData name="Z LP" userId="9d5c3e3fb88d54d8" providerId="LiveId" clId="{32DFA15C-5AE4-43E8-9034-E72BA079C432}" dt="2023-05-10T16:20:23.989" v="1140" actId="478"/>
          <ac:spMkLst>
            <pc:docMk/>
            <pc:sldMk cId="0" sldId="261"/>
            <ac:spMk id="58" creationId="{496B0ACA-6EB5-A39C-0ACB-35FF8B770B51}"/>
          </ac:spMkLst>
        </pc:spChg>
        <pc:spChg chg="add del mod">
          <ac:chgData name="Z LP" userId="9d5c3e3fb88d54d8" providerId="LiveId" clId="{32DFA15C-5AE4-43E8-9034-E72BA079C432}" dt="2023-05-10T16:20:23.989" v="1140" actId="478"/>
          <ac:spMkLst>
            <pc:docMk/>
            <pc:sldMk cId="0" sldId="261"/>
            <ac:spMk id="59" creationId="{C473E375-DC5B-E251-F5DC-F9117230C560}"/>
          </ac:spMkLst>
        </pc:spChg>
        <pc:spChg chg="add del mod">
          <ac:chgData name="Z LP" userId="9d5c3e3fb88d54d8" providerId="LiveId" clId="{32DFA15C-5AE4-43E8-9034-E72BA079C432}" dt="2023-05-10T16:20:23.989" v="1140" actId="478"/>
          <ac:spMkLst>
            <pc:docMk/>
            <pc:sldMk cId="0" sldId="261"/>
            <ac:spMk id="60" creationId="{326230FA-3E52-1B65-AB34-1820EA385333}"/>
          </ac:spMkLst>
        </pc:spChg>
        <pc:grpChg chg="add del mod">
          <ac:chgData name="Z LP" userId="9d5c3e3fb88d54d8" providerId="LiveId" clId="{32DFA15C-5AE4-43E8-9034-E72BA079C432}" dt="2023-05-10T16:19:50.418" v="1137"/>
          <ac:grpSpMkLst>
            <pc:docMk/>
            <pc:sldMk cId="0" sldId="261"/>
            <ac:grpSpMk id="48" creationId="{785041ED-4A31-B99E-FE9B-53FF9A5715D7}"/>
          </ac:grpSpMkLst>
        </pc:grpChg>
        <pc:grpChg chg="add del mod">
          <ac:chgData name="Z LP" userId="9d5c3e3fb88d54d8" providerId="LiveId" clId="{32DFA15C-5AE4-43E8-9034-E72BA079C432}" dt="2023-05-10T16:20:23.989" v="1140" actId="478"/>
          <ac:grpSpMkLst>
            <pc:docMk/>
            <pc:sldMk cId="0" sldId="261"/>
            <ac:grpSpMk id="52" creationId="{16EA4E80-12E2-A8DF-F72E-EBD75BAB68AD}"/>
          </ac:grpSpMkLst>
        </pc:grpChg>
      </pc:sldChg>
      <pc:sldChg chg="addSp delSp modSp mod">
        <pc:chgData name="Z LP" userId="9d5c3e3fb88d54d8" providerId="LiveId" clId="{32DFA15C-5AE4-43E8-9034-E72BA079C432}" dt="2023-05-12T04:57:53.813" v="1667" actId="1076"/>
        <pc:sldMkLst>
          <pc:docMk/>
          <pc:sldMk cId="0" sldId="262"/>
        </pc:sldMkLst>
        <pc:spChg chg="mod">
          <ac:chgData name="Z LP" userId="9d5c3e3fb88d54d8" providerId="LiveId" clId="{32DFA15C-5AE4-43E8-9034-E72BA079C432}" dt="2023-05-03T13:51:55.689" v="174" actId="1076"/>
          <ac:spMkLst>
            <pc:docMk/>
            <pc:sldMk cId="0" sldId="262"/>
            <ac:spMk id="2" creationId="{00000000-0000-0000-0000-000000000000}"/>
          </ac:spMkLst>
        </pc:spChg>
        <pc:spChg chg="del mod">
          <ac:chgData name="Z LP" userId="9d5c3e3fb88d54d8" providerId="LiveId" clId="{32DFA15C-5AE4-43E8-9034-E72BA079C432}" dt="2023-05-12T04:57:03.870" v="1655" actId="478"/>
          <ac:spMkLst>
            <pc:docMk/>
            <pc:sldMk cId="0" sldId="262"/>
            <ac:spMk id="7" creationId="{00000000-0000-0000-0000-000000000000}"/>
          </ac:spMkLst>
        </pc:spChg>
        <pc:spChg chg="del mod">
          <ac:chgData name="Z LP" userId="9d5c3e3fb88d54d8" providerId="LiveId" clId="{32DFA15C-5AE4-43E8-9034-E72BA079C432}" dt="2023-05-12T04:57:03.870" v="1655" actId="478"/>
          <ac:spMkLst>
            <pc:docMk/>
            <pc:sldMk cId="0" sldId="262"/>
            <ac:spMk id="8" creationId="{00000000-0000-0000-0000-000000000000}"/>
          </ac:spMkLst>
        </pc:spChg>
        <pc:spChg chg="del mod">
          <ac:chgData name="Z LP" userId="9d5c3e3fb88d54d8" providerId="LiveId" clId="{32DFA15C-5AE4-43E8-9034-E72BA079C432}" dt="2023-05-12T04:57:03.870" v="1655" actId="478"/>
          <ac:spMkLst>
            <pc:docMk/>
            <pc:sldMk cId="0" sldId="262"/>
            <ac:spMk id="9" creationId="{00000000-0000-0000-0000-000000000000}"/>
          </ac:spMkLst>
        </pc:spChg>
        <pc:spChg chg="del mod">
          <ac:chgData name="Z LP" userId="9d5c3e3fb88d54d8" providerId="LiveId" clId="{32DFA15C-5AE4-43E8-9034-E72BA079C432}" dt="2023-05-12T04:57:03.870" v="1655" actId="478"/>
          <ac:spMkLst>
            <pc:docMk/>
            <pc:sldMk cId="0" sldId="262"/>
            <ac:spMk id="10" creationId="{00000000-0000-0000-0000-000000000000}"/>
          </ac:spMkLst>
        </pc:spChg>
        <pc:spChg chg="del mod">
          <ac:chgData name="Z LP" userId="9d5c3e3fb88d54d8" providerId="LiveId" clId="{32DFA15C-5AE4-43E8-9034-E72BA079C432}" dt="2023-05-12T04:57:03.870" v="1655" actId="478"/>
          <ac:spMkLst>
            <pc:docMk/>
            <pc:sldMk cId="0" sldId="262"/>
            <ac:spMk id="11" creationId="{00000000-0000-0000-0000-000000000000}"/>
          </ac:spMkLst>
        </pc:spChg>
        <pc:spChg chg="mod">
          <ac:chgData name="Z LP" userId="9d5c3e3fb88d54d8" providerId="LiveId" clId="{32DFA15C-5AE4-43E8-9034-E72BA079C432}" dt="2023-05-12T04:57:53.813" v="1667" actId="1076"/>
          <ac:spMkLst>
            <pc:docMk/>
            <pc:sldMk cId="0" sldId="262"/>
            <ac:spMk id="12" creationId="{00000000-0000-0000-0000-000000000000}"/>
          </ac:spMkLst>
        </pc:spChg>
        <pc:spChg chg="mod">
          <ac:chgData name="Z LP" userId="9d5c3e3fb88d54d8" providerId="LiveId" clId="{32DFA15C-5AE4-43E8-9034-E72BA079C432}" dt="2023-05-12T04:57:53.813" v="1667" actId="1076"/>
          <ac:spMkLst>
            <pc:docMk/>
            <pc:sldMk cId="0" sldId="262"/>
            <ac:spMk id="13" creationId="{00000000-0000-0000-0000-000000000000}"/>
          </ac:spMkLst>
        </pc:spChg>
        <pc:spChg chg="mod">
          <ac:chgData name="Z LP" userId="9d5c3e3fb88d54d8" providerId="LiveId" clId="{32DFA15C-5AE4-43E8-9034-E72BA079C432}" dt="2023-05-12T04:57:53.813" v="1667" actId="1076"/>
          <ac:spMkLst>
            <pc:docMk/>
            <pc:sldMk cId="0" sldId="262"/>
            <ac:spMk id="14" creationId="{00000000-0000-0000-0000-000000000000}"/>
          </ac:spMkLst>
        </pc:spChg>
        <pc:spChg chg="mod">
          <ac:chgData name="Z LP" userId="9d5c3e3fb88d54d8" providerId="LiveId" clId="{32DFA15C-5AE4-43E8-9034-E72BA079C432}" dt="2023-05-12T04:57:53.813" v="1667" actId="1076"/>
          <ac:spMkLst>
            <pc:docMk/>
            <pc:sldMk cId="0" sldId="262"/>
            <ac:spMk id="15" creationId="{00000000-0000-0000-0000-000000000000}"/>
          </ac:spMkLst>
        </pc:spChg>
        <pc:spChg chg="mod">
          <ac:chgData name="Z LP" userId="9d5c3e3fb88d54d8" providerId="LiveId" clId="{32DFA15C-5AE4-43E8-9034-E72BA079C432}" dt="2023-05-12T04:57:10.128" v="1657" actId="1076"/>
          <ac:spMkLst>
            <pc:docMk/>
            <pc:sldMk cId="0" sldId="262"/>
            <ac:spMk id="16" creationId="{00000000-0000-0000-0000-000000000000}"/>
          </ac:spMkLst>
        </pc:spChg>
        <pc:spChg chg="mod">
          <ac:chgData name="Z LP" userId="9d5c3e3fb88d54d8" providerId="LiveId" clId="{32DFA15C-5AE4-43E8-9034-E72BA079C432}" dt="2023-05-10T16:18:47.324" v="1125" actId="1076"/>
          <ac:spMkLst>
            <pc:docMk/>
            <pc:sldMk cId="0" sldId="262"/>
            <ac:spMk id="18" creationId="{00000000-0000-0000-0000-000000000000}"/>
          </ac:spMkLst>
        </pc:spChg>
        <pc:spChg chg="mod">
          <ac:chgData name="Z LP" userId="9d5c3e3fb88d54d8" providerId="LiveId" clId="{32DFA15C-5AE4-43E8-9034-E72BA079C432}" dt="2023-05-10T16:18:47.324" v="1125" actId="1076"/>
          <ac:spMkLst>
            <pc:docMk/>
            <pc:sldMk cId="0" sldId="262"/>
            <ac:spMk id="19" creationId="{00000000-0000-0000-0000-000000000000}"/>
          </ac:spMkLst>
        </pc:spChg>
        <pc:spChg chg="mod">
          <ac:chgData name="Z LP" userId="9d5c3e3fb88d54d8" providerId="LiveId" clId="{32DFA15C-5AE4-43E8-9034-E72BA079C432}" dt="2023-05-10T16:18:47.324" v="1125" actId="1076"/>
          <ac:spMkLst>
            <pc:docMk/>
            <pc:sldMk cId="0" sldId="262"/>
            <ac:spMk id="20" creationId="{00000000-0000-0000-0000-000000000000}"/>
          </ac:spMkLst>
        </pc:spChg>
        <pc:spChg chg="add mod">
          <ac:chgData name="Z LP" userId="9d5c3e3fb88d54d8" providerId="LiveId" clId="{32DFA15C-5AE4-43E8-9034-E72BA079C432}" dt="2023-05-10T16:18:47.324" v="1125" actId="1076"/>
          <ac:spMkLst>
            <pc:docMk/>
            <pc:sldMk cId="0" sldId="262"/>
            <ac:spMk id="21" creationId="{16E3274B-2998-1F78-9335-E8BB5F944400}"/>
          </ac:spMkLst>
        </pc:spChg>
        <pc:spChg chg="mod">
          <ac:chgData name="Z LP" userId="9d5c3e3fb88d54d8" providerId="LiveId" clId="{32DFA15C-5AE4-43E8-9034-E72BA079C432}" dt="2023-05-10T16:18:47.324" v="1125" actId="1076"/>
          <ac:spMkLst>
            <pc:docMk/>
            <pc:sldMk cId="0" sldId="262"/>
            <ac:spMk id="22" creationId="{00000000-0000-0000-0000-000000000000}"/>
          </ac:spMkLst>
        </pc:spChg>
        <pc:spChg chg="mod">
          <ac:chgData name="Z LP" userId="9d5c3e3fb88d54d8" providerId="LiveId" clId="{32DFA15C-5AE4-43E8-9034-E72BA079C432}" dt="2023-05-10T16:18:47.324" v="1125" actId="1076"/>
          <ac:spMkLst>
            <pc:docMk/>
            <pc:sldMk cId="0" sldId="262"/>
            <ac:spMk id="23" creationId="{00000000-0000-0000-0000-000000000000}"/>
          </ac:spMkLst>
        </pc:spChg>
        <pc:spChg chg="mod">
          <ac:chgData name="Z LP" userId="9d5c3e3fb88d54d8" providerId="LiveId" clId="{32DFA15C-5AE4-43E8-9034-E72BA079C432}" dt="2023-05-10T16:18:47.324" v="1125" actId="1076"/>
          <ac:spMkLst>
            <pc:docMk/>
            <pc:sldMk cId="0" sldId="262"/>
            <ac:spMk id="24" creationId="{00000000-0000-0000-0000-000000000000}"/>
          </ac:spMkLst>
        </pc:spChg>
        <pc:spChg chg="mod">
          <ac:chgData name="Z LP" userId="9d5c3e3fb88d54d8" providerId="LiveId" clId="{32DFA15C-5AE4-43E8-9034-E72BA079C432}" dt="2023-05-10T16:18:47.324" v="1125" actId="1076"/>
          <ac:spMkLst>
            <pc:docMk/>
            <pc:sldMk cId="0" sldId="262"/>
            <ac:spMk id="25" creationId="{00000000-0000-0000-0000-000000000000}"/>
          </ac:spMkLst>
        </pc:spChg>
        <pc:spChg chg="mod">
          <ac:chgData name="Z LP" userId="9d5c3e3fb88d54d8" providerId="LiveId" clId="{32DFA15C-5AE4-43E8-9034-E72BA079C432}" dt="2023-05-10T16:18:47.324" v="1125" actId="1076"/>
          <ac:spMkLst>
            <pc:docMk/>
            <pc:sldMk cId="0" sldId="262"/>
            <ac:spMk id="26" creationId="{00000000-0000-0000-0000-000000000000}"/>
          </ac:spMkLst>
        </pc:spChg>
        <pc:spChg chg="mod">
          <ac:chgData name="Z LP" userId="9d5c3e3fb88d54d8" providerId="LiveId" clId="{32DFA15C-5AE4-43E8-9034-E72BA079C432}" dt="2023-05-10T16:18:47.324" v="1125" actId="1076"/>
          <ac:spMkLst>
            <pc:docMk/>
            <pc:sldMk cId="0" sldId="262"/>
            <ac:spMk id="27" creationId="{00000000-0000-0000-0000-000000000000}"/>
          </ac:spMkLst>
        </pc:spChg>
        <pc:spChg chg="mod">
          <ac:chgData name="Z LP" userId="9d5c3e3fb88d54d8" providerId="LiveId" clId="{32DFA15C-5AE4-43E8-9034-E72BA079C432}" dt="2023-05-10T16:18:47.324" v="1125" actId="1076"/>
          <ac:spMkLst>
            <pc:docMk/>
            <pc:sldMk cId="0" sldId="262"/>
            <ac:spMk id="28" creationId="{00000000-0000-0000-0000-000000000000}"/>
          </ac:spMkLst>
        </pc:spChg>
        <pc:spChg chg="mod">
          <ac:chgData name="Z LP" userId="9d5c3e3fb88d54d8" providerId="LiveId" clId="{32DFA15C-5AE4-43E8-9034-E72BA079C432}" dt="2023-05-10T16:18:47.324" v="1125" actId="1076"/>
          <ac:spMkLst>
            <pc:docMk/>
            <pc:sldMk cId="0" sldId="262"/>
            <ac:spMk id="29" creationId="{00000000-0000-0000-0000-000000000000}"/>
          </ac:spMkLst>
        </pc:spChg>
        <pc:grpChg chg="del mod">
          <ac:chgData name="Z LP" userId="9d5c3e3fb88d54d8" providerId="LiveId" clId="{32DFA15C-5AE4-43E8-9034-E72BA079C432}" dt="2023-05-12T04:57:03.870" v="1655" actId="478"/>
          <ac:grpSpMkLst>
            <pc:docMk/>
            <pc:sldMk cId="0" sldId="262"/>
            <ac:grpSpMk id="3" creationId="{00000000-0000-0000-0000-000000000000}"/>
          </ac:grpSpMkLst>
        </pc:grpChg>
        <pc:graphicFrameChg chg="mod">
          <ac:chgData name="Z LP" userId="9d5c3e3fb88d54d8" providerId="LiveId" clId="{32DFA15C-5AE4-43E8-9034-E72BA079C432}" dt="2023-05-10T16:18:47.324" v="1125" actId="1076"/>
          <ac:graphicFrameMkLst>
            <pc:docMk/>
            <pc:sldMk cId="0" sldId="262"/>
            <ac:graphicFrameMk id="17" creationId="{00000000-0000-0000-0000-000000000000}"/>
          </ac:graphicFrameMkLst>
        </pc:graphicFrameChg>
        <pc:picChg chg="mod">
          <ac:chgData name="Z LP" userId="9d5c3e3fb88d54d8" providerId="LiveId" clId="{32DFA15C-5AE4-43E8-9034-E72BA079C432}" dt="2023-05-10T16:18:47.324" v="1125" actId="1076"/>
          <ac:picMkLst>
            <pc:docMk/>
            <pc:sldMk cId="0" sldId="262"/>
            <ac:picMk id="31" creationId="{41A2F550-9B10-00C9-071E-EB1735AEF594}"/>
          </ac:picMkLst>
        </pc:picChg>
        <pc:picChg chg="add mod">
          <ac:chgData name="Z LP" userId="9d5c3e3fb88d54d8" providerId="LiveId" clId="{32DFA15C-5AE4-43E8-9034-E72BA079C432}" dt="2023-05-12T04:57:53.813" v="1667" actId="1076"/>
          <ac:picMkLst>
            <pc:docMk/>
            <pc:sldMk cId="0" sldId="262"/>
            <ac:picMk id="32" creationId="{744B13BB-D513-D12B-9506-64E468E0E92C}"/>
          </ac:picMkLst>
        </pc:picChg>
        <pc:picChg chg="add mod">
          <ac:chgData name="Z LP" userId="9d5c3e3fb88d54d8" providerId="LiveId" clId="{32DFA15C-5AE4-43E8-9034-E72BA079C432}" dt="2023-05-12T04:57:53.813" v="1667" actId="1076"/>
          <ac:picMkLst>
            <pc:docMk/>
            <pc:sldMk cId="0" sldId="262"/>
            <ac:picMk id="34" creationId="{E6DE61CE-9074-73A9-C8FF-3B35129F5811}"/>
          </ac:picMkLst>
        </pc:picChg>
      </pc:sldChg>
      <pc:sldChg chg="modSp mod">
        <pc:chgData name="Z LP" userId="9d5c3e3fb88d54d8" providerId="LiveId" clId="{32DFA15C-5AE4-43E8-9034-E72BA079C432}" dt="2023-05-11T05:12:42.760" v="1238" actId="1076"/>
        <pc:sldMkLst>
          <pc:docMk/>
          <pc:sldMk cId="0" sldId="263"/>
        </pc:sldMkLst>
        <pc:spChg chg="mod">
          <ac:chgData name="Z LP" userId="9d5c3e3fb88d54d8" providerId="LiveId" clId="{32DFA15C-5AE4-43E8-9034-E72BA079C432}" dt="2023-05-11T05:12:37.887" v="1237" actId="1076"/>
          <ac:spMkLst>
            <pc:docMk/>
            <pc:sldMk cId="0" sldId="263"/>
            <ac:spMk id="2" creationId="{00000000-0000-0000-0000-000000000000}"/>
          </ac:spMkLst>
        </pc:spChg>
        <pc:spChg chg="mod">
          <ac:chgData name="Z LP" userId="9d5c3e3fb88d54d8" providerId="LiveId" clId="{32DFA15C-5AE4-43E8-9034-E72BA079C432}" dt="2023-05-11T05:12:42.760" v="1238" actId="1076"/>
          <ac:spMkLst>
            <pc:docMk/>
            <pc:sldMk cId="0" sldId="263"/>
            <ac:spMk id="4" creationId="{00000000-0000-0000-0000-000000000000}"/>
          </ac:spMkLst>
        </pc:spChg>
        <pc:spChg chg="mod">
          <ac:chgData name="Z LP" userId="9d5c3e3fb88d54d8" providerId="LiveId" clId="{32DFA15C-5AE4-43E8-9034-E72BA079C432}" dt="2023-05-11T05:12:42.760" v="1238" actId="1076"/>
          <ac:spMkLst>
            <pc:docMk/>
            <pc:sldMk cId="0" sldId="263"/>
            <ac:spMk id="5" creationId="{00000000-0000-0000-0000-000000000000}"/>
          </ac:spMkLst>
        </pc:spChg>
        <pc:spChg chg="mod">
          <ac:chgData name="Z LP" userId="9d5c3e3fb88d54d8" providerId="LiveId" clId="{32DFA15C-5AE4-43E8-9034-E72BA079C432}" dt="2023-05-11T05:12:42.760" v="1238" actId="1076"/>
          <ac:spMkLst>
            <pc:docMk/>
            <pc:sldMk cId="0" sldId="263"/>
            <ac:spMk id="6" creationId="{00000000-0000-0000-0000-000000000000}"/>
          </ac:spMkLst>
        </pc:spChg>
        <pc:spChg chg="mod">
          <ac:chgData name="Z LP" userId="9d5c3e3fb88d54d8" providerId="LiveId" clId="{32DFA15C-5AE4-43E8-9034-E72BA079C432}" dt="2023-05-11T05:12:42.760" v="1238" actId="1076"/>
          <ac:spMkLst>
            <pc:docMk/>
            <pc:sldMk cId="0" sldId="263"/>
            <ac:spMk id="7" creationId="{00000000-0000-0000-0000-000000000000}"/>
          </ac:spMkLst>
        </pc:spChg>
        <pc:spChg chg="mod">
          <ac:chgData name="Z LP" userId="9d5c3e3fb88d54d8" providerId="LiveId" clId="{32DFA15C-5AE4-43E8-9034-E72BA079C432}" dt="2023-05-11T05:12:42.760" v="1238" actId="1076"/>
          <ac:spMkLst>
            <pc:docMk/>
            <pc:sldMk cId="0" sldId="263"/>
            <ac:spMk id="8" creationId="{00000000-0000-0000-0000-000000000000}"/>
          </ac:spMkLst>
        </pc:spChg>
        <pc:spChg chg="mod">
          <ac:chgData name="Z LP" userId="9d5c3e3fb88d54d8" providerId="LiveId" clId="{32DFA15C-5AE4-43E8-9034-E72BA079C432}" dt="2023-05-11T05:12:42.760" v="1238" actId="1076"/>
          <ac:spMkLst>
            <pc:docMk/>
            <pc:sldMk cId="0" sldId="263"/>
            <ac:spMk id="9" creationId="{00000000-0000-0000-0000-000000000000}"/>
          </ac:spMkLst>
        </pc:spChg>
        <pc:graphicFrameChg chg="mod">
          <ac:chgData name="Z LP" userId="9d5c3e3fb88d54d8" providerId="LiveId" clId="{32DFA15C-5AE4-43E8-9034-E72BA079C432}" dt="2023-05-11T05:12:42.760" v="1238" actId="1076"/>
          <ac:graphicFrameMkLst>
            <pc:docMk/>
            <pc:sldMk cId="0" sldId="263"/>
            <ac:graphicFrameMk id="3" creationId="{00000000-0000-0000-0000-000000000000}"/>
          </ac:graphicFrameMkLst>
        </pc:graphicFrameChg>
      </pc:sldChg>
      <pc:sldChg chg="modSp mod modNotesTx">
        <pc:chgData name="Z LP" userId="9d5c3e3fb88d54d8" providerId="LiveId" clId="{32DFA15C-5AE4-43E8-9034-E72BA079C432}" dt="2023-05-10T16:47:52.174" v="1236" actId="20577"/>
        <pc:sldMkLst>
          <pc:docMk/>
          <pc:sldMk cId="0" sldId="264"/>
        </pc:sldMkLst>
        <pc:spChg chg="mod">
          <ac:chgData name="Z LP" userId="9d5c3e3fb88d54d8" providerId="LiveId" clId="{32DFA15C-5AE4-43E8-9034-E72BA079C432}" dt="2023-05-10T16:26:15.107" v="1198" actId="1076"/>
          <ac:spMkLst>
            <pc:docMk/>
            <pc:sldMk cId="0" sldId="264"/>
            <ac:spMk id="2" creationId="{00000000-0000-0000-0000-000000000000}"/>
          </ac:spMkLst>
        </pc:spChg>
        <pc:spChg chg="mod">
          <ac:chgData name="Z LP" userId="9d5c3e3fb88d54d8" providerId="LiveId" clId="{32DFA15C-5AE4-43E8-9034-E72BA079C432}" dt="2023-05-10T16:24:44.197" v="1190" actId="207"/>
          <ac:spMkLst>
            <pc:docMk/>
            <pc:sldMk cId="0" sldId="264"/>
            <ac:spMk id="3" creationId="{00000000-0000-0000-0000-000000000000}"/>
          </ac:spMkLst>
        </pc:spChg>
        <pc:spChg chg="mod">
          <ac:chgData name="Z LP" userId="9d5c3e3fb88d54d8" providerId="LiveId" clId="{32DFA15C-5AE4-43E8-9034-E72BA079C432}" dt="2023-05-10T16:47:52.174" v="1236" actId="20577"/>
          <ac:spMkLst>
            <pc:docMk/>
            <pc:sldMk cId="0" sldId="264"/>
            <ac:spMk id="4" creationId="{00000000-0000-0000-0000-000000000000}"/>
          </ac:spMkLst>
        </pc:spChg>
      </pc:sldChg>
      <pc:sldChg chg="addSp delSp modSp add mod modNotesTx">
        <pc:chgData name="Z LP" userId="9d5c3e3fb88d54d8" providerId="LiveId" clId="{32DFA15C-5AE4-43E8-9034-E72BA079C432}" dt="2023-05-10T13:49:42.547" v="543" actId="20577"/>
        <pc:sldMkLst>
          <pc:docMk/>
          <pc:sldMk cId="0" sldId="265"/>
        </pc:sldMkLst>
        <pc:spChg chg="del">
          <ac:chgData name="Z LP" userId="9d5c3e3fb88d54d8" providerId="LiveId" clId="{32DFA15C-5AE4-43E8-9034-E72BA079C432}" dt="2023-05-10T10:20:55.165" v="284" actId="478"/>
          <ac:spMkLst>
            <pc:docMk/>
            <pc:sldMk cId="0" sldId="265"/>
            <ac:spMk id="2" creationId="{CF1481FF-BA7F-4E09-9647-AC75A0B51695}"/>
          </ac:spMkLst>
        </pc:spChg>
        <pc:spChg chg="add mod">
          <ac:chgData name="Z LP" userId="9d5c3e3fb88d54d8" providerId="LiveId" clId="{32DFA15C-5AE4-43E8-9034-E72BA079C432}" dt="2023-05-10T10:18:48.037" v="276" actId="1076"/>
          <ac:spMkLst>
            <pc:docMk/>
            <pc:sldMk cId="0" sldId="265"/>
            <ac:spMk id="3" creationId="{CF2680C1-4F26-3EF6-E9AC-40C325B0CC24}"/>
          </ac:spMkLst>
        </pc:spChg>
        <pc:picChg chg="mod">
          <ac:chgData name="Z LP" userId="9d5c3e3fb88d54d8" providerId="LiveId" clId="{32DFA15C-5AE4-43E8-9034-E72BA079C432}" dt="2023-05-10T10:18:18.746" v="252" actId="1076"/>
          <ac:picMkLst>
            <pc:docMk/>
            <pc:sldMk cId="0" sldId="265"/>
            <ac:picMk id="14" creationId="{2B3EC77B-1885-8F66-AF51-83F0E33A2C3B}"/>
          </ac:picMkLst>
        </pc:picChg>
      </pc:sldChg>
      <pc:sldChg chg="addSp modSp mod">
        <pc:chgData name="Z LP" userId="9d5c3e3fb88d54d8" providerId="LiveId" clId="{32DFA15C-5AE4-43E8-9034-E72BA079C432}" dt="2023-05-10T13:54:22.010" v="574" actId="1076"/>
        <pc:sldMkLst>
          <pc:docMk/>
          <pc:sldMk cId="0" sldId="266"/>
        </pc:sldMkLst>
        <pc:spChg chg="mod">
          <ac:chgData name="Z LP" userId="9d5c3e3fb88d54d8" providerId="LiveId" clId="{32DFA15C-5AE4-43E8-9034-E72BA079C432}" dt="2023-05-10T13:54:16.409" v="570" actId="1076"/>
          <ac:spMkLst>
            <pc:docMk/>
            <pc:sldMk cId="0" sldId="266"/>
            <ac:spMk id="4" creationId="{00000000-0000-0000-0000-000000000000}"/>
          </ac:spMkLst>
        </pc:spChg>
        <pc:spChg chg="mod">
          <ac:chgData name="Z LP" userId="9d5c3e3fb88d54d8" providerId="LiveId" clId="{32DFA15C-5AE4-43E8-9034-E72BA079C432}" dt="2023-05-10T13:54:16.409" v="570" actId="1076"/>
          <ac:spMkLst>
            <pc:docMk/>
            <pc:sldMk cId="0" sldId="266"/>
            <ac:spMk id="5" creationId="{00000000-0000-0000-0000-000000000000}"/>
          </ac:spMkLst>
        </pc:spChg>
        <pc:picChg chg="mod">
          <ac:chgData name="Z LP" userId="9d5c3e3fb88d54d8" providerId="LiveId" clId="{32DFA15C-5AE4-43E8-9034-E72BA079C432}" dt="2023-05-10T13:54:16.409" v="570" actId="1076"/>
          <ac:picMkLst>
            <pc:docMk/>
            <pc:sldMk cId="0" sldId="266"/>
            <ac:picMk id="3" creationId="{00000000-0000-0000-0000-000000000000}"/>
          </ac:picMkLst>
        </pc:picChg>
        <pc:picChg chg="add mod">
          <ac:chgData name="Z LP" userId="9d5c3e3fb88d54d8" providerId="LiveId" clId="{32DFA15C-5AE4-43E8-9034-E72BA079C432}" dt="2023-05-10T13:54:22.010" v="574" actId="1076"/>
          <ac:picMkLst>
            <pc:docMk/>
            <pc:sldMk cId="0" sldId="266"/>
            <ac:picMk id="6" creationId="{97CCDD3C-243D-551A-2469-3EAA0EE80CF6}"/>
          </ac:picMkLst>
        </pc:picChg>
        <pc:picChg chg="mod">
          <ac:chgData name="Z LP" userId="9d5c3e3fb88d54d8" providerId="LiveId" clId="{32DFA15C-5AE4-43E8-9034-E72BA079C432}" dt="2023-05-10T13:54:16.409" v="570" actId="1076"/>
          <ac:picMkLst>
            <pc:docMk/>
            <pc:sldMk cId="0" sldId="266"/>
            <ac:picMk id="7" creationId="{54BB72E3-8431-95EE-5C01-9A7C035AD670}"/>
          </ac:picMkLst>
        </pc:picChg>
        <pc:picChg chg="mod">
          <ac:chgData name="Z LP" userId="9d5c3e3fb88d54d8" providerId="LiveId" clId="{32DFA15C-5AE4-43E8-9034-E72BA079C432}" dt="2023-05-10T13:54:16.409" v="570" actId="1076"/>
          <ac:picMkLst>
            <pc:docMk/>
            <pc:sldMk cId="0" sldId="266"/>
            <ac:picMk id="9" creationId="{5E3441B2-7D59-5A04-909A-7B633FA1F805}"/>
          </ac:picMkLst>
        </pc:picChg>
      </pc:sldChg>
      <pc:sldChg chg="addSp delSp modSp mod">
        <pc:chgData name="Z LP" userId="9d5c3e3fb88d54d8" providerId="LiveId" clId="{32DFA15C-5AE4-43E8-9034-E72BA079C432}" dt="2023-05-03T14:13:50.300" v="183" actId="1076"/>
        <pc:sldMkLst>
          <pc:docMk/>
          <pc:sldMk cId="0" sldId="267"/>
        </pc:sldMkLst>
        <pc:picChg chg="del mod">
          <ac:chgData name="Z LP" userId="9d5c3e3fb88d54d8" providerId="LiveId" clId="{32DFA15C-5AE4-43E8-9034-E72BA079C432}" dt="2023-05-03T14:13:44.554" v="178" actId="478"/>
          <ac:picMkLst>
            <pc:docMk/>
            <pc:sldMk cId="0" sldId="267"/>
            <ac:picMk id="6" creationId="{1B508F0A-CC54-7D65-6370-8DAA0B3C6248}"/>
          </ac:picMkLst>
        </pc:picChg>
        <pc:picChg chg="add mod">
          <ac:chgData name="Z LP" userId="9d5c3e3fb88d54d8" providerId="LiveId" clId="{32DFA15C-5AE4-43E8-9034-E72BA079C432}" dt="2023-05-03T14:13:50.300" v="183" actId="1076"/>
          <ac:picMkLst>
            <pc:docMk/>
            <pc:sldMk cId="0" sldId="267"/>
            <ac:picMk id="7" creationId="{F28E4C93-EC1D-2DE0-DEB6-755407F08DAA}"/>
          </ac:picMkLst>
        </pc:picChg>
      </pc:sldChg>
      <pc:sldChg chg="addSp modSp mod">
        <pc:chgData name="Z LP" userId="9d5c3e3fb88d54d8" providerId="LiveId" clId="{32DFA15C-5AE4-43E8-9034-E72BA079C432}" dt="2023-05-10T16:45:49.995" v="1235" actId="1076"/>
        <pc:sldMkLst>
          <pc:docMk/>
          <pc:sldMk cId="0" sldId="268"/>
        </pc:sldMkLst>
        <pc:spChg chg="mod">
          <ac:chgData name="Z LP" userId="9d5c3e3fb88d54d8" providerId="LiveId" clId="{32DFA15C-5AE4-43E8-9034-E72BA079C432}" dt="2023-05-10T10:22:04.943" v="293" actId="1076"/>
          <ac:spMkLst>
            <pc:docMk/>
            <pc:sldMk cId="0" sldId="268"/>
            <ac:spMk id="3" creationId="{00000000-0000-0000-0000-000000000000}"/>
          </ac:spMkLst>
        </pc:spChg>
        <pc:spChg chg="mod">
          <ac:chgData name="Z LP" userId="9d5c3e3fb88d54d8" providerId="LiveId" clId="{32DFA15C-5AE4-43E8-9034-E72BA079C432}" dt="2023-05-10T10:22:04.943" v="293" actId="1076"/>
          <ac:spMkLst>
            <pc:docMk/>
            <pc:sldMk cId="0" sldId="268"/>
            <ac:spMk id="4" creationId="{00000000-0000-0000-0000-000000000000}"/>
          </ac:spMkLst>
        </pc:spChg>
        <pc:spChg chg="mod">
          <ac:chgData name="Z LP" userId="9d5c3e3fb88d54d8" providerId="LiveId" clId="{32DFA15C-5AE4-43E8-9034-E72BA079C432}" dt="2023-05-10T10:22:04.943" v="293" actId="1076"/>
          <ac:spMkLst>
            <pc:docMk/>
            <pc:sldMk cId="0" sldId="268"/>
            <ac:spMk id="5" creationId="{00000000-0000-0000-0000-000000000000}"/>
          </ac:spMkLst>
        </pc:spChg>
        <pc:spChg chg="add mod">
          <ac:chgData name="Z LP" userId="9d5c3e3fb88d54d8" providerId="LiveId" clId="{32DFA15C-5AE4-43E8-9034-E72BA079C432}" dt="2023-05-10T16:45:49.995" v="1235" actId="1076"/>
          <ac:spMkLst>
            <pc:docMk/>
            <pc:sldMk cId="0" sldId="268"/>
            <ac:spMk id="7" creationId="{8B93F9DA-84EB-8AC6-9D6D-11B44C497F7A}"/>
          </ac:spMkLst>
        </pc:spChg>
        <pc:picChg chg="mod">
          <ac:chgData name="Z LP" userId="9d5c3e3fb88d54d8" providerId="LiveId" clId="{32DFA15C-5AE4-43E8-9034-E72BA079C432}" dt="2023-05-10T10:22:08.450" v="294" actId="1076"/>
          <ac:picMkLst>
            <pc:docMk/>
            <pc:sldMk cId="0" sldId="268"/>
            <ac:picMk id="6" creationId="{00000000-0000-0000-0000-000000000000}"/>
          </ac:picMkLst>
        </pc:picChg>
      </pc:sldChg>
      <pc:sldChg chg="addSp modSp mod">
        <pc:chgData name="Z LP" userId="9d5c3e3fb88d54d8" providerId="LiveId" clId="{32DFA15C-5AE4-43E8-9034-E72BA079C432}" dt="2023-05-12T05:00:29.767" v="1682" actId="1076"/>
        <pc:sldMkLst>
          <pc:docMk/>
          <pc:sldMk cId="0" sldId="269"/>
        </pc:sldMkLst>
        <pc:spChg chg="mod">
          <ac:chgData name="Z LP" userId="9d5c3e3fb88d54d8" providerId="LiveId" clId="{32DFA15C-5AE4-43E8-9034-E72BA079C432}" dt="2023-05-12T04:59:47.831" v="1668" actId="1076"/>
          <ac:spMkLst>
            <pc:docMk/>
            <pc:sldMk cId="0" sldId="269"/>
            <ac:spMk id="11" creationId="{00000000-0000-0000-0000-000000000000}"/>
          </ac:spMkLst>
        </pc:spChg>
        <pc:spChg chg="mod">
          <ac:chgData name="Z LP" userId="9d5c3e3fb88d54d8" providerId="LiveId" clId="{32DFA15C-5AE4-43E8-9034-E72BA079C432}" dt="2023-05-12T04:59:47.831" v="1668" actId="1076"/>
          <ac:spMkLst>
            <pc:docMk/>
            <pc:sldMk cId="0" sldId="269"/>
            <ac:spMk id="12" creationId="{00000000-0000-0000-0000-000000000000}"/>
          </ac:spMkLst>
        </pc:spChg>
        <pc:spChg chg="mod">
          <ac:chgData name="Z LP" userId="9d5c3e3fb88d54d8" providerId="LiveId" clId="{32DFA15C-5AE4-43E8-9034-E72BA079C432}" dt="2023-05-12T04:59:47.831" v="1668" actId="1076"/>
          <ac:spMkLst>
            <pc:docMk/>
            <pc:sldMk cId="0" sldId="269"/>
            <ac:spMk id="13" creationId="{00000000-0000-0000-0000-000000000000}"/>
          </ac:spMkLst>
        </pc:spChg>
        <pc:grpChg chg="mod">
          <ac:chgData name="Z LP" userId="9d5c3e3fb88d54d8" providerId="LiveId" clId="{32DFA15C-5AE4-43E8-9034-E72BA079C432}" dt="2023-05-12T05:00:24.389" v="1678" actId="1076"/>
          <ac:grpSpMkLst>
            <pc:docMk/>
            <pc:sldMk cId="0" sldId="269"/>
            <ac:grpSpMk id="3" creationId="{00000000-0000-0000-0000-000000000000}"/>
          </ac:grpSpMkLst>
        </pc:grpChg>
        <pc:graphicFrameChg chg="mod">
          <ac:chgData name="Z LP" userId="9d5c3e3fb88d54d8" providerId="LiveId" clId="{32DFA15C-5AE4-43E8-9034-E72BA079C432}" dt="2023-05-12T04:59:47.831" v="1668" actId="1076"/>
          <ac:graphicFrameMkLst>
            <pc:docMk/>
            <pc:sldMk cId="0" sldId="269"/>
            <ac:graphicFrameMk id="6" creationId="{00000000-0000-0000-0000-000000000000}"/>
          </ac:graphicFrameMkLst>
        </pc:graphicFrameChg>
        <pc:picChg chg="add mod">
          <ac:chgData name="Z LP" userId="9d5c3e3fb88d54d8" providerId="LiveId" clId="{32DFA15C-5AE4-43E8-9034-E72BA079C432}" dt="2023-05-12T05:00:07.971" v="1675" actId="1076"/>
          <ac:picMkLst>
            <pc:docMk/>
            <pc:sldMk cId="0" sldId="269"/>
            <ac:picMk id="10" creationId="{AEAB9E74-0225-19C3-29F1-899E2559280E}"/>
          </ac:picMkLst>
        </pc:picChg>
        <pc:picChg chg="mod">
          <ac:chgData name="Z LP" userId="9d5c3e3fb88d54d8" providerId="LiveId" clId="{32DFA15C-5AE4-43E8-9034-E72BA079C432}" dt="2023-05-12T04:59:51.972" v="1670" actId="1076"/>
          <ac:picMkLst>
            <pc:docMk/>
            <pc:sldMk cId="0" sldId="269"/>
            <ac:picMk id="15" creationId="{EBB8A279-83F9-349B-20E8-4D4F74C2654D}"/>
          </ac:picMkLst>
        </pc:picChg>
        <pc:picChg chg="add mod">
          <ac:chgData name="Z LP" userId="9d5c3e3fb88d54d8" providerId="LiveId" clId="{32DFA15C-5AE4-43E8-9034-E72BA079C432}" dt="2023-05-12T05:00:29.767" v="1682" actId="1076"/>
          <ac:picMkLst>
            <pc:docMk/>
            <pc:sldMk cId="0" sldId="269"/>
            <ac:picMk id="16" creationId="{5724525A-3C26-B593-3106-4590A6D5AA4F}"/>
          </ac:picMkLst>
        </pc:picChg>
      </pc:sldChg>
      <pc:sldChg chg="modSp mod">
        <pc:chgData name="Z LP" userId="9d5c3e3fb88d54d8" providerId="LiveId" clId="{32DFA15C-5AE4-43E8-9034-E72BA079C432}" dt="2023-05-11T05:50:52.043" v="1647" actId="20577"/>
        <pc:sldMkLst>
          <pc:docMk/>
          <pc:sldMk cId="0" sldId="270"/>
        </pc:sldMkLst>
        <pc:spChg chg="mod">
          <ac:chgData name="Z LP" userId="9d5c3e3fb88d54d8" providerId="LiveId" clId="{32DFA15C-5AE4-43E8-9034-E72BA079C432}" dt="2023-05-10T16:45:08.215" v="1234" actId="1076"/>
          <ac:spMkLst>
            <pc:docMk/>
            <pc:sldMk cId="0" sldId="270"/>
            <ac:spMk id="2" creationId="{00000000-0000-0000-0000-000000000000}"/>
          </ac:spMkLst>
        </pc:spChg>
        <pc:spChg chg="mod">
          <ac:chgData name="Z LP" userId="9d5c3e3fb88d54d8" providerId="LiveId" clId="{32DFA15C-5AE4-43E8-9034-E72BA079C432}" dt="2023-05-11T05:50:52.043" v="1647" actId="20577"/>
          <ac:spMkLst>
            <pc:docMk/>
            <pc:sldMk cId="0" sldId="270"/>
            <ac:spMk id="3" creationId="{00000000-0000-0000-0000-000000000000}"/>
          </ac:spMkLst>
        </pc:spChg>
      </pc:sldChg>
      <pc:sldChg chg="addSp modSp mod">
        <pc:chgData name="Z LP" userId="9d5c3e3fb88d54d8" providerId="LiveId" clId="{32DFA15C-5AE4-43E8-9034-E72BA079C432}" dt="2023-05-10T13:53:59.888" v="569" actId="1076"/>
        <pc:sldMkLst>
          <pc:docMk/>
          <pc:sldMk cId="3180363017" sldId="271"/>
        </pc:sldMkLst>
        <pc:spChg chg="mod">
          <ac:chgData name="Z LP" userId="9d5c3e3fb88d54d8" providerId="LiveId" clId="{32DFA15C-5AE4-43E8-9034-E72BA079C432}" dt="2023-05-10T13:53:42.621" v="565" actId="1076"/>
          <ac:spMkLst>
            <pc:docMk/>
            <pc:sldMk cId="3180363017" sldId="271"/>
            <ac:spMk id="7" creationId="{00000000-0000-0000-0000-000000000000}"/>
          </ac:spMkLst>
        </pc:spChg>
        <pc:spChg chg="mod">
          <ac:chgData name="Z LP" userId="9d5c3e3fb88d54d8" providerId="LiveId" clId="{32DFA15C-5AE4-43E8-9034-E72BA079C432}" dt="2023-05-10T13:53:42.621" v="565" actId="1076"/>
          <ac:spMkLst>
            <pc:docMk/>
            <pc:sldMk cId="3180363017" sldId="271"/>
            <ac:spMk id="8" creationId="{00000000-0000-0000-0000-000000000000}"/>
          </ac:spMkLst>
        </pc:spChg>
        <pc:spChg chg="mod">
          <ac:chgData name="Z LP" userId="9d5c3e3fb88d54d8" providerId="LiveId" clId="{32DFA15C-5AE4-43E8-9034-E72BA079C432}" dt="2023-05-10T13:53:42.621" v="565" actId="1076"/>
          <ac:spMkLst>
            <pc:docMk/>
            <pc:sldMk cId="3180363017" sldId="271"/>
            <ac:spMk id="9" creationId="{00000000-0000-0000-0000-000000000000}"/>
          </ac:spMkLst>
        </pc:spChg>
        <pc:spChg chg="mod">
          <ac:chgData name="Z LP" userId="9d5c3e3fb88d54d8" providerId="LiveId" clId="{32DFA15C-5AE4-43E8-9034-E72BA079C432}" dt="2023-05-10T13:53:42.621" v="565" actId="1076"/>
          <ac:spMkLst>
            <pc:docMk/>
            <pc:sldMk cId="3180363017" sldId="271"/>
            <ac:spMk id="10" creationId="{00000000-0000-0000-0000-000000000000}"/>
          </ac:spMkLst>
        </pc:spChg>
        <pc:spChg chg="mod">
          <ac:chgData name="Z LP" userId="9d5c3e3fb88d54d8" providerId="LiveId" clId="{32DFA15C-5AE4-43E8-9034-E72BA079C432}" dt="2023-05-10T13:53:42.621" v="565" actId="1076"/>
          <ac:spMkLst>
            <pc:docMk/>
            <pc:sldMk cId="3180363017" sldId="271"/>
            <ac:spMk id="11" creationId="{00000000-0000-0000-0000-000000000000}"/>
          </ac:spMkLst>
        </pc:spChg>
        <pc:spChg chg="mod">
          <ac:chgData name="Z LP" userId="9d5c3e3fb88d54d8" providerId="LiveId" clId="{32DFA15C-5AE4-43E8-9034-E72BA079C432}" dt="2023-05-10T13:53:42.621" v="565" actId="1076"/>
          <ac:spMkLst>
            <pc:docMk/>
            <pc:sldMk cId="3180363017" sldId="271"/>
            <ac:spMk id="12" creationId="{00000000-0000-0000-0000-000000000000}"/>
          </ac:spMkLst>
        </pc:spChg>
        <pc:spChg chg="mod">
          <ac:chgData name="Z LP" userId="9d5c3e3fb88d54d8" providerId="LiveId" clId="{32DFA15C-5AE4-43E8-9034-E72BA079C432}" dt="2023-05-10T13:53:42.621" v="565" actId="1076"/>
          <ac:spMkLst>
            <pc:docMk/>
            <pc:sldMk cId="3180363017" sldId="271"/>
            <ac:spMk id="13" creationId="{00000000-0000-0000-0000-000000000000}"/>
          </ac:spMkLst>
        </pc:spChg>
        <pc:spChg chg="mod">
          <ac:chgData name="Z LP" userId="9d5c3e3fb88d54d8" providerId="LiveId" clId="{32DFA15C-5AE4-43E8-9034-E72BA079C432}" dt="2023-05-10T13:53:42.621" v="565" actId="1076"/>
          <ac:spMkLst>
            <pc:docMk/>
            <pc:sldMk cId="3180363017" sldId="271"/>
            <ac:spMk id="14" creationId="{00000000-0000-0000-0000-000000000000}"/>
          </ac:spMkLst>
        </pc:spChg>
        <pc:picChg chg="mod">
          <ac:chgData name="Z LP" userId="9d5c3e3fb88d54d8" providerId="LiveId" clId="{32DFA15C-5AE4-43E8-9034-E72BA079C432}" dt="2023-05-10T13:53:42.621" v="565" actId="1076"/>
          <ac:picMkLst>
            <pc:docMk/>
            <pc:sldMk cId="3180363017" sldId="271"/>
            <ac:picMk id="3" creationId="{00000000-0000-0000-0000-000000000000}"/>
          </ac:picMkLst>
        </pc:picChg>
        <pc:picChg chg="add mod">
          <ac:chgData name="Z LP" userId="9d5c3e3fb88d54d8" providerId="LiveId" clId="{32DFA15C-5AE4-43E8-9034-E72BA079C432}" dt="2023-05-10T13:53:59.888" v="569" actId="1076"/>
          <ac:picMkLst>
            <pc:docMk/>
            <pc:sldMk cId="3180363017" sldId="271"/>
            <ac:picMk id="5" creationId="{13F0080E-F7C8-BAA2-5B56-771DA04B55A8}"/>
          </ac:picMkLst>
        </pc:picChg>
        <pc:picChg chg="mod">
          <ac:chgData name="Z LP" userId="9d5c3e3fb88d54d8" providerId="LiveId" clId="{32DFA15C-5AE4-43E8-9034-E72BA079C432}" dt="2023-05-10T13:53:42.621" v="565" actId="1076"/>
          <ac:picMkLst>
            <pc:docMk/>
            <pc:sldMk cId="3180363017" sldId="271"/>
            <ac:picMk id="22" creationId="{423C68D6-D9CC-A374-2A7F-FBD77D7659B4}"/>
          </ac:picMkLst>
        </pc:picChg>
        <pc:picChg chg="mod">
          <ac:chgData name="Z LP" userId="9d5c3e3fb88d54d8" providerId="LiveId" clId="{32DFA15C-5AE4-43E8-9034-E72BA079C432}" dt="2023-05-10T13:53:42.621" v="565" actId="1076"/>
          <ac:picMkLst>
            <pc:docMk/>
            <pc:sldMk cId="3180363017" sldId="271"/>
            <ac:picMk id="24" creationId="{899D5A50-6250-CB52-9A86-0BA105D2F95F}"/>
          </ac:picMkLst>
        </pc:picChg>
        <pc:picChg chg="mod">
          <ac:chgData name="Z LP" userId="9d5c3e3fb88d54d8" providerId="LiveId" clId="{32DFA15C-5AE4-43E8-9034-E72BA079C432}" dt="2023-05-10T13:53:42.621" v="565" actId="1076"/>
          <ac:picMkLst>
            <pc:docMk/>
            <pc:sldMk cId="3180363017" sldId="271"/>
            <ac:picMk id="26" creationId="{94E9EEBD-460A-4E09-AFEC-802667155AFB}"/>
          </ac:picMkLst>
        </pc:picChg>
      </pc:sldChg>
      <pc:sldChg chg="modSp mod">
        <pc:chgData name="Z LP" userId="9d5c3e3fb88d54d8" providerId="LiveId" clId="{32DFA15C-5AE4-43E8-9034-E72BA079C432}" dt="2023-05-10T14:39:32.013" v="940" actId="1076"/>
        <pc:sldMkLst>
          <pc:docMk/>
          <pc:sldMk cId="2256072192" sldId="272"/>
        </pc:sldMkLst>
        <pc:spChg chg="mod">
          <ac:chgData name="Z LP" userId="9d5c3e3fb88d54d8" providerId="LiveId" clId="{32DFA15C-5AE4-43E8-9034-E72BA079C432}" dt="2023-05-10T14:39:20.565" v="939" actId="1076"/>
          <ac:spMkLst>
            <pc:docMk/>
            <pc:sldMk cId="2256072192" sldId="272"/>
            <ac:spMk id="3" creationId="{00000000-0000-0000-0000-000000000000}"/>
          </ac:spMkLst>
        </pc:spChg>
        <pc:spChg chg="mod">
          <ac:chgData name="Z LP" userId="9d5c3e3fb88d54d8" providerId="LiveId" clId="{32DFA15C-5AE4-43E8-9034-E72BA079C432}" dt="2023-05-10T14:39:32.013" v="940" actId="1076"/>
          <ac:spMkLst>
            <pc:docMk/>
            <pc:sldMk cId="2256072192" sldId="272"/>
            <ac:spMk id="7" creationId="{00000000-0000-0000-0000-000000000000}"/>
          </ac:spMkLst>
        </pc:spChg>
        <pc:grpChg chg="mod">
          <ac:chgData name="Z LP" userId="9d5c3e3fb88d54d8" providerId="LiveId" clId="{32DFA15C-5AE4-43E8-9034-E72BA079C432}" dt="2023-05-10T14:39:20.565" v="939" actId="1076"/>
          <ac:grpSpMkLst>
            <pc:docMk/>
            <pc:sldMk cId="2256072192" sldId="272"/>
            <ac:grpSpMk id="4" creationId="{00000000-0000-0000-0000-000000000000}"/>
          </ac:grpSpMkLst>
        </pc:grpChg>
      </pc:sldChg>
      <pc:sldChg chg="addSp delSp modSp add mod modNotesTx">
        <pc:chgData name="Z LP" userId="9d5c3e3fb88d54d8" providerId="LiveId" clId="{32DFA15C-5AE4-43E8-9034-E72BA079C432}" dt="2023-05-10T13:47:43.774" v="409" actId="20577"/>
        <pc:sldMkLst>
          <pc:docMk/>
          <pc:sldMk cId="0" sldId="273"/>
        </pc:sldMkLst>
        <pc:spChg chg="mod">
          <ac:chgData name="Z LP" userId="9d5c3e3fb88d54d8" providerId="LiveId" clId="{32DFA15C-5AE4-43E8-9034-E72BA079C432}" dt="2023-05-09T16:08:38.792" v="208" actId="1076"/>
          <ac:spMkLst>
            <pc:docMk/>
            <pc:sldMk cId="0" sldId="273"/>
            <ac:spMk id="2" creationId="{00000000-0000-0000-0000-000000000000}"/>
          </ac:spMkLst>
        </pc:spChg>
        <pc:spChg chg="mod">
          <ac:chgData name="Z LP" userId="9d5c3e3fb88d54d8" providerId="LiveId" clId="{32DFA15C-5AE4-43E8-9034-E72BA079C432}" dt="2023-05-09T16:04:53.163" v="195" actId="1076"/>
          <ac:spMkLst>
            <pc:docMk/>
            <pc:sldMk cId="0" sldId="273"/>
            <ac:spMk id="12" creationId="{00000000-0000-0000-0000-000000000000}"/>
          </ac:spMkLst>
        </pc:spChg>
        <pc:spChg chg="mod">
          <ac:chgData name="Z LP" userId="9d5c3e3fb88d54d8" providerId="LiveId" clId="{32DFA15C-5AE4-43E8-9034-E72BA079C432}" dt="2023-05-09T16:04:53.163" v="195" actId="1076"/>
          <ac:spMkLst>
            <pc:docMk/>
            <pc:sldMk cId="0" sldId="273"/>
            <ac:spMk id="13" creationId="{00000000-0000-0000-0000-000000000000}"/>
          </ac:spMkLst>
        </pc:spChg>
        <pc:spChg chg="mod">
          <ac:chgData name="Z LP" userId="9d5c3e3fb88d54d8" providerId="LiveId" clId="{32DFA15C-5AE4-43E8-9034-E72BA079C432}" dt="2023-05-09T16:04:53.163" v="195" actId="1076"/>
          <ac:spMkLst>
            <pc:docMk/>
            <pc:sldMk cId="0" sldId="273"/>
            <ac:spMk id="14" creationId="{00000000-0000-0000-0000-000000000000}"/>
          </ac:spMkLst>
        </pc:spChg>
        <pc:spChg chg="mod">
          <ac:chgData name="Z LP" userId="9d5c3e3fb88d54d8" providerId="LiveId" clId="{32DFA15C-5AE4-43E8-9034-E72BA079C432}" dt="2023-05-09T16:04:53.163" v="195" actId="1076"/>
          <ac:spMkLst>
            <pc:docMk/>
            <pc:sldMk cId="0" sldId="273"/>
            <ac:spMk id="18" creationId="{00000000-0000-0000-0000-000000000000}"/>
          </ac:spMkLst>
        </pc:spChg>
        <pc:spChg chg="mod">
          <ac:chgData name="Z LP" userId="9d5c3e3fb88d54d8" providerId="LiveId" clId="{32DFA15C-5AE4-43E8-9034-E72BA079C432}" dt="2023-05-09T16:04:53.163" v="195" actId="1076"/>
          <ac:spMkLst>
            <pc:docMk/>
            <pc:sldMk cId="0" sldId="273"/>
            <ac:spMk id="24" creationId="{00000000-0000-0000-0000-000000000000}"/>
          </ac:spMkLst>
        </pc:spChg>
        <pc:spChg chg="mod">
          <ac:chgData name="Z LP" userId="9d5c3e3fb88d54d8" providerId="LiveId" clId="{32DFA15C-5AE4-43E8-9034-E72BA079C432}" dt="2023-05-09T16:04:53.163" v="195" actId="1076"/>
          <ac:spMkLst>
            <pc:docMk/>
            <pc:sldMk cId="0" sldId="273"/>
            <ac:spMk id="32" creationId="{00000000-0000-0000-0000-000000000000}"/>
          </ac:spMkLst>
        </pc:spChg>
        <pc:spChg chg="mod">
          <ac:chgData name="Z LP" userId="9d5c3e3fb88d54d8" providerId="LiveId" clId="{32DFA15C-5AE4-43E8-9034-E72BA079C432}" dt="2023-05-09T16:04:53.163" v="195" actId="1076"/>
          <ac:spMkLst>
            <pc:docMk/>
            <pc:sldMk cId="0" sldId="273"/>
            <ac:spMk id="33" creationId="{00000000-0000-0000-0000-000000000000}"/>
          </ac:spMkLst>
        </pc:spChg>
        <pc:spChg chg="mod">
          <ac:chgData name="Z LP" userId="9d5c3e3fb88d54d8" providerId="LiveId" clId="{32DFA15C-5AE4-43E8-9034-E72BA079C432}" dt="2023-05-09T16:04:53.163" v="195" actId="1076"/>
          <ac:spMkLst>
            <pc:docMk/>
            <pc:sldMk cId="0" sldId="273"/>
            <ac:spMk id="37" creationId="{00000000-0000-0000-0000-000000000000}"/>
          </ac:spMkLst>
        </pc:spChg>
        <pc:spChg chg="mod">
          <ac:chgData name="Z LP" userId="9d5c3e3fb88d54d8" providerId="LiveId" clId="{32DFA15C-5AE4-43E8-9034-E72BA079C432}" dt="2023-05-09T16:04:53.163" v="195" actId="1076"/>
          <ac:spMkLst>
            <pc:docMk/>
            <pc:sldMk cId="0" sldId="273"/>
            <ac:spMk id="43" creationId="{00000000-0000-0000-0000-000000000000}"/>
          </ac:spMkLst>
        </pc:spChg>
        <pc:spChg chg="mod">
          <ac:chgData name="Z LP" userId="9d5c3e3fb88d54d8" providerId="LiveId" clId="{32DFA15C-5AE4-43E8-9034-E72BA079C432}" dt="2023-05-09T16:04:53.163" v="195" actId="1076"/>
          <ac:spMkLst>
            <pc:docMk/>
            <pc:sldMk cId="0" sldId="273"/>
            <ac:spMk id="51" creationId="{00000000-0000-0000-0000-000000000000}"/>
          </ac:spMkLst>
        </pc:spChg>
        <pc:spChg chg="mod">
          <ac:chgData name="Z LP" userId="9d5c3e3fb88d54d8" providerId="LiveId" clId="{32DFA15C-5AE4-43E8-9034-E72BA079C432}" dt="2023-05-09T16:04:53.163" v="195" actId="1076"/>
          <ac:spMkLst>
            <pc:docMk/>
            <pc:sldMk cId="0" sldId="273"/>
            <ac:spMk id="52" creationId="{00000000-0000-0000-0000-000000000000}"/>
          </ac:spMkLst>
        </pc:spChg>
        <pc:spChg chg="mod">
          <ac:chgData name="Z LP" userId="9d5c3e3fb88d54d8" providerId="LiveId" clId="{32DFA15C-5AE4-43E8-9034-E72BA079C432}" dt="2023-05-09T16:04:53.163" v="195" actId="1076"/>
          <ac:spMkLst>
            <pc:docMk/>
            <pc:sldMk cId="0" sldId="273"/>
            <ac:spMk id="56" creationId="{00000000-0000-0000-0000-000000000000}"/>
          </ac:spMkLst>
        </pc:spChg>
        <pc:spChg chg="mod">
          <ac:chgData name="Z LP" userId="9d5c3e3fb88d54d8" providerId="LiveId" clId="{32DFA15C-5AE4-43E8-9034-E72BA079C432}" dt="2023-05-09T16:04:53.163" v="195" actId="1076"/>
          <ac:spMkLst>
            <pc:docMk/>
            <pc:sldMk cId="0" sldId="273"/>
            <ac:spMk id="62" creationId="{00000000-0000-0000-0000-000000000000}"/>
          </ac:spMkLst>
        </pc:spChg>
        <pc:spChg chg="del mod">
          <ac:chgData name="Z LP" userId="9d5c3e3fb88d54d8" providerId="LiveId" clId="{32DFA15C-5AE4-43E8-9034-E72BA079C432}" dt="2023-05-10T10:20:47.508" v="283" actId="478"/>
          <ac:spMkLst>
            <pc:docMk/>
            <pc:sldMk cId="0" sldId="273"/>
            <ac:spMk id="64" creationId="{36BD2FCC-903C-4D0E-A19E-2C7DE5E01751}"/>
          </ac:spMkLst>
        </pc:spChg>
        <pc:spChg chg="add mod">
          <ac:chgData name="Z LP" userId="9d5c3e3fb88d54d8" providerId="LiveId" clId="{32DFA15C-5AE4-43E8-9034-E72BA079C432}" dt="2023-05-10T10:16:45.587" v="241" actId="1076"/>
          <ac:spMkLst>
            <pc:docMk/>
            <pc:sldMk cId="0" sldId="273"/>
            <ac:spMk id="65" creationId="{DB915FF5-5720-21CC-0DAD-98BE314936DC}"/>
          </ac:spMkLst>
        </pc:spChg>
        <pc:spChg chg="mod">
          <ac:chgData name="Z LP" userId="9d5c3e3fb88d54d8" providerId="LiveId" clId="{32DFA15C-5AE4-43E8-9034-E72BA079C432}" dt="2023-05-09T16:05:14.679" v="201" actId="1076"/>
          <ac:spMkLst>
            <pc:docMk/>
            <pc:sldMk cId="0" sldId="273"/>
            <ac:spMk id="70" creationId="{10648449-9F20-4C74-8D9C-35D881E0A86B}"/>
          </ac:spMkLst>
        </pc:spChg>
        <pc:spChg chg="mod">
          <ac:chgData name="Z LP" userId="9d5c3e3fb88d54d8" providerId="LiveId" clId="{32DFA15C-5AE4-43E8-9034-E72BA079C432}" dt="2023-05-09T16:05:14.679" v="201" actId="1076"/>
          <ac:spMkLst>
            <pc:docMk/>
            <pc:sldMk cId="0" sldId="273"/>
            <ac:spMk id="71" creationId="{69389AAE-74EA-4C06-A455-7B5CA46E2132}"/>
          </ac:spMkLst>
        </pc:spChg>
        <pc:spChg chg="mod">
          <ac:chgData name="Z LP" userId="9d5c3e3fb88d54d8" providerId="LiveId" clId="{32DFA15C-5AE4-43E8-9034-E72BA079C432}" dt="2023-05-09T16:05:14.679" v="201" actId="1076"/>
          <ac:spMkLst>
            <pc:docMk/>
            <pc:sldMk cId="0" sldId="273"/>
            <ac:spMk id="72" creationId="{17D1C944-791B-481B-A13F-581BEF56DD9C}"/>
          </ac:spMkLst>
        </pc:spChg>
        <pc:spChg chg="mod">
          <ac:chgData name="Z LP" userId="9d5c3e3fb88d54d8" providerId="LiveId" clId="{32DFA15C-5AE4-43E8-9034-E72BA079C432}" dt="2023-05-09T16:05:14.679" v="201" actId="1076"/>
          <ac:spMkLst>
            <pc:docMk/>
            <pc:sldMk cId="0" sldId="273"/>
            <ac:spMk id="73" creationId="{0DD1BE0E-1C78-43E7-81AF-8CD113B17728}"/>
          </ac:spMkLst>
        </pc:spChg>
        <pc:spChg chg="mod">
          <ac:chgData name="Z LP" userId="9d5c3e3fb88d54d8" providerId="LiveId" clId="{32DFA15C-5AE4-43E8-9034-E72BA079C432}" dt="2023-05-09T16:05:14.679" v="201" actId="1076"/>
          <ac:spMkLst>
            <pc:docMk/>
            <pc:sldMk cId="0" sldId="273"/>
            <ac:spMk id="74" creationId="{AF59CE7A-9A9E-4679-9E02-C348726E65C4}"/>
          </ac:spMkLst>
        </pc:spChg>
        <pc:spChg chg="add del mod">
          <ac:chgData name="Z LP" userId="9d5c3e3fb88d54d8" providerId="LiveId" clId="{32DFA15C-5AE4-43E8-9034-E72BA079C432}" dt="2023-05-10T10:18:00.565" v="250" actId="478"/>
          <ac:spMkLst>
            <pc:docMk/>
            <pc:sldMk cId="0" sldId="273"/>
            <ac:spMk id="76" creationId="{FEE3EBE8-F20E-7E14-AF0D-66774072E54D}"/>
          </ac:spMkLst>
        </pc:spChg>
        <pc:grpChg chg="mod">
          <ac:chgData name="Z LP" userId="9d5c3e3fb88d54d8" providerId="LiveId" clId="{32DFA15C-5AE4-43E8-9034-E72BA079C432}" dt="2023-05-09T16:04:53.163" v="195" actId="1076"/>
          <ac:grpSpMkLst>
            <pc:docMk/>
            <pc:sldMk cId="0" sldId="273"/>
            <ac:grpSpMk id="3" creationId="{00000000-0000-0000-0000-000000000000}"/>
          </ac:grpSpMkLst>
        </pc:grpChg>
        <pc:grpChg chg="mod">
          <ac:chgData name="Z LP" userId="9d5c3e3fb88d54d8" providerId="LiveId" clId="{32DFA15C-5AE4-43E8-9034-E72BA079C432}" dt="2023-05-09T16:04:53.163" v="195" actId="1076"/>
          <ac:grpSpMkLst>
            <pc:docMk/>
            <pc:sldMk cId="0" sldId="273"/>
            <ac:grpSpMk id="6" creationId="{00000000-0000-0000-0000-000000000000}"/>
          </ac:grpSpMkLst>
        </pc:grpChg>
        <pc:grpChg chg="mod">
          <ac:chgData name="Z LP" userId="9d5c3e3fb88d54d8" providerId="LiveId" clId="{32DFA15C-5AE4-43E8-9034-E72BA079C432}" dt="2023-05-09T16:04:53.163" v="195" actId="1076"/>
          <ac:grpSpMkLst>
            <pc:docMk/>
            <pc:sldMk cId="0" sldId="273"/>
            <ac:grpSpMk id="15" creationId="{00000000-0000-0000-0000-000000000000}"/>
          </ac:grpSpMkLst>
        </pc:grpChg>
        <pc:grpChg chg="mod">
          <ac:chgData name="Z LP" userId="9d5c3e3fb88d54d8" providerId="LiveId" clId="{32DFA15C-5AE4-43E8-9034-E72BA079C432}" dt="2023-05-09T16:04:53.163" v="195" actId="1076"/>
          <ac:grpSpMkLst>
            <pc:docMk/>
            <pc:sldMk cId="0" sldId="273"/>
            <ac:grpSpMk id="19" creationId="{00000000-0000-0000-0000-000000000000}"/>
          </ac:grpSpMkLst>
        </pc:grpChg>
        <pc:grpChg chg="mod">
          <ac:chgData name="Z LP" userId="9d5c3e3fb88d54d8" providerId="LiveId" clId="{32DFA15C-5AE4-43E8-9034-E72BA079C432}" dt="2023-05-09T16:04:53.163" v="195" actId="1076"/>
          <ac:grpSpMkLst>
            <pc:docMk/>
            <pc:sldMk cId="0" sldId="273"/>
            <ac:grpSpMk id="25" creationId="{00000000-0000-0000-0000-000000000000}"/>
          </ac:grpSpMkLst>
        </pc:grpChg>
        <pc:grpChg chg="mod">
          <ac:chgData name="Z LP" userId="9d5c3e3fb88d54d8" providerId="LiveId" clId="{32DFA15C-5AE4-43E8-9034-E72BA079C432}" dt="2023-05-09T16:04:53.163" v="195" actId="1076"/>
          <ac:grpSpMkLst>
            <pc:docMk/>
            <pc:sldMk cId="0" sldId="273"/>
            <ac:grpSpMk id="34" creationId="{00000000-0000-0000-0000-000000000000}"/>
          </ac:grpSpMkLst>
        </pc:grpChg>
        <pc:grpChg chg="mod">
          <ac:chgData name="Z LP" userId="9d5c3e3fb88d54d8" providerId="LiveId" clId="{32DFA15C-5AE4-43E8-9034-E72BA079C432}" dt="2023-05-09T16:04:53.163" v="195" actId="1076"/>
          <ac:grpSpMkLst>
            <pc:docMk/>
            <pc:sldMk cId="0" sldId="273"/>
            <ac:grpSpMk id="38" creationId="{00000000-0000-0000-0000-000000000000}"/>
          </ac:grpSpMkLst>
        </pc:grpChg>
        <pc:grpChg chg="mod">
          <ac:chgData name="Z LP" userId="9d5c3e3fb88d54d8" providerId="LiveId" clId="{32DFA15C-5AE4-43E8-9034-E72BA079C432}" dt="2023-05-09T16:04:53.163" v="195" actId="1076"/>
          <ac:grpSpMkLst>
            <pc:docMk/>
            <pc:sldMk cId="0" sldId="273"/>
            <ac:grpSpMk id="44" creationId="{00000000-0000-0000-0000-000000000000}"/>
          </ac:grpSpMkLst>
        </pc:grpChg>
        <pc:grpChg chg="mod">
          <ac:chgData name="Z LP" userId="9d5c3e3fb88d54d8" providerId="LiveId" clId="{32DFA15C-5AE4-43E8-9034-E72BA079C432}" dt="2023-05-09T16:04:53.163" v="195" actId="1076"/>
          <ac:grpSpMkLst>
            <pc:docMk/>
            <pc:sldMk cId="0" sldId="273"/>
            <ac:grpSpMk id="53" creationId="{00000000-0000-0000-0000-000000000000}"/>
          </ac:grpSpMkLst>
        </pc:grpChg>
        <pc:grpChg chg="mod">
          <ac:chgData name="Z LP" userId="9d5c3e3fb88d54d8" providerId="LiveId" clId="{32DFA15C-5AE4-43E8-9034-E72BA079C432}" dt="2023-05-09T16:04:53.163" v="195" actId="1076"/>
          <ac:grpSpMkLst>
            <pc:docMk/>
            <pc:sldMk cId="0" sldId="273"/>
            <ac:grpSpMk id="57" creationId="{00000000-0000-0000-0000-000000000000}"/>
          </ac:grpSpMkLst>
        </pc:grpChg>
        <pc:grpChg chg="mod">
          <ac:chgData name="Z LP" userId="9d5c3e3fb88d54d8" providerId="LiveId" clId="{32DFA15C-5AE4-43E8-9034-E72BA079C432}" dt="2023-05-09T16:05:14.679" v="201" actId="1076"/>
          <ac:grpSpMkLst>
            <pc:docMk/>
            <pc:sldMk cId="0" sldId="273"/>
            <ac:grpSpMk id="66" creationId="{A08E6D2D-4294-4043-8E05-C37EE2FB85F5}"/>
          </ac:grpSpMkLst>
        </pc:grpChg>
        <pc:picChg chg="mod">
          <ac:chgData name="Z LP" userId="9d5c3e3fb88d54d8" providerId="LiveId" clId="{32DFA15C-5AE4-43E8-9034-E72BA079C432}" dt="2023-05-09T16:04:53.163" v="195" actId="1076"/>
          <ac:picMkLst>
            <pc:docMk/>
            <pc:sldMk cId="0" sldId="273"/>
            <ac:picMk id="63" creationId="{F06931D2-4D81-490A-93E6-05FA69722077}"/>
          </ac:picMkLst>
        </pc:picChg>
        <pc:picChg chg="mod">
          <ac:chgData name="Z LP" userId="9d5c3e3fb88d54d8" providerId="LiveId" clId="{32DFA15C-5AE4-43E8-9034-E72BA079C432}" dt="2023-05-10T10:18:06.481" v="251" actId="1076"/>
          <ac:picMkLst>
            <pc:docMk/>
            <pc:sldMk cId="0" sldId="273"/>
            <ac:picMk id="75" creationId="{BED7A342-F02E-7C3E-44F1-B7D81CDD0043}"/>
          </ac:picMkLst>
        </pc:picChg>
      </pc:sldChg>
      <pc:sldChg chg="addSp delSp modSp add mod">
        <pc:chgData name="Z LP" userId="9d5c3e3fb88d54d8" providerId="LiveId" clId="{32DFA15C-5AE4-43E8-9034-E72BA079C432}" dt="2023-05-11T05:48:55.891" v="1645"/>
        <pc:sldMkLst>
          <pc:docMk/>
          <pc:sldMk cId="254526043" sldId="274"/>
        </pc:sldMkLst>
        <pc:spChg chg="del">
          <ac:chgData name="Z LP" userId="9d5c3e3fb88d54d8" providerId="LiveId" clId="{32DFA15C-5AE4-43E8-9034-E72BA079C432}" dt="2023-05-11T05:13:13.098" v="1244" actId="478"/>
          <ac:spMkLst>
            <pc:docMk/>
            <pc:sldMk cId="254526043" sldId="274"/>
            <ac:spMk id="4" creationId="{00000000-0000-0000-0000-000000000000}"/>
          </ac:spMkLst>
        </pc:spChg>
        <pc:spChg chg="del">
          <ac:chgData name="Z LP" userId="9d5c3e3fb88d54d8" providerId="LiveId" clId="{32DFA15C-5AE4-43E8-9034-E72BA079C432}" dt="2023-05-11T05:13:13.098" v="1244" actId="478"/>
          <ac:spMkLst>
            <pc:docMk/>
            <pc:sldMk cId="254526043" sldId="274"/>
            <ac:spMk id="5" creationId="{00000000-0000-0000-0000-000000000000}"/>
          </ac:spMkLst>
        </pc:spChg>
        <pc:spChg chg="del">
          <ac:chgData name="Z LP" userId="9d5c3e3fb88d54d8" providerId="LiveId" clId="{32DFA15C-5AE4-43E8-9034-E72BA079C432}" dt="2023-05-11T05:13:13.098" v="1244" actId="478"/>
          <ac:spMkLst>
            <pc:docMk/>
            <pc:sldMk cId="254526043" sldId="274"/>
            <ac:spMk id="6" creationId="{00000000-0000-0000-0000-000000000000}"/>
          </ac:spMkLst>
        </pc:spChg>
        <pc:spChg chg="del">
          <ac:chgData name="Z LP" userId="9d5c3e3fb88d54d8" providerId="LiveId" clId="{32DFA15C-5AE4-43E8-9034-E72BA079C432}" dt="2023-05-11T05:13:13.098" v="1244" actId="478"/>
          <ac:spMkLst>
            <pc:docMk/>
            <pc:sldMk cId="254526043" sldId="274"/>
            <ac:spMk id="7" creationId="{00000000-0000-0000-0000-000000000000}"/>
          </ac:spMkLst>
        </pc:spChg>
        <pc:spChg chg="del">
          <ac:chgData name="Z LP" userId="9d5c3e3fb88d54d8" providerId="LiveId" clId="{32DFA15C-5AE4-43E8-9034-E72BA079C432}" dt="2023-05-11T05:13:13.098" v="1244" actId="478"/>
          <ac:spMkLst>
            <pc:docMk/>
            <pc:sldMk cId="254526043" sldId="274"/>
            <ac:spMk id="8" creationId="{00000000-0000-0000-0000-000000000000}"/>
          </ac:spMkLst>
        </pc:spChg>
        <pc:spChg chg="del">
          <ac:chgData name="Z LP" userId="9d5c3e3fb88d54d8" providerId="LiveId" clId="{32DFA15C-5AE4-43E8-9034-E72BA079C432}" dt="2023-05-11T05:13:13.098" v="1244" actId="478"/>
          <ac:spMkLst>
            <pc:docMk/>
            <pc:sldMk cId="254526043" sldId="274"/>
            <ac:spMk id="9" creationId="{00000000-0000-0000-0000-000000000000}"/>
          </ac:spMkLst>
        </pc:spChg>
        <pc:spChg chg="del">
          <ac:chgData name="Z LP" userId="9d5c3e3fb88d54d8" providerId="LiveId" clId="{32DFA15C-5AE4-43E8-9034-E72BA079C432}" dt="2023-05-11T05:12:56.818" v="1240" actId="478"/>
          <ac:spMkLst>
            <pc:docMk/>
            <pc:sldMk cId="254526043" sldId="274"/>
            <ac:spMk id="10" creationId="{00000000-0000-0000-0000-000000000000}"/>
          </ac:spMkLst>
        </pc:spChg>
        <pc:spChg chg="del">
          <ac:chgData name="Z LP" userId="9d5c3e3fb88d54d8" providerId="LiveId" clId="{32DFA15C-5AE4-43E8-9034-E72BA079C432}" dt="2023-05-11T05:12:56.818" v="1240" actId="478"/>
          <ac:spMkLst>
            <pc:docMk/>
            <pc:sldMk cId="254526043" sldId="274"/>
            <ac:spMk id="11" creationId="{00000000-0000-0000-0000-000000000000}"/>
          </ac:spMkLst>
        </pc:spChg>
        <pc:spChg chg="del">
          <ac:chgData name="Z LP" userId="9d5c3e3fb88d54d8" providerId="LiveId" clId="{32DFA15C-5AE4-43E8-9034-E72BA079C432}" dt="2023-05-11T05:12:56.818" v="1240" actId="478"/>
          <ac:spMkLst>
            <pc:docMk/>
            <pc:sldMk cId="254526043" sldId="274"/>
            <ac:spMk id="12" creationId="{00000000-0000-0000-0000-000000000000}"/>
          </ac:spMkLst>
        </pc:spChg>
        <pc:spChg chg="del">
          <ac:chgData name="Z LP" userId="9d5c3e3fb88d54d8" providerId="LiveId" clId="{32DFA15C-5AE4-43E8-9034-E72BA079C432}" dt="2023-05-11T05:12:56.818" v="1240" actId="478"/>
          <ac:spMkLst>
            <pc:docMk/>
            <pc:sldMk cId="254526043" sldId="274"/>
            <ac:spMk id="13" creationId="{00000000-0000-0000-0000-000000000000}"/>
          </ac:spMkLst>
        </pc:spChg>
        <pc:spChg chg="add mod">
          <ac:chgData name="Z LP" userId="9d5c3e3fb88d54d8" providerId="LiveId" clId="{32DFA15C-5AE4-43E8-9034-E72BA079C432}" dt="2023-05-11T05:44:38.418" v="1501"/>
          <ac:spMkLst>
            <pc:docMk/>
            <pc:sldMk cId="254526043" sldId="274"/>
            <ac:spMk id="19" creationId="{7D1B2A8D-F798-67E9-F796-82F2E6FB5E0D}"/>
          </ac:spMkLst>
        </pc:spChg>
        <pc:spChg chg="add mod">
          <ac:chgData name="Z LP" userId="9d5c3e3fb88d54d8" providerId="LiveId" clId="{32DFA15C-5AE4-43E8-9034-E72BA079C432}" dt="2023-05-11T05:48:55.891" v="1645"/>
          <ac:spMkLst>
            <pc:docMk/>
            <pc:sldMk cId="254526043" sldId="274"/>
            <ac:spMk id="22" creationId="{F1AD3BFE-419C-707E-4175-0998187AD2E9}"/>
          </ac:spMkLst>
        </pc:spChg>
        <pc:graphicFrameChg chg="del">
          <ac:chgData name="Z LP" userId="9d5c3e3fb88d54d8" providerId="LiveId" clId="{32DFA15C-5AE4-43E8-9034-E72BA079C432}" dt="2023-05-11T05:13:10.559" v="1243" actId="478"/>
          <ac:graphicFrameMkLst>
            <pc:docMk/>
            <pc:sldMk cId="254526043" sldId="274"/>
            <ac:graphicFrameMk id="3" creationId="{00000000-0000-0000-0000-000000000000}"/>
          </ac:graphicFrameMkLst>
        </pc:graphicFrameChg>
        <pc:picChg chg="add mod">
          <ac:chgData name="Z LP" userId="9d5c3e3fb88d54d8" providerId="LiveId" clId="{32DFA15C-5AE4-43E8-9034-E72BA079C432}" dt="2023-05-11T05:13:28.792" v="1249" actId="1076"/>
          <ac:picMkLst>
            <pc:docMk/>
            <pc:sldMk cId="254526043" sldId="274"/>
            <ac:picMk id="14" creationId="{7A3FAC22-1EA4-6B83-BF25-0274A9A070DA}"/>
          </ac:picMkLst>
        </pc:picChg>
        <pc:picChg chg="add mod">
          <ac:chgData name="Z LP" userId="9d5c3e3fb88d54d8" providerId="LiveId" clId="{32DFA15C-5AE4-43E8-9034-E72BA079C432}" dt="2023-05-11T05:13:27.105" v="1248" actId="1076"/>
          <ac:picMkLst>
            <pc:docMk/>
            <pc:sldMk cId="254526043" sldId="274"/>
            <ac:picMk id="16" creationId="{6EF91D8B-430E-AD4A-1F01-D1C54094F0E0}"/>
          </ac:picMkLst>
        </pc:picChg>
        <pc:picChg chg="add del mod">
          <ac:chgData name="Z LP" userId="9d5c3e3fb88d54d8" providerId="LiveId" clId="{32DFA15C-5AE4-43E8-9034-E72BA079C432}" dt="2023-05-11T05:39:07.553" v="1389" actId="478"/>
          <ac:picMkLst>
            <pc:docMk/>
            <pc:sldMk cId="254526043" sldId="274"/>
            <ac:picMk id="18" creationId="{1D81F600-A5CC-FB9E-B4D5-453E2F964B7D}"/>
          </ac:picMkLst>
        </pc:picChg>
        <pc:picChg chg="add mod">
          <ac:chgData name="Z LP" userId="9d5c3e3fb88d54d8" providerId="LiveId" clId="{32DFA15C-5AE4-43E8-9034-E72BA079C432}" dt="2023-05-11T05:44:04.135" v="1497" actId="1076"/>
          <ac:picMkLst>
            <pc:docMk/>
            <pc:sldMk cId="254526043" sldId="274"/>
            <ac:picMk id="21" creationId="{7A69C954-646B-599E-216F-8A63E630CDB1}"/>
          </ac:picMkLst>
        </pc:picChg>
      </pc:sldChg>
    </pc:docChg>
  </pc:docChgLst>
  <pc:docChgLst>
    <pc:chgData name="LP Z" userId="9d5c3e3fb88d54d8" providerId="LiveId" clId="{32DFA15C-5AE4-43E8-9034-E72BA079C432}"/>
    <pc:docChg chg="custSel modSld">
      <pc:chgData name="LP Z" userId="9d5c3e3fb88d54d8" providerId="LiveId" clId="{32DFA15C-5AE4-43E8-9034-E72BA079C432}" dt="2023-04-27T01:56:14.019" v="1" actId="478"/>
      <pc:docMkLst>
        <pc:docMk/>
      </pc:docMkLst>
      <pc:sldChg chg="delSp modSp mod">
        <pc:chgData name="LP Z" userId="9d5c3e3fb88d54d8" providerId="LiveId" clId="{32DFA15C-5AE4-43E8-9034-E72BA079C432}" dt="2023-04-27T01:56:14.019" v="1" actId="478"/>
        <pc:sldMkLst>
          <pc:docMk/>
          <pc:sldMk cId="0" sldId="256"/>
        </pc:sldMkLst>
        <pc:grpChg chg="del mod">
          <ac:chgData name="LP Z" userId="9d5c3e3fb88d54d8" providerId="LiveId" clId="{32DFA15C-5AE4-43E8-9034-E72BA079C432}" dt="2023-04-27T01:56:14.019" v="1" actId="478"/>
          <ac:grpSpMkLst>
            <pc:docMk/>
            <pc:sldMk cId="0" sldId="256"/>
            <ac:grpSpMk id="2" creationId="{00000000-0000-0000-0000-000000000000}"/>
          </ac:grpSpMkLst>
        </pc:grpChg>
      </pc:sldChg>
    </pc:docChg>
  </pc:docChgLst>
  <pc:docChgLst>
    <pc:chgData userId="9d5c3e3fb88d54d8" providerId="LiveId" clId="{FE67E8E1-E63D-4357-9221-EB71A2C62774}"/>
    <pc:docChg chg="addSld modSld">
      <pc:chgData name="" userId="9d5c3e3fb88d54d8" providerId="LiveId" clId="{FE67E8E1-E63D-4357-9221-EB71A2C62774}" dt="2023-04-20T06:45:03.054" v="95"/>
      <pc:docMkLst>
        <pc:docMk/>
      </pc:docMkLst>
      <pc:sldChg chg="addSp">
        <pc:chgData name="" userId="9d5c3e3fb88d54d8" providerId="LiveId" clId="{FE67E8E1-E63D-4357-9221-EB71A2C62774}" dt="2023-04-20T06:45:03.054" v="95"/>
        <pc:sldMkLst>
          <pc:docMk/>
          <pc:sldMk cId="0" sldId="269"/>
        </pc:sldMkLst>
        <pc:picChg chg="add">
          <ac:chgData name="" userId="9d5c3e3fb88d54d8" providerId="LiveId" clId="{FE67E8E1-E63D-4357-9221-EB71A2C62774}" dt="2023-04-20T06:45:03.054" v="95"/>
          <ac:picMkLst>
            <pc:docMk/>
            <pc:sldMk cId="0" sldId="269"/>
            <ac:picMk id="7" creationId="{DEA5CFFC-319C-41AF-8002-A2944F948F40}"/>
          </ac:picMkLst>
        </pc:picChg>
      </pc:sldChg>
      <pc:sldChg chg="modSp add">
        <pc:chgData name="" userId="9d5c3e3fb88d54d8" providerId="LiveId" clId="{FE67E8E1-E63D-4357-9221-EB71A2C62774}" dt="2023-04-20T06:32:22.267" v="94" actId="207"/>
        <pc:sldMkLst>
          <pc:docMk/>
          <pc:sldMk cId="2256072192" sldId="272"/>
        </pc:sldMkLst>
        <pc:spChg chg="mod">
          <ac:chgData name="" userId="9d5c3e3fb88d54d8" providerId="LiveId" clId="{FE67E8E1-E63D-4357-9221-EB71A2C62774}" dt="2023-04-20T06:32:22.267" v="94" actId="207"/>
          <ac:spMkLst>
            <pc:docMk/>
            <pc:sldMk cId="2256072192" sldId="272"/>
            <ac:spMk id="7" creationId="{00000000-0000-0000-0000-000000000000}"/>
          </ac:spMkLst>
        </pc:spChg>
      </pc:sldChg>
    </pc:docChg>
  </pc:docChgLst>
  <pc:docChgLst>
    <pc:chgData name="Z LP" userId="9d5c3e3fb88d54d8" providerId="LiveId" clId="{F9D662CA-B4BA-45C5-8343-5FCDC08E7EF1}"/>
    <pc:docChg chg="undo custSel addSld delSld modSld sldOrd">
      <pc:chgData name="Z LP" userId="9d5c3e3fb88d54d8" providerId="LiveId" clId="{F9D662CA-B4BA-45C5-8343-5FCDC08E7EF1}" dt="2023-04-20T05:17:00.145" v="1396" actId="1076"/>
      <pc:docMkLst>
        <pc:docMk/>
      </pc:docMkLst>
      <pc:sldChg chg="modNotesTx">
        <pc:chgData name="Z LP" userId="9d5c3e3fb88d54d8" providerId="LiveId" clId="{F9D662CA-B4BA-45C5-8343-5FCDC08E7EF1}" dt="2023-04-13T02:21:37.034" v="61" actId="20577"/>
        <pc:sldMkLst>
          <pc:docMk/>
          <pc:sldMk cId="0" sldId="256"/>
        </pc:sldMkLst>
      </pc:sldChg>
      <pc:sldChg chg="modSp mod modNotesTx">
        <pc:chgData name="Z LP" userId="9d5c3e3fb88d54d8" providerId="LiveId" clId="{F9D662CA-B4BA-45C5-8343-5FCDC08E7EF1}" dt="2023-04-20T05:15:36.015" v="1382" actId="1076"/>
        <pc:sldMkLst>
          <pc:docMk/>
          <pc:sldMk cId="0" sldId="258"/>
        </pc:sldMkLst>
        <pc:spChg chg="mod">
          <ac:chgData name="Z LP" userId="9d5c3e3fb88d54d8" providerId="LiveId" clId="{F9D662CA-B4BA-45C5-8343-5FCDC08E7EF1}" dt="2023-04-20T05:15:36.015" v="1382" actId="1076"/>
          <ac:spMkLst>
            <pc:docMk/>
            <pc:sldMk cId="0" sldId="258"/>
            <ac:spMk id="2" creationId="{00000000-0000-0000-0000-000000000000}"/>
          </ac:spMkLst>
        </pc:spChg>
      </pc:sldChg>
      <pc:sldChg chg="addSp delSp modSp mod modNotesTx">
        <pc:chgData name="Z LP" userId="9d5c3e3fb88d54d8" providerId="LiveId" clId="{F9D662CA-B4BA-45C5-8343-5FCDC08E7EF1}" dt="2023-04-20T05:15:45.422" v="1383" actId="1076"/>
        <pc:sldMkLst>
          <pc:docMk/>
          <pc:sldMk cId="0" sldId="259"/>
        </pc:sldMkLst>
        <pc:spChg chg="mod">
          <ac:chgData name="Z LP" userId="9d5c3e3fb88d54d8" providerId="LiveId" clId="{F9D662CA-B4BA-45C5-8343-5FCDC08E7EF1}" dt="2023-04-20T05:15:45.422" v="1383" actId="1076"/>
          <ac:spMkLst>
            <pc:docMk/>
            <pc:sldMk cId="0" sldId="259"/>
            <ac:spMk id="2" creationId="{00000000-0000-0000-0000-000000000000}"/>
          </ac:spMkLst>
        </pc:spChg>
        <pc:spChg chg="del">
          <ac:chgData name="Z LP" userId="9d5c3e3fb88d54d8" providerId="LiveId" clId="{F9D662CA-B4BA-45C5-8343-5FCDC08E7EF1}" dt="2023-04-13T02:23:58.933" v="348" actId="478"/>
          <ac:spMkLst>
            <pc:docMk/>
            <pc:sldMk cId="0" sldId="259"/>
            <ac:spMk id="14" creationId="{00000000-0000-0000-0000-000000000000}"/>
          </ac:spMkLst>
        </pc:spChg>
        <pc:spChg chg="del mod">
          <ac:chgData name="Z LP" userId="9d5c3e3fb88d54d8" providerId="LiveId" clId="{F9D662CA-B4BA-45C5-8343-5FCDC08E7EF1}" dt="2023-04-13T02:23:58.165" v="347" actId="478"/>
          <ac:spMkLst>
            <pc:docMk/>
            <pc:sldMk cId="0" sldId="259"/>
            <ac:spMk id="15" creationId="{00000000-0000-0000-0000-000000000000}"/>
          </ac:spMkLst>
        </pc:spChg>
        <pc:picChg chg="add mod">
          <ac:chgData name="Z LP" userId="9d5c3e3fb88d54d8" providerId="LiveId" clId="{F9D662CA-B4BA-45C5-8343-5FCDC08E7EF1}" dt="2023-04-13T02:24:20.697" v="351" actId="14100"/>
          <ac:picMkLst>
            <pc:docMk/>
            <pc:sldMk cId="0" sldId="259"/>
            <ac:picMk id="18" creationId="{30339A17-77BB-A91A-1921-6D326AEF51AB}"/>
          </ac:picMkLst>
        </pc:picChg>
      </pc:sldChg>
      <pc:sldChg chg="modSp mod modNotesTx">
        <pc:chgData name="Z LP" userId="9d5c3e3fb88d54d8" providerId="LiveId" clId="{F9D662CA-B4BA-45C5-8343-5FCDC08E7EF1}" dt="2023-04-20T05:15:50.513" v="1384" actId="1076"/>
        <pc:sldMkLst>
          <pc:docMk/>
          <pc:sldMk cId="0" sldId="260"/>
        </pc:sldMkLst>
        <pc:spChg chg="mod">
          <ac:chgData name="Z LP" userId="9d5c3e3fb88d54d8" providerId="LiveId" clId="{F9D662CA-B4BA-45C5-8343-5FCDC08E7EF1}" dt="2023-04-20T05:15:50.513" v="1384" actId="1076"/>
          <ac:spMkLst>
            <pc:docMk/>
            <pc:sldMk cId="0" sldId="260"/>
            <ac:spMk id="2" creationId="{00000000-0000-0000-0000-000000000000}"/>
          </ac:spMkLst>
        </pc:spChg>
      </pc:sldChg>
      <pc:sldChg chg="modSp mod modNotesTx">
        <pc:chgData name="Z LP" userId="9d5c3e3fb88d54d8" providerId="LiveId" clId="{F9D662CA-B4BA-45C5-8343-5FCDC08E7EF1}" dt="2023-04-20T05:15:56.611" v="1385" actId="1076"/>
        <pc:sldMkLst>
          <pc:docMk/>
          <pc:sldMk cId="0" sldId="261"/>
        </pc:sldMkLst>
        <pc:spChg chg="mod">
          <ac:chgData name="Z LP" userId="9d5c3e3fb88d54d8" providerId="LiveId" clId="{F9D662CA-B4BA-45C5-8343-5FCDC08E7EF1}" dt="2023-04-20T05:15:56.611" v="1385" actId="1076"/>
          <ac:spMkLst>
            <pc:docMk/>
            <pc:sldMk cId="0" sldId="261"/>
            <ac:spMk id="2" creationId="{00000000-0000-0000-0000-000000000000}"/>
          </ac:spMkLst>
        </pc:spChg>
      </pc:sldChg>
      <pc:sldChg chg="addSp delSp modSp mod modNotesTx">
        <pc:chgData name="Z LP" userId="9d5c3e3fb88d54d8" providerId="LiveId" clId="{F9D662CA-B4BA-45C5-8343-5FCDC08E7EF1}" dt="2023-04-20T05:16:02.058" v="1386" actId="1076"/>
        <pc:sldMkLst>
          <pc:docMk/>
          <pc:sldMk cId="0" sldId="262"/>
        </pc:sldMkLst>
        <pc:spChg chg="mod">
          <ac:chgData name="Z LP" userId="9d5c3e3fb88d54d8" providerId="LiveId" clId="{F9D662CA-B4BA-45C5-8343-5FCDC08E7EF1}" dt="2023-04-20T05:16:02.058" v="1386" actId="1076"/>
          <ac:spMkLst>
            <pc:docMk/>
            <pc:sldMk cId="0" sldId="262"/>
            <ac:spMk id="2" creationId="{00000000-0000-0000-0000-000000000000}"/>
          </ac:spMkLst>
        </pc:spChg>
        <pc:spChg chg="del">
          <ac:chgData name="Z LP" userId="9d5c3e3fb88d54d8" providerId="LiveId" clId="{F9D662CA-B4BA-45C5-8343-5FCDC08E7EF1}" dt="2023-04-13T02:33:15.855" v="784" actId="478"/>
          <ac:spMkLst>
            <pc:docMk/>
            <pc:sldMk cId="0" sldId="262"/>
            <ac:spMk id="21" creationId="{00000000-0000-0000-0000-000000000000}"/>
          </ac:spMkLst>
        </pc:spChg>
        <pc:picChg chg="add mod">
          <ac:chgData name="Z LP" userId="9d5c3e3fb88d54d8" providerId="LiveId" clId="{F9D662CA-B4BA-45C5-8343-5FCDC08E7EF1}" dt="2023-04-13T02:33:27.564" v="786" actId="1076"/>
          <ac:picMkLst>
            <pc:docMk/>
            <pc:sldMk cId="0" sldId="262"/>
            <ac:picMk id="31" creationId="{41A2F550-9B10-00C9-071E-EB1735AEF594}"/>
          </ac:picMkLst>
        </pc:picChg>
      </pc:sldChg>
      <pc:sldChg chg="modSp mod modNotesTx">
        <pc:chgData name="Z LP" userId="9d5c3e3fb88d54d8" providerId="LiveId" clId="{F9D662CA-B4BA-45C5-8343-5FCDC08E7EF1}" dt="2023-04-20T05:16:10.002" v="1387" actId="1076"/>
        <pc:sldMkLst>
          <pc:docMk/>
          <pc:sldMk cId="0" sldId="263"/>
        </pc:sldMkLst>
        <pc:spChg chg="mod">
          <ac:chgData name="Z LP" userId="9d5c3e3fb88d54d8" providerId="LiveId" clId="{F9D662CA-B4BA-45C5-8343-5FCDC08E7EF1}" dt="2023-04-20T05:16:10.002" v="1387" actId="1076"/>
          <ac:spMkLst>
            <pc:docMk/>
            <pc:sldMk cId="0" sldId="263"/>
            <ac:spMk id="2" creationId="{00000000-0000-0000-0000-000000000000}"/>
          </ac:spMkLst>
        </pc:spChg>
      </pc:sldChg>
      <pc:sldChg chg="modSp mod">
        <pc:chgData name="Z LP" userId="9d5c3e3fb88d54d8" providerId="LiveId" clId="{F9D662CA-B4BA-45C5-8343-5FCDC08E7EF1}" dt="2023-04-20T05:16:18.499" v="1388" actId="1076"/>
        <pc:sldMkLst>
          <pc:docMk/>
          <pc:sldMk cId="0" sldId="264"/>
        </pc:sldMkLst>
        <pc:spChg chg="mod">
          <ac:chgData name="Z LP" userId="9d5c3e3fb88d54d8" providerId="LiveId" clId="{F9D662CA-B4BA-45C5-8343-5FCDC08E7EF1}" dt="2023-04-20T05:16:18.499" v="1388" actId="1076"/>
          <ac:spMkLst>
            <pc:docMk/>
            <pc:sldMk cId="0" sldId="264"/>
            <ac:spMk id="2" creationId="{00000000-0000-0000-0000-000000000000}"/>
          </ac:spMkLst>
        </pc:spChg>
      </pc:sldChg>
      <pc:sldChg chg="addSp modSp mod modNotesTx">
        <pc:chgData name="Z LP" userId="9d5c3e3fb88d54d8" providerId="LiveId" clId="{F9D662CA-B4BA-45C5-8343-5FCDC08E7EF1}" dt="2023-04-20T05:16:37.031" v="1392" actId="1076"/>
        <pc:sldMkLst>
          <pc:docMk/>
          <pc:sldMk cId="0" sldId="266"/>
        </pc:sldMkLst>
        <pc:spChg chg="mod">
          <ac:chgData name="Z LP" userId="9d5c3e3fb88d54d8" providerId="LiveId" clId="{F9D662CA-B4BA-45C5-8343-5FCDC08E7EF1}" dt="2023-04-20T05:16:37.031" v="1392" actId="1076"/>
          <ac:spMkLst>
            <pc:docMk/>
            <pc:sldMk cId="0" sldId="266"/>
            <ac:spMk id="2" creationId="{00000000-0000-0000-0000-000000000000}"/>
          </ac:spMkLst>
        </pc:spChg>
        <pc:picChg chg="mod">
          <ac:chgData name="Z LP" userId="9d5c3e3fb88d54d8" providerId="LiveId" clId="{F9D662CA-B4BA-45C5-8343-5FCDC08E7EF1}" dt="2023-04-13T03:13:30.959" v="1249" actId="1076"/>
          <ac:picMkLst>
            <pc:docMk/>
            <pc:sldMk cId="0" sldId="266"/>
            <ac:picMk id="3" creationId="{00000000-0000-0000-0000-000000000000}"/>
          </ac:picMkLst>
        </pc:picChg>
        <pc:picChg chg="add mod">
          <ac:chgData name="Z LP" userId="9d5c3e3fb88d54d8" providerId="LiveId" clId="{F9D662CA-B4BA-45C5-8343-5FCDC08E7EF1}" dt="2023-04-13T03:14:14.824" v="1253" actId="1076"/>
          <ac:picMkLst>
            <pc:docMk/>
            <pc:sldMk cId="0" sldId="266"/>
            <ac:picMk id="7" creationId="{54BB72E3-8431-95EE-5C01-9A7C035AD670}"/>
          </ac:picMkLst>
        </pc:picChg>
        <pc:picChg chg="add mod">
          <ac:chgData name="Z LP" userId="9d5c3e3fb88d54d8" providerId="LiveId" clId="{F9D662CA-B4BA-45C5-8343-5FCDC08E7EF1}" dt="2023-04-13T03:15:39.634" v="1289" actId="1076"/>
          <ac:picMkLst>
            <pc:docMk/>
            <pc:sldMk cId="0" sldId="266"/>
            <ac:picMk id="9" creationId="{5E3441B2-7D59-5A04-909A-7B633FA1F805}"/>
          </ac:picMkLst>
        </pc:picChg>
      </pc:sldChg>
      <pc:sldChg chg="addSp modSp mod modNotesTx">
        <pc:chgData name="Z LP" userId="9d5c3e3fb88d54d8" providerId="LiveId" clId="{F9D662CA-B4BA-45C5-8343-5FCDC08E7EF1}" dt="2023-04-20T05:16:32.963" v="1391" actId="1076"/>
        <pc:sldMkLst>
          <pc:docMk/>
          <pc:sldMk cId="0" sldId="267"/>
        </pc:sldMkLst>
        <pc:spChg chg="mod">
          <ac:chgData name="Z LP" userId="9d5c3e3fb88d54d8" providerId="LiveId" clId="{F9D662CA-B4BA-45C5-8343-5FCDC08E7EF1}" dt="2023-04-20T05:16:32.963" v="1391" actId="1076"/>
          <ac:spMkLst>
            <pc:docMk/>
            <pc:sldMk cId="0" sldId="267"/>
            <ac:spMk id="2" creationId="{00000000-0000-0000-0000-000000000000}"/>
          </ac:spMkLst>
        </pc:spChg>
        <pc:picChg chg="add mod">
          <ac:chgData name="Z LP" userId="9d5c3e3fb88d54d8" providerId="LiveId" clId="{F9D662CA-B4BA-45C5-8343-5FCDC08E7EF1}" dt="2023-04-13T03:16:27.562" v="1336" actId="1076"/>
          <ac:picMkLst>
            <pc:docMk/>
            <pc:sldMk cId="0" sldId="267"/>
            <ac:picMk id="6" creationId="{1B508F0A-CC54-7D65-6370-8DAA0B3C6248}"/>
          </ac:picMkLst>
        </pc:picChg>
      </pc:sldChg>
      <pc:sldChg chg="modSp mod">
        <pc:chgData name="Z LP" userId="9d5c3e3fb88d54d8" providerId="LiveId" clId="{F9D662CA-B4BA-45C5-8343-5FCDC08E7EF1}" dt="2023-04-20T05:16:43.360" v="1393" actId="1076"/>
        <pc:sldMkLst>
          <pc:docMk/>
          <pc:sldMk cId="0" sldId="268"/>
        </pc:sldMkLst>
        <pc:spChg chg="mod">
          <ac:chgData name="Z LP" userId="9d5c3e3fb88d54d8" providerId="LiveId" clId="{F9D662CA-B4BA-45C5-8343-5FCDC08E7EF1}" dt="2023-04-20T05:16:43.360" v="1393" actId="1076"/>
          <ac:spMkLst>
            <pc:docMk/>
            <pc:sldMk cId="0" sldId="268"/>
            <ac:spMk id="2" creationId="{00000000-0000-0000-0000-000000000000}"/>
          </ac:spMkLst>
        </pc:spChg>
      </pc:sldChg>
      <pc:sldChg chg="addSp delSp modSp mod">
        <pc:chgData name="Z LP" userId="9d5c3e3fb88d54d8" providerId="LiveId" clId="{F9D662CA-B4BA-45C5-8343-5FCDC08E7EF1}" dt="2023-04-20T05:16:51.544" v="1395" actId="1076"/>
        <pc:sldMkLst>
          <pc:docMk/>
          <pc:sldMk cId="0" sldId="269"/>
        </pc:sldMkLst>
        <pc:spChg chg="mod">
          <ac:chgData name="Z LP" userId="9d5c3e3fb88d54d8" providerId="LiveId" clId="{F9D662CA-B4BA-45C5-8343-5FCDC08E7EF1}" dt="2023-04-20T05:16:48.297" v="1394" actId="1076"/>
          <ac:spMkLst>
            <pc:docMk/>
            <pc:sldMk cId="0" sldId="269"/>
            <ac:spMk id="2" creationId="{00000000-0000-0000-0000-000000000000}"/>
          </ac:spMkLst>
        </pc:spChg>
        <pc:spChg chg="del">
          <ac:chgData name="Z LP" userId="9d5c3e3fb88d54d8" providerId="LiveId" clId="{F9D662CA-B4BA-45C5-8343-5FCDC08E7EF1}" dt="2023-04-13T03:18:21.238" v="1373" actId="478"/>
          <ac:spMkLst>
            <pc:docMk/>
            <pc:sldMk cId="0" sldId="269"/>
            <ac:spMk id="10" creationId="{00000000-0000-0000-0000-000000000000}"/>
          </ac:spMkLst>
        </pc:spChg>
        <pc:grpChg chg="del mod">
          <ac:chgData name="Z LP" userId="9d5c3e3fb88d54d8" providerId="LiveId" clId="{F9D662CA-B4BA-45C5-8343-5FCDC08E7EF1}" dt="2023-04-13T03:18:21.238" v="1373" actId="478"/>
          <ac:grpSpMkLst>
            <pc:docMk/>
            <pc:sldMk cId="0" sldId="269"/>
            <ac:grpSpMk id="7" creationId="{00000000-0000-0000-0000-000000000000}"/>
          </ac:grpSpMkLst>
        </pc:grpChg>
        <pc:picChg chg="add mod">
          <ac:chgData name="Z LP" userId="9d5c3e3fb88d54d8" providerId="LiveId" clId="{F9D662CA-B4BA-45C5-8343-5FCDC08E7EF1}" dt="2023-04-20T05:16:51.544" v="1395" actId="1076"/>
          <ac:picMkLst>
            <pc:docMk/>
            <pc:sldMk cId="0" sldId="269"/>
            <ac:picMk id="15" creationId="{EBB8A279-83F9-349B-20E8-4D4F74C2654D}"/>
          </ac:picMkLst>
        </pc:picChg>
        <pc:picChg chg="add mod">
          <ac:chgData name="Z LP" userId="9d5c3e3fb88d54d8" providerId="LiveId" clId="{F9D662CA-B4BA-45C5-8343-5FCDC08E7EF1}" dt="2023-04-13T03:27:23.825" v="1381" actId="1076"/>
          <ac:picMkLst>
            <pc:docMk/>
            <pc:sldMk cId="0" sldId="269"/>
            <ac:picMk id="17" creationId="{67160364-1461-5C56-FEE9-36CB2C178EB9}"/>
          </ac:picMkLst>
        </pc:picChg>
      </pc:sldChg>
      <pc:sldChg chg="modSp mod">
        <pc:chgData name="Z LP" userId="9d5c3e3fb88d54d8" providerId="LiveId" clId="{F9D662CA-B4BA-45C5-8343-5FCDC08E7EF1}" dt="2023-04-20T05:17:00.145" v="1396" actId="1076"/>
        <pc:sldMkLst>
          <pc:docMk/>
          <pc:sldMk cId="0" sldId="270"/>
        </pc:sldMkLst>
        <pc:spChg chg="mod">
          <ac:chgData name="Z LP" userId="9d5c3e3fb88d54d8" providerId="LiveId" clId="{F9D662CA-B4BA-45C5-8343-5FCDC08E7EF1}" dt="2023-04-20T05:17:00.145" v="1396" actId="1076"/>
          <ac:spMkLst>
            <pc:docMk/>
            <pc:sldMk cId="0" sldId="270"/>
            <ac:spMk id="2" creationId="{00000000-0000-0000-0000-000000000000}"/>
          </ac:spMkLst>
        </pc:spChg>
      </pc:sldChg>
      <pc:sldChg chg="addSp delSp modSp add mod ord modNotesTx">
        <pc:chgData name="Z LP" userId="9d5c3e3fb88d54d8" providerId="LiveId" clId="{F9D662CA-B4BA-45C5-8343-5FCDC08E7EF1}" dt="2023-04-20T05:16:23.485" v="1389" actId="1076"/>
        <pc:sldMkLst>
          <pc:docMk/>
          <pc:sldMk cId="3180363017" sldId="271"/>
        </pc:sldMkLst>
        <pc:spChg chg="mod">
          <ac:chgData name="Z LP" userId="9d5c3e3fb88d54d8" providerId="LiveId" clId="{F9D662CA-B4BA-45C5-8343-5FCDC08E7EF1}" dt="2023-04-20T05:16:23.485" v="1389" actId="1076"/>
          <ac:spMkLst>
            <pc:docMk/>
            <pc:sldMk cId="3180363017" sldId="271"/>
            <ac:spMk id="2" creationId="{00000000-0000-0000-0000-000000000000}"/>
          </ac:spMkLst>
        </pc:spChg>
        <pc:spChg chg="mod">
          <ac:chgData name="Z LP" userId="9d5c3e3fb88d54d8" providerId="LiveId" clId="{F9D662CA-B4BA-45C5-8343-5FCDC08E7EF1}" dt="2023-04-13T02:55:33.094" v="1243" actId="1076"/>
          <ac:spMkLst>
            <pc:docMk/>
            <pc:sldMk cId="3180363017" sldId="271"/>
            <ac:spMk id="7" creationId="{00000000-0000-0000-0000-000000000000}"/>
          </ac:spMkLst>
        </pc:spChg>
        <pc:spChg chg="mod">
          <ac:chgData name="Z LP" userId="9d5c3e3fb88d54d8" providerId="LiveId" clId="{F9D662CA-B4BA-45C5-8343-5FCDC08E7EF1}" dt="2023-04-13T02:55:33.094" v="1243" actId="1076"/>
          <ac:spMkLst>
            <pc:docMk/>
            <pc:sldMk cId="3180363017" sldId="271"/>
            <ac:spMk id="8" creationId="{00000000-0000-0000-0000-000000000000}"/>
          </ac:spMkLst>
        </pc:spChg>
        <pc:spChg chg="mod">
          <ac:chgData name="Z LP" userId="9d5c3e3fb88d54d8" providerId="LiveId" clId="{F9D662CA-B4BA-45C5-8343-5FCDC08E7EF1}" dt="2023-04-13T02:55:33.094" v="1243" actId="1076"/>
          <ac:spMkLst>
            <pc:docMk/>
            <pc:sldMk cId="3180363017" sldId="271"/>
            <ac:spMk id="9" creationId="{00000000-0000-0000-0000-000000000000}"/>
          </ac:spMkLst>
        </pc:spChg>
        <pc:spChg chg="mod">
          <ac:chgData name="Z LP" userId="9d5c3e3fb88d54d8" providerId="LiveId" clId="{F9D662CA-B4BA-45C5-8343-5FCDC08E7EF1}" dt="2023-04-13T02:55:33.094" v="1243" actId="1076"/>
          <ac:spMkLst>
            <pc:docMk/>
            <pc:sldMk cId="3180363017" sldId="271"/>
            <ac:spMk id="10" creationId="{00000000-0000-0000-0000-000000000000}"/>
          </ac:spMkLst>
        </pc:spChg>
        <pc:spChg chg="mod">
          <ac:chgData name="Z LP" userId="9d5c3e3fb88d54d8" providerId="LiveId" clId="{F9D662CA-B4BA-45C5-8343-5FCDC08E7EF1}" dt="2023-04-13T02:55:33.094" v="1243" actId="1076"/>
          <ac:spMkLst>
            <pc:docMk/>
            <pc:sldMk cId="3180363017" sldId="271"/>
            <ac:spMk id="11" creationId="{00000000-0000-0000-0000-000000000000}"/>
          </ac:spMkLst>
        </pc:spChg>
        <pc:spChg chg="mod">
          <ac:chgData name="Z LP" userId="9d5c3e3fb88d54d8" providerId="LiveId" clId="{F9D662CA-B4BA-45C5-8343-5FCDC08E7EF1}" dt="2023-04-13T02:55:33.094" v="1243" actId="1076"/>
          <ac:spMkLst>
            <pc:docMk/>
            <pc:sldMk cId="3180363017" sldId="271"/>
            <ac:spMk id="12" creationId="{00000000-0000-0000-0000-000000000000}"/>
          </ac:spMkLst>
        </pc:spChg>
        <pc:spChg chg="mod">
          <ac:chgData name="Z LP" userId="9d5c3e3fb88d54d8" providerId="LiveId" clId="{F9D662CA-B4BA-45C5-8343-5FCDC08E7EF1}" dt="2023-04-13T02:55:33.094" v="1243" actId="1076"/>
          <ac:spMkLst>
            <pc:docMk/>
            <pc:sldMk cId="3180363017" sldId="271"/>
            <ac:spMk id="13" creationId="{00000000-0000-0000-0000-000000000000}"/>
          </ac:spMkLst>
        </pc:spChg>
        <pc:spChg chg="mod">
          <ac:chgData name="Z LP" userId="9d5c3e3fb88d54d8" providerId="LiveId" clId="{F9D662CA-B4BA-45C5-8343-5FCDC08E7EF1}" dt="2023-04-13T02:55:33.094" v="1243" actId="1076"/>
          <ac:spMkLst>
            <pc:docMk/>
            <pc:sldMk cId="3180363017" sldId="271"/>
            <ac:spMk id="14" creationId="{00000000-0000-0000-0000-000000000000}"/>
          </ac:spMkLst>
        </pc:spChg>
        <pc:spChg chg="del">
          <ac:chgData name="Z LP" userId="9d5c3e3fb88d54d8" providerId="LiveId" clId="{F9D662CA-B4BA-45C5-8343-5FCDC08E7EF1}" dt="2023-04-13T02:50:33.943" v="1119" actId="478"/>
          <ac:spMkLst>
            <pc:docMk/>
            <pc:sldMk cId="3180363017" sldId="271"/>
            <ac:spMk id="15" creationId="{00000000-0000-0000-0000-000000000000}"/>
          </ac:spMkLst>
        </pc:spChg>
        <pc:spChg chg="del">
          <ac:chgData name="Z LP" userId="9d5c3e3fb88d54d8" providerId="LiveId" clId="{F9D662CA-B4BA-45C5-8343-5FCDC08E7EF1}" dt="2023-04-13T02:50:33.943" v="1119" actId="478"/>
          <ac:spMkLst>
            <pc:docMk/>
            <pc:sldMk cId="3180363017" sldId="271"/>
            <ac:spMk id="16" creationId="{00000000-0000-0000-0000-000000000000}"/>
          </ac:spMkLst>
        </pc:spChg>
        <pc:spChg chg="del">
          <ac:chgData name="Z LP" userId="9d5c3e3fb88d54d8" providerId="LiveId" clId="{F9D662CA-B4BA-45C5-8343-5FCDC08E7EF1}" dt="2023-04-13T02:50:33.943" v="1119" actId="478"/>
          <ac:spMkLst>
            <pc:docMk/>
            <pc:sldMk cId="3180363017" sldId="271"/>
            <ac:spMk id="17" creationId="{00000000-0000-0000-0000-000000000000}"/>
          </ac:spMkLst>
        </pc:spChg>
        <pc:spChg chg="del">
          <ac:chgData name="Z LP" userId="9d5c3e3fb88d54d8" providerId="LiveId" clId="{F9D662CA-B4BA-45C5-8343-5FCDC08E7EF1}" dt="2023-04-13T02:50:33.943" v="1119" actId="478"/>
          <ac:spMkLst>
            <pc:docMk/>
            <pc:sldMk cId="3180363017" sldId="271"/>
            <ac:spMk id="18" creationId="{00000000-0000-0000-0000-000000000000}"/>
          </ac:spMkLst>
        </pc:spChg>
        <pc:spChg chg="del">
          <ac:chgData name="Z LP" userId="9d5c3e3fb88d54d8" providerId="LiveId" clId="{F9D662CA-B4BA-45C5-8343-5FCDC08E7EF1}" dt="2023-04-13T02:50:33.943" v="1119" actId="478"/>
          <ac:spMkLst>
            <pc:docMk/>
            <pc:sldMk cId="3180363017" sldId="271"/>
            <ac:spMk id="19" creationId="{00000000-0000-0000-0000-000000000000}"/>
          </ac:spMkLst>
        </pc:spChg>
        <pc:spChg chg="del">
          <ac:chgData name="Z LP" userId="9d5c3e3fb88d54d8" providerId="LiveId" clId="{F9D662CA-B4BA-45C5-8343-5FCDC08E7EF1}" dt="2023-04-13T02:50:33.943" v="1119" actId="478"/>
          <ac:spMkLst>
            <pc:docMk/>
            <pc:sldMk cId="3180363017" sldId="271"/>
            <ac:spMk id="20" creationId="{00000000-0000-0000-0000-000000000000}"/>
          </ac:spMkLst>
        </pc:spChg>
        <pc:grpChg chg="del">
          <ac:chgData name="Z LP" userId="9d5c3e3fb88d54d8" providerId="LiveId" clId="{F9D662CA-B4BA-45C5-8343-5FCDC08E7EF1}" dt="2023-04-13T02:50:33.943" v="1119" actId="478"/>
          <ac:grpSpMkLst>
            <pc:docMk/>
            <pc:sldMk cId="3180363017" sldId="271"/>
            <ac:grpSpMk id="4" creationId="{00000000-0000-0000-0000-000000000000}"/>
          </ac:grpSpMkLst>
        </pc:grpChg>
        <pc:picChg chg="mod">
          <ac:chgData name="Z LP" userId="9d5c3e3fb88d54d8" providerId="LiveId" clId="{F9D662CA-B4BA-45C5-8343-5FCDC08E7EF1}" dt="2023-04-13T02:55:33.094" v="1243" actId="1076"/>
          <ac:picMkLst>
            <pc:docMk/>
            <pc:sldMk cId="3180363017" sldId="271"/>
            <ac:picMk id="3" creationId="{00000000-0000-0000-0000-000000000000}"/>
          </ac:picMkLst>
        </pc:picChg>
        <pc:picChg chg="add mod">
          <ac:chgData name="Z LP" userId="9d5c3e3fb88d54d8" providerId="LiveId" clId="{F9D662CA-B4BA-45C5-8343-5FCDC08E7EF1}" dt="2023-04-13T02:52:10.863" v="1125" actId="1076"/>
          <ac:picMkLst>
            <pc:docMk/>
            <pc:sldMk cId="3180363017" sldId="271"/>
            <ac:picMk id="22" creationId="{423C68D6-D9CC-A374-2A7F-FBD77D7659B4}"/>
          </ac:picMkLst>
        </pc:picChg>
        <pc:picChg chg="add mod">
          <ac:chgData name="Z LP" userId="9d5c3e3fb88d54d8" providerId="LiveId" clId="{F9D662CA-B4BA-45C5-8343-5FCDC08E7EF1}" dt="2023-04-13T02:55:21.349" v="1242" actId="1076"/>
          <ac:picMkLst>
            <pc:docMk/>
            <pc:sldMk cId="3180363017" sldId="271"/>
            <ac:picMk id="24" creationId="{899D5A50-6250-CB52-9A86-0BA105D2F95F}"/>
          </ac:picMkLst>
        </pc:picChg>
        <pc:picChg chg="add mod">
          <ac:chgData name="Z LP" userId="9d5c3e3fb88d54d8" providerId="LiveId" clId="{F9D662CA-B4BA-45C5-8343-5FCDC08E7EF1}" dt="2023-04-13T03:13:20.608" v="1246" actId="14100"/>
          <ac:picMkLst>
            <pc:docMk/>
            <pc:sldMk cId="3180363017" sldId="271"/>
            <ac:picMk id="26" creationId="{94E9EEBD-460A-4E09-AFEC-802667155AFB}"/>
          </ac:picMkLst>
        </pc:picChg>
        <pc:picChg chg="add del mod">
          <ac:chgData name="Z LP" userId="9d5c3e3fb88d54d8" providerId="LiveId" clId="{F9D662CA-B4BA-45C5-8343-5FCDC08E7EF1}" dt="2023-04-13T03:15:36.389" v="1287" actId="478"/>
          <ac:picMkLst>
            <pc:docMk/>
            <pc:sldMk cId="3180363017" sldId="271"/>
            <ac:picMk id="28" creationId="{2E33F7FF-6812-9728-CC7E-B800F57AE82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BC4DD24-8408-44E1-A815-21AE75EC853D}"/>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F54A6CC-F5D6-4064-9326-08F661ACB98D}"/>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100E1EA0-AE38-4007-A3BA-6C5DF75BB5D1}" type="datetimeFigureOut">
              <a:rPr lang="zh-CN" altLang="en-US" smtClean="0"/>
              <a:t>2024-04-14</a:t>
            </a:fld>
            <a:endParaRPr lang="zh-CN" altLang="en-US"/>
          </a:p>
        </p:txBody>
      </p:sp>
      <p:sp>
        <p:nvSpPr>
          <p:cNvPr id="4" name="页脚占位符 3">
            <a:extLst>
              <a:ext uri="{FF2B5EF4-FFF2-40B4-BE49-F238E27FC236}">
                <a16:creationId xmlns:a16="http://schemas.microsoft.com/office/drawing/2014/main" id="{B260D417-5C3E-40E2-976E-1A9712FCF87B}"/>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589C068-29A8-407C-AE7A-4B41B3D935D1}"/>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22A9DFF1-A763-4FAC-B852-FCEC0E500934}" type="slidenum">
              <a:rPr lang="zh-CN" altLang="en-US" smtClean="0"/>
              <a:t>‹#›</a:t>
            </a:fld>
            <a:endParaRPr lang="zh-CN" altLang="en-US"/>
          </a:p>
        </p:txBody>
      </p:sp>
    </p:spTree>
    <p:extLst>
      <p:ext uri="{BB962C8B-B14F-4D97-AF65-F5344CB8AC3E}">
        <p14:creationId xmlns:p14="http://schemas.microsoft.com/office/powerpoint/2010/main" val="124560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EE39FE9-D6F9-4E26-9AC8-F030D9AF665F}" type="datetimeFigureOut">
              <a:rPr lang="zh-CN" altLang="en-US" smtClean="0"/>
              <a:t>2024-04-14</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B3EC2E6-6B88-4601-8BE1-889875A4DA3D}" type="slidenum">
              <a:rPr lang="zh-CN" altLang="en-US" smtClean="0"/>
              <a:t>‹#›</a:t>
            </a:fld>
            <a:endParaRPr lang="zh-CN" altLang="en-US"/>
          </a:p>
        </p:txBody>
      </p:sp>
    </p:spTree>
    <p:extLst>
      <p:ext uri="{BB962C8B-B14F-4D97-AF65-F5344CB8AC3E}">
        <p14:creationId xmlns:p14="http://schemas.microsoft.com/office/powerpoint/2010/main" val="105796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上一节传统方法，本节用</a:t>
            </a:r>
            <a:r>
              <a:rPr lang="en-US" altLang="zh-CN" dirty="0"/>
              <a:t>logic effort</a:t>
            </a:r>
            <a:r>
              <a:rPr lang="zh-CN" altLang="en-US" dirty="0"/>
              <a:t>方法计算延时与优化设计</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1</a:t>
            </a:fld>
            <a:endParaRPr lang="zh-CN" altLang="en-US"/>
          </a:p>
        </p:txBody>
      </p:sp>
    </p:spTree>
    <p:extLst>
      <p:ext uri="{BB962C8B-B14F-4D97-AF65-F5344CB8AC3E}">
        <p14:creationId xmlns:p14="http://schemas.microsoft.com/office/powerpoint/2010/main" val="274104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将公式中各部分进行简单的表示，可以得到</a:t>
            </a:r>
            <a:r>
              <a:rPr lang="en-US" altLang="zh-CN" dirty="0"/>
              <a:t>logic effort</a:t>
            </a:r>
            <a:r>
              <a:rPr lang="zh-CN" altLang="en-US" dirty="0"/>
              <a:t>的表达式</a:t>
            </a:r>
            <a:endParaRPr lang="en-US" altLang="zh-CN" dirty="0"/>
          </a:p>
          <a:p>
            <a:r>
              <a:rPr lang="en-US" altLang="zh-CN" dirty="0"/>
              <a:t>H</a:t>
            </a:r>
            <a:r>
              <a:rPr lang="zh-CN" altLang="en-US" dirty="0"/>
              <a:t>实际表示了前后两级的</a:t>
            </a:r>
            <a:r>
              <a:rPr lang="en-US" altLang="zh-CN" dirty="0"/>
              <a:t>input </a:t>
            </a:r>
            <a:r>
              <a:rPr lang="en-US" altLang="zh-CN" dirty="0" err="1"/>
              <a:t>capasitance</a:t>
            </a:r>
            <a:r>
              <a:rPr lang="zh-CN" altLang="en-US" dirty="0"/>
              <a:t>的比例。</a:t>
            </a:r>
            <a:endParaRPr lang="en-US" altLang="zh-CN" dirty="0"/>
          </a:p>
          <a:p>
            <a:r>
              <a:rPr lang="en-US" altLang="zh-CN" dirty="0"/>
              <a:t>G</a:t>
            </a:r>
            <a:r>
              <a:rPr lang="zh-CN" altLang="en-US" dirty="0"/>
              <a:t>是</a:t>
            </a:r>
            <a:r>
              <a:rPr lang="en-US" altLang="zh-CN" dirty="0"/>
              <a:t>Input</a:t>
            </a:r>
            <a:r>
              <a:rPr lang="zh-CN" altLang="en-US" dirty="0"/>
              <a:t>，</a:t>
            </a:r>
            <a:r>
              <a:rPr lang="en-US" altLang="zh-CN" dirty="0"/>
              <a:t>p</a:t>
            </a:r>
            <a:r>
              <a:rPr lang="zh-CN" altLang="en-US" dirty="0"/>
              <a:t>是</a:t>
            </a:r>
            <a:r>
              <a:rPr lang="en-US" altLang="zh-CN" dirty="0"/>
              <a:t>output</a:t>
            </a:r>
            <a:r>
              <a:rPr lang="zh-CN" altLang="en-US" dirty="0"/>
              <a:t>，与标准</a:t>
            </a:r>
            <a:r>
              <a:rPr lang="en-US" altLang="zh-CN" dirty="0"/>
              <a:t>INV</a:t>
            </a:r>
            <a:r>
              <a:rPr lang="zh-CN" altLang="en-US" dirty="0"/>
              <a:t>的比较，</a:t>
            </a:r>
            <a:r>
              <a:rPr lang="en-US" altLang="zh-CN" dirty="0"/>
              <a:t>h</a:t>
            </a:r>
            <a:r>
              <a:rPr lang="zh-CN" altLang="en-US" dirty="0"/>
              <a:t>是前后两级，</a:t>
            </a:r>
            <a:r>
              <a:rPr lang="en-US" altLang="zh-CN" dirty="0"/>
              <a:t>load</a:t>
            </a:r>
            <a:endParaRPr lang="zh-CN" altLang="en-US" dirty="0"/>
          </a:p>
        </p:txBody>
      </p:sp>
      <p:sp>
        <p:nvSpPr>
          <p:cNvPr id="4" name="灯片编号占位符 3"/>
          <p:cNvSpPr>
            <a:spLocks noGrp="1"/>
          </p:cNvSpPr>
          <p:nvPr>
            <p:ph type="sldNum" sz="quarter" idx="5"/>
          </p:nvPr>
        </p:nvSpPr>
        <p:spPr/>
        <p:txBody>
          <a:bodyPr/>
          <a:lstStyle/>
          <a:p>
            <a:fld id="{DB3EC2E6-6B88-4601-8BE1-889875A4DA3D}" type="slidenum">
              <a:rPr lang="zh-CN" altLang="en-US" smtClean="0"/>
              <a:t>10</a:t>
            </a:fld>
            <a:endParaRPr lang="zh-CN" altLang="en-US"/>
          </a:p>
        </p:txBody>
      </p:sp>
    </p:spTree>
    <p:extLst>
      <p:ext uri="{BB962C8B-B14F-4D97-AF65-F5344CB8AC3E}">
        <p14:creationId xmlns:p14="http://schemas.microsoft.com/office/powerpoint/2010/main" val="1929825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r>
              <a:rPr lang="zh-CN" altLang="en-US" dirty="0"/>
              <a:t>：可以由此得到，相对一个同级数的标准反相器</a:t>
            </a:r>
            <a:r>
              <a:rPr lang="zh-CN" altLang="en-US"/>
              <a:t>链，任意的一个多级逻辑链路相应的时延比值</a:t>
            </a:r>
            <a:endParaRPr lang="en-US" altLang="zh-CN" dirty="0"/>
          </a:p>
          <a:p>
            <a:r>
              <a:rPr lang="en-US" altLang="zh-CN" dirty="0"/>
              <a:t>G</a:t>
            </a:r>
            <a:r>
              <a:rPr lang="zh-CN" altLang="en-US" dirty="0"/>
              <a:t>和</a:t>
            </a:r>
            <a:r>
              <a:rPr lang="en-US" altLang="zh-CN" dirty="0"/>
              <a:t>p</a:t>
            </a:r>
            <a:r>
              <a:rPr lang="zh-CN" altLang="en-US" dirty="0"/>
              <a:t>不受</a:t>
            </a:r>
            <a:r>
              <a:rPr lang="en-US" altLang="zh-CN" dirty="0"/>
              <a:t>size</a:t>
            </a:r>
            <a:r>
              <a:rPr lang="zh-CN" altLang="en-US" dirty="0"/>
              <a:t>影响</a:t>
            </a:r>
            <a:endParaRPr lang="en-US" altLang="zh-CN" dirty="0"/>
          </a:p>
          <a:p>
            <a:r>
              <a:rPr lang="en-US" altLang="zh-CN" dirty="0"/>
              <a:t>H</a:t>
            </a:r>
            <a:r>
              <a:rPr lang="zh-CN" altLang="en-US" dirty="0"/>
              <a:t>会受影响</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11</a:t>
            </a:fld>
            <a:endParaRPr lang="zh-CN" altLang="en-US"/>
          </a:p>
        </p:txBody>
      </p:sp>
    </p:spTree>
    <p:extLst>
      <p:ext uri="{BB962C8B-B14F-4D97-AF65-F5344CB8AC3E}">
        <p14:creationId xmlns:p14="http://schemas.microsoft.com/office/powerpoint/2010/main" val="2887267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r>
              <a:rPr lang="zh-CN" altLang="en-US" dirty="0"/>
              <a:t>：可以由此得到，相对一个同级数的标准反相器</a:t>
            </a:r>
            <a:r>
              <a:rPr lang="zh-CN" altLang="en-US"/>
              <a:t>链，任意的一个多级逻辑链路相应的时延比值</a:t>
            </a:r>
            <a:endParaRPr lang="en-US" altLang="zh-CN" dirty="0"/>
          </a:p>
          <a:p>
            <a:r>
              <a:rPr lang="en-US" altLang="zh-CN" dirty="0"/>
              <a:t>G</a:t>
            </a:r>
            <a:r>
              <a:rPr lang="zh-CN" altLang="en-US" dirty="0"/>
              <a:t>和</a:t>
            </a:r>
            <a:r>
              <a:rPr lang="en-US" altLang="zh-CN" dirty="0"/>
              <a:t>p</a:t>
            </a:r>
            <a:r>
              <a:rPr lang="zh-CN" altLang="en-US" dirty="0"/>
              <a:t>不受</a:t>
            </a:r>
            <a:r>
              <a:rPr lang="en-US" altLang="zh-CN" dirty="0"/>
              <a:t>size</a:t>
            </a:r>
            <a:r>
              <a:rPr lang="zh-CN" altLang="en-US" dirty="0"/>
              <a:t>影响</a:t>
            </a:r>
            <a:endParaRPr lang="en-US" altLang="zh-CN" dirty="0"/>
          </a:p>
          <a:p>
            <a:r>
              <a:rPr lang="en-US" altLang="zh-CN" dirty="0"/>
              <a:t>H</a:t>
            </a:r>
            <a:r>
              <a:rPr lang="zh-CN" altLang="en-US" dirty="0"/>
              <a:t>会受影响</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12</a:t>
            </a:fld>
            <a:endParaRPr lang="zh-CN" altLang="en-US"/>
          </a:p>
        </p:txBody>
      </p:sp>
    </p:spTree>
    <p:extLst>
      <p:ext uri="{BB962C8B-B14F-4D97-AF65-F5344CB8AC3E}">
        <p14:creationId xmlns:p14="http://schemas.microsoft.com/office/powerpoint/2010/main" val="102553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Unit-less</a:t>
            </a:r>
            <a:r>
              <a:rPr lang="zh-CN" altLang="en-US" dirty="0"/>
              <a:t>：无量纲，无单位</a:t>
            </a:r>
            <a:endParaRPr lang="en-US" altLang="zh-CN" dirty="0"/>
          </a:p>
          <a:p>
            <a:r>
              <a:rPr lang="en-US" altLang="zh-CN" sz="1200" b="1" i="1" spc="-5" dirty="0">
                <a:solidFill>
                  <a:srgbClr val="FF0000"/>
                </a:solidFill>
                <a:latin typeface="Arial"/>
                <a:cs typeface="Arial"/>
              </a:rPr>
              <a:t>Postpone</a:t>
            </a:r>
            <a:r>
              <a:rPr lang="zh-CN" altLang="en-US" sz="1200" b="1" i="1" spc="-5" dirty="0">
                <a:solidFill>
                  <a:srgbClr val="FF0000"/>
                </a:solidFill>
                <a:latin typeface="Arial"/>
                <a:cs typeface="Arial"/>
              </a:rPr>
              <a:t>：推迟</a:t>
            </a:r>
            <a:endParaRPr lang="en-US" altLang="zh-CN" dirty="0"/>
          </a:p>
          <a:p>
            <a:r>
              <a:rPr lang="en-US" altLang="zh-CN" dirty="0"/>
              <a:t>G</a:t>
            </a:r>
            <a:r>
              <a:rPr lang="zh-CN" altLang="en-US" dirty="0"/>
              <a:t>为无单位的固有特性</a:t>
            </a:r>
            <a:endParaRPr lang="en-US" altLang="zh-CN" dirty="0"/>
          </a:p>
          <a:p>
            <a:r>
              <a:rPr lang="zh-CN" altLang="en-US" dirty="0"/>
              <a:t>指示功能的实现成本</a:t>
            </a:r>
            <a:endParaRPr lang="en-US" altLang="zh-CN" dirty="0"/>
          </a:p>
          <a:p>
            <a:r>
              <a:rPr lang="zh-CN" altLang="en-US" dirty="0"/>
              <a:t>对于给定的逻辑门，随着</a:t>
            </a:r>
            <a:r>
              <a:rPr lang="en-US" altLang="zh-CN" dirty="0"/>
              <a:t>input</a:t>
            </a:r>
            <a:r>
              <a:rPr lang="zh-CN" altLang="en-US" dirty="0"/>
              <a:t>不同</a:t>
            </a:r>
            <a:r>
              <a:rPr lang="en-US" altLang="zh-CN" dirty="0"/>
              <a:t>g</a:t>
            </a:r>
            <a:r>
              <a:rPr lang="zh-CN" altLang="en-US" dirty="0"/>
              <a:t>可能也不同，需要先确定是哪个输入</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13</a:t>
            </a:fld>
            <a:endParaRPr lang="zh-CN" altLang="en-US"/>
          </a:p>
        </p:txBody>
      </p:sp>
    </p:spTree>
    <p:extLst>
      <p:ext uri="{BB962C8B-B14F-4D97-AF65-F5344CB8AC3E}">
        <p14:creationId xmlns:p14="http://schemas.microsoft.com/office/powerpoint/2010/main" val="3137206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计算不同门的</a:t>
            </a:r>
            <a:r>
              <a:rPr lang="en-US" altLang="zh-CN" dirty="0"/>
              <a:t>g</a:t>
            </a:r>
            <a:r>
              <a:rPr lang="zh-CN" altLang="en-US" dirty="0"/>
              <a:t>与</a:t>
            </a:r>
            <a:r>
              <a:rPr lang="en-US" altLang="zh-CN" dirty="0"/>
              <a:t>p</a:t>
            </a:r>
          </a:p>
          <a:p>
            <a:r>
              <a:rPr lang="zh-CN" altLang="en-US" dirty="0"/>
              <a:t>等效电阻和标准</a:t>
            </a:r>
            <a:r>
              <a:rPr lang="en-US" altLang="zh-CN" dirty="0"/>
              <a:t>INV</a:t>
            </a:r>
            <a:r>
              <a:rPr lang="zh-CN" altLang="en-US" dirty="0"/>
              <a:t>一致</a:t>
            </a:r>
            <a:endParaRPr lang="en-US" altLang="zh-CN" dirty="0"/>
          </a:p>
          <a:p>
            <a:r>
              <a:rPr lang="en-US" altLang="zh-CN" dirty="0"/>
              <a:t>g</a:t>
            </a:r>
            <a:r>
              <a:rPr lang="zh-CN" altLang="en-US" dirty="0"/>
              <a:t>和</a:t>
            </a:r>
            <a:r>
              <a:rPr lang="en-US" altLang="zh-CN" dirty="0"/>
              <a:t>p</a:t>
            </a:r>
            <a:r>
              <a:rPr lang="zh-CN" altLang="en-US" dirty="0"/>
              <a:t>是不随</a:t>
            </a:r>
            <a:r>
              <a:rPr lang="en-US" altLang="zh-CN" dirty="0"/>
              <a:t>gate</a:t>
            </a:r>
            <a:r>
              <a:rPr lang="zh-CN" altLang="en-US" dirty="0"/>
              <a:t>整体大小变化而变化的</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14</a:t>
            </a:fld>
            <a:endParaRPr lang="zh-CN" altLang="en-US"/>
          </a:p>
        </p:txBody>
      </p:sp>
    </p:spTree>
    <p:extLst>
      <p:ext uri="{BB962C8B-B14F-4D97-AF65-F5344CB8AC3E}">
        <p14:creationId xmlns:p14="http://schemas.microsoft.com/office/powerpoint/2010/main" val="3571268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Input</a:t>
            </a:r>
            <a:r>
              <a:rPr lang="zh-CN" altLang="en-US" dirty="0"/>
              <a:t>，</a:t>
            </a:r>
            <a:r>
              <a:rPr lang="en-US" altLang="zh-CN" dirty="0"/>
              <a:t>output</a:t>
            </a:r>
            <a:r>
              <a:rPr lang="zh-CN" altLang="en-US" dirty="0"/>
              <a:t>连接</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15</a:t>
            </a:fld>
            <a:endParaRPr lang="zh-CN" altLang="en-US"/>
          </a:p>
        </p:txBody>
      </p:sp>
    </p:spTree>
    <p:extLst>
      <p:ext uri="{BB962C8B-B14F-4D97-AF65-F5344CB8AC3E}">
        <p14:creationId xmlns:p14="http://schemas.microsoft.com/office/powerpoint/2010/main" val="3924947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建表，将常见的门加入。</a:t>
            </a:r>
            <a:endParaRPr lang="en-US" altLang="zh-CN" dirty="0"/>
          </a:p>
          <a:p>
            <a:r>
              <a:rPr lang="zh-CN" altLang="en-US" dirty="0"/>
              <a:t>其中</a:t>
            </a:r>
            <a:r>
              <a:rPr lang="en-US" altLang="zh-CN" dirty="0" err="1"/>
              <a:t>gi</a:t>
            </a:r>
            <a:r>
              <a:rPr lang="zh-CN" altLang="en-US" dirty="0"/>
              <a:t>和</a:t>
            </a:r>
            <a:r>
              <a:rPr lang="en-US" altLang="zh-CN" dirty="0"/>
              <a:t>pi</a:t>
            </a:r>
            <a:r>
              <a:rPr lang="zh-CN" altLang="en-US" dirty="0"/>
              <a:t>可查</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16</a:t>
            </a:fld>
            <a:endParaRPr lang="zh-CN" altLang="en-US"/>
          </a:p>
        </p:txBody>
      </p:sp>
    </p:spTree>
    <p:extLst>
      <p:ext uri="{BB962C8B-B14F-4D97-AF65-F5344CB8AC3E}">
        <p14:creationId xmlns:p14="http://schemas.microsoft.com/office/powerpoint/2010/main" val="1506440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进行</a:t>
            </a:r>
            <a:r>
              <a:rPr lang="en-US" altLang="zh-CN" dirty="0"/>
              <a:t>Delay</a:t>
            </a:r>
            <a:r>
              <a:rPr lang="zh-CN" altLang="en-US" dirty="0"/>
              <a:t>的计算，将</a:t>
            </a:r>
            <a:r>
              <a:rPr lang="en-US" altLang="zh-CN" dirty="0"/>
              <a:t>Effort Delay</a:t>
            </a:r>
            <a:r>
              <a:rPr lang="zh-CN" altLang="en-US" dirty="0"/>
              <a:t>与</a:t>
            </a:r>
            <a:r>
              <a:rPr lang="en-US" altLang="zh-CN" dirty="0"/>
              <a:t>Parasitic Delay</a:t>
            </a:r>
            <a:r>
              <a:rPr lang="zh-CN" altLang="en-US" dirty="0"/>
              <a:t>加和</a:t>
            </a:r>
            <a:endParaRPr lang="en-US" altLang="zh-CN" dirty="0"/>
          </a:p>
          <a:p>
            <a:r>
              <a:rPr lang="zh-CN" altLang="en-US" dirty="0"/>
              <a:t>即利用变化后的公式，计算出</a:t>
            </a:r>
            <a:r>
              <a:rPr lang="en-US" altLang="zh-CN" dirty="0"/>
              <a:t>g</a:t>
            </a:r>
            <a:r>
              <a:rPr lang="zh-CN" altLang="en-US" dirty="0"/>
              <a:t>、</a:t>
            </a:r>
            <a:r>
              <a:rPr lang="en-US" altLang="zh-CN" dirty="0"/>
              <a:t>p</a:t>
            </a:r>
            <a:r>
              <a:rPr lang="zh-CN" altLang="en-US" dirty="0"/>
              <a:t>和</a:t>
            </a:r>
            <a:r>
              <a:rPr lang="en-US" altLang="zh-CN" dirty="0"/>
              <a:t>h</a:t>
            </a:r>
            <a:r>
              <a:rPr lang="zh-CN" altLang="en-US" dirty="0"/>
              <a:t>，之后再求出时延</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17</a:t>
            </a:fld>
            <a:endParaRPr lang="zh-CN" altLang="en-US"/>
          </a:p>
        </p:txBody>
      </p:sp>
    </p:spTree>
    <p:extLst>
      <p:ext uri="{BB962C8B-B14F-4D97-AF65-F5344CB8AC3E}">
        <p14:creationId xmlns:p14="http://schemas.microsoft.com/office/powerpoint/2010/main" val="1818300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这时候，</a:t>
            </a:r>
            <a:r>
              <a:rPr lang="en-US" altLang="zh-CN" dirty="0"/>
              <a:t>g</a:t>
            </a:r>
            <a:r>
              <a:rPr lang="zh-CN" altLang="en-US" dirty="0"/>
              <a:t>与</a:t>
            </a:r>
            <a:r>
              <a:rPr lang="en-US" altLang="zh-CN" dirty="0"/>
              <a:t>p</a:t>
            </a:r>
            <a:r>
              <a:rPr lang="zh-CN" altLang="en-US" dirty="0"/>
              <a:t>都可以通过查表获得，需要推导的只有</a:t>
            </a:r>
            <a:r>
              <a:rPr lang="en-US" altLang="zh-CN" dirty="0"/>
              <a:t>h</a:t>
            </a:r>
            <a:endParaRPr lang="zh-CN" altLang="en-US" dirty="0"/>
          </a:p>
        </p:txBody>
      </p:sp>
      <p:sp>
        <p:nvSpPr>
          <p:cNvPr id="4" name="灯片编号占位符 3"/>
          <p:cNvSpPr>
            <a:spLocks noGrp="1"/>
          </p:cNvSpPr>
          <p:nvPr>
            <p:ph type="sldNum" sz="quarter" idx="5"/>
          </p:nvPr>
        </p:nvSpPr>
        <p:spPr/>
        <p:txBody>
          <a:bodyPr/>
          <a:lstStyle/>
          <a:p>
            <a:fld id="{DB3EC2E6-6B88-4601-8BE1-889875A4DA3D}" type="slidenum">
              <a:rPr lang="zh-CN" altLang="en-US" smtClean="0"/>
              <a:t>18</a:t>
            </a:fld>
            <a:endParaRPr lang="zh-CN" altLang="en-US"/>
          </a:p>
        </p:txBody>
      </p:sp>
    </p:spTree>
    <p:extLst>
      <p:ext uri="{BB962C8B-B14F-4D97-AF65-F5344CB8AC3E}">
        <p14:creationId xmlns:p14="http://schemas.microsoft.com/office/powerpoint/2010/main" val="324011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上一节：传统方法分析传播时延</a:t>
            </a:r>
            <a:endParaRPr lang="en-US" altLang="zh-CN" dirty="0"/>
          </a:p>
          <a:p>
            <a:r>
              <a:rPr lang="zh-CN" altLang="en-US" dirty="0"/>
              <a:t>本节：使用</a:t>
            </a:r>
            <a:r>
              <a:rPr lang="en-US" altLang="zh-CN" dirty="0"/>
              <a:t>Logical </a:t>
            </a:r>
            <a:r>
              <a:rPr lang="en-US" altLang="zh-CN" dirty="0" err="1"/>
              <a:t>EffortsF</a:t>
            </a:r>
            <a:r>
              <a:rPr lang="zh-CN" altLang="en-US" dirty="0"/>
              <a:t>方法</a:t>
            </a:r>
            <a:endParaRPr lang="en-US" altLang="zh-CN" dirty="0"/>
          </a:p>
          <a:p>
            <a:r>
              <a:rPr lang="zh-CN" altLang="en-US" dirty="0"/>
              <a:t>想要提出一个简单的方法来进行时延的估计，让计算机也能执行</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2</a:t>
            </a:fld>
            <a:endParaRPr lang="zh-CN" altLang="en-US"/>
          </a:p>
        </p:txBody>
      </p:sp>
    </p:spTree>
    <p:extLst>
      <p:ext uri="{BB962C8B-B14F-4D97-AF65-F5344CB8AC3E}">
        <p14:creationId xmlns:p14="http://schemas.microsoft.com/office/powerpoint/2010/main" val="387340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回顾：单个门的时延受到什么因素影响</a:t>
            </a:r>
            <a:endParaRPr lang="en-US" altLang="zh-CN" dirty="0"/>
          </a:p>
          <a:p>
            <a:r>
              <a:rPr lang="zh-CN" altLang="en-US" dirty="0"/>
              <a:t>对于任一有特定功能的逻辑门，都可以通过合理的</a:t>
            </a:r>
            <a:r>
              <a:rPr lang="en-US" altLang="zh-CN" dirty="0"/>
              <a:t>sizing</a:t>
            </a:r>
            <a:r>
              <a:rPr lang="zh-CN" altLang="en-US" dirty="0"/>
              <a:t>使得等效电阻与标准的</a:t>
            </a:r>
            <a:r>
              <a:rPr lang="en-US" altLang="zh-CN" dirty="0"/>
              <a:t>INV</a:t>
            </a:r>
            <a:r>
              <a:rPr lang="zh-CN" altLang="en-US" dirty="0"/>
              <a:t>一致。</a:t>
            </a:r>
            <a:endParaRPr lang="en-US" altLang="zh-CN" dirty="0"/>
          </a:p>
          <a:p>
            <a:r>
              <a:rPr lang="zh-CN" altLang="en-US" dirty="0"/>
              <a:t>在等效电阻一致的情况下：影响主要在寄生电容。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3EC2E6-6B88-4601-8BE1-889875A4DA3D}" type="slidenum">
              <a:rPr lang="zh-CN" altLang="en-US" smtClean="0"/>
              <a:t>3</a:t>
            </a:fld>
            <a:endParaRPr lang="zh-CN" altLang="en-US"/>
          </a:p>
        </p:txBody>
      </p:sp>
    </p:spTree>
    <p:extLst>
      <p:ext uri="{BB962C8B-B14F-4D97-AF65-F5344CB8AC3E}">
        <p14:creationId xmlns:p14="http://schemas.microsoft.com/office/powerpoint/2010/main" val="102454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由于每一级的门都是反相器，因此总的时延就变成了各级门的</a:t>
            </a:r>
            <a:r>
              <a:rPr lang="en-US" altLang="zh-CN" dirty="0"/>
              <a:t>Size</a:t>
            </a:r>
            <a:r>
              <a:rPr lang="zh-CN" altLang="en-US" dirty="0"/>
              <a:t>的函数。</a:t>
            </a:r>
            <a:endParaRPr lang="en-US" altLang="zh-CN" dirty="0"/>
          </a:p>
          <a:p>
            <a:r>
              <a:rPr lang="zh-CN" altLang="en-US" dirty="0"/>
              <a:t>也就是说分析反相器链的时延，我们只需要知道各级的门的</a:t>
            </a:r>
            <a:r>
              <a:rPr lang="en-US" altLang="zh-CN" dirty="0"/>
              <a:t>sizing</a:t>
            </a:r>
            <a:r>
              <a:rPr lang="zh-CN" altLang="en-US" dirty="0"/>
              <a:t>参数就可以。</a:t>
            </a:r>
          </a:p>
        </p:txBody>
      </p:sp>
      <p:sp>
        <p:nvSpPr>
          <p:cNvPr id="4" name="灯片编号占位符 3"/>
          <p:cNvSpPr>
            <a:spLocks noGrp="1"/>
          </p:cNvSpPr>
          <p:nvPr>
            <p:ph type="sldNum" sz="quarter" idx="5"/>
          </p:nvPr>
        </p:nvSpPr>
        <p:spPr/>
        <p:txBody>
          <a:bodyPr/>
          <a:lstStyle/>
          <a:p>
            <a:fld id="{5B862C6C-0CE9-4216-9C0C-138482F9844C}" type="slidenum">
              <a:rPr lang="zh-CN" altLang="en-US" smtClean="0"/>
              <a:t>4</a:t>
            </a:fld>
            <a:endParaRPr lang="zh-CN" altLang="en-US"/>
          </a:p>
        </p:txBody>
      </p:sp>
    </p:spTree>
    <p:extLst>
      <p:ext uri="{BB962C8B-B14F-4D97-AF65-F5344CB8AC3E}">
        <p14:creationId xmlns:p14="http://schemas.microsoft.com/office/powerpoint/2010/main" val="415046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对于一个组合逻辑门组成的链，该如何分析它的时延？</a:t>
            </a:r>
            <a:endParaRPr lang="en-US" altLang="zh-CN" dirty="0"/>
          </a:p>
          <a:p>
            <a:r>
              <a:rPr lang="zh-CN" altLang="en-US" dirty="0"/>
              <a:t>我们需要先画出它们具体的构造图，之后查看影响时延的晶体管的</a:t>
            </a:r>
            <a:r>
              <a:rPr lang="en-US" altLang="zh-CN" dirty="0"/>
              <a:t>sizing</a:t>
            </a:r>
            <a:r>
              <a:rPr lang="zh-CN" altLang="en-US" dirty="0"/>
              <a:t>，最后才能得到计算公式。</a:t>
            </a:r>
            <a:endParaRPr lang="en-US" altLang="zh-CN" dirty="0"/>
          </a:p>
          <a:p>
            <a:r>
              <a:rPr lang="zh-CN" altLang="en-US" dirty="0"/>
              <a:t>可以说，一个组合逻辑链的时延的分析，我们需要知道门的逻辑功能以及</a:t>
            </a:r>
            <a:r>
              <a:rPr lang="en-US" altLang="zh-CN" dirty="0"/>
              <a:t>sizing</a:t>
            </a:r>
            <a:endParaRPr lang="zh-CN" altLang="en-US" dirty="0"/>
          </a:p>
        </p:txBody>
      </p:sp>
      <p:sp>
        <p:nvSpPr>
          <p:cNvPr id="4" name="灯片编号占位符 3"/>
          <p:cNvSpPr>
            <a:spLocks noGrp="1"/>
          </p:cNvSpPr>
          <p:nvPr>
            <p:ph type="sldNum" sz="quarter" idx="5"/>
          </p:nvPr>
        </p:nvSpPr>
        <p:spPr/>
        <p:txBody>
          <a:bodyPr/>
          <a:lstStyle/>
          <a:p>
            <a:fld id="{5B862C6C-0CE9-4216-9C0C-138482F9844C}" type="slidenum">
              <a:rPr lang="zh-CN" altLang="en-US" smtClean="0"/>
              <a:t>5</a:t>
            </a:fld>
            <a:endParaRPr lang="zh-CN" altLang="en-US"/>
          </a:p>
        </p:txBody>
      </p:sp>
    </p:spTree>
    <p:extLst>
      <p:ext uri="{BB962C8B-B14F-4D97-AF65-F5344CB8AC3E}">
        <p14:creationId xmlns:p14="http://schemas.microsoft.com/office/powerpoint/2010/main" val="183422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一个多级的任意逻辑电路，对照</a:t>
            </a:r>
            <a:r>
              <a:rPr lang="en-US" altLang="zh-CN" dirty="0"/>
              <a:t>INV chain</a:t>
            </a:r>
            <a:r>
              <a:rPr lang="zh-CN" altLang="en-US" dirty="0"/>
              <a:t>。</a:t>
            </a:r>
            <a:r>
              <a:rPr lang="en-US" altLang="zh-CN" dirty="0"/>
              <a:t>INV</a:t>
            </a:r>
            <a:r>
              <a:rPr lang="zh-CN" altLang="en-US" dirty="0"/>
              <a:t>链有着很不错的性质。</a:t>
            </a:r>
            <a:endParaRPr lang="en-US" altLang="zh-CN" dirty="0"/>
          </a:p>
          <a:p>
            <a:r>
              <a:rPr lang="zh-CN" altLang="en-US" dirty="0"/>
              <a:t>得到计算公式，发现</a:t>
            </a:r>
            <a:r>
              <a:rPr lang="en-US" altLang="zh-CN" dirty="0"/>
              <a:t>INV chain</a:t>
            </a:r>
            <a:r>
              <a:rPr lang="zh-CN" altLang="en-US" dirty="0"/>
              <a:t>的计算公式内，总的时延仅取决与前后两级的</a:t>
            </a:r>
            <a:r>
              <a:rPr lang="en-US" altLang="zh-CN" dirty="0"/>
              <a:t>sizing</a:t>
            </a:r>
            <a:r>
              <a:rPr lang="zh-CN" altLang="en-US" dirty="0"/>
              <a:t>。</a:t>
            </a:r>
            <a:endParaRPr lang="en-US" altLang="zh-CN" dirty="0"/>
          </a:p>
          <a:p>
            <a:r>
              <a:rPr lang="zh-CN" altLang="en-US" dirty="0"/>
              <a:t>要写程序计算组合电路门的时延，发现不知道门的具体的电容，而电容取决于门的构造，之前的方法我们通过门的逻辑功能画出了构造，这一步骤对于机器而言应该是较难实现的。</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6</a:t>
            </a:fld>
            <a:endParaRPr lang="zh-CN" altLang="en-US"/>
          </a:p>
        </p:txBody>
      </p:sp>
    </p:spTree>
    <p:extLst>
      <p:ext uri="{BB962C8B-B14F-4D97-AF65-F5344CB8AC3E}">
        <p14:creationId xmlns:p14="http://schemas.microsoft.com/office/powerpoint/2010/main" val="385797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通过某方法将任意多级电路转化为</a:t>
            </a:r>
            <a:r>
              <a:rPr lang="en-US" altLang="zh-CN" dirty="0"/>
              <a:t>INV chain</a:t>
            </a:r>
            <a:r>
              <a:rPr lang="zh-CN" altLang="en-US" dirty="0"/>
              <a:t>。将</a:t>
            </a:r>
            <a:r>
              <a:rPr lang="en-US" altLang="zh-CN" dirty="0"/>
              <a:t>INV</a:t>
            </a:r>
            <a:r>
              <a:rPr lang="zh-CN" altLang="en-US" dirty="0"/>
              <a:t>替换为其他门之后的变化。</a:t>
            </a:r>
            <a:endParaRPr lang="en-US" altLang="zh-CN" dirty="0"/>
          </a:p>
          <a:p>
            <a:r>
              <a:rPr lang="zh-CN" altLang="en-US" dirty="0"/>
              <a:t>以反相器作为一个参照物，获取所需的信息。</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7</a:t>
            </a:fld>
            <a:endParaRPr lang="zh-CN" altLang="en-US"/>
          </a:p>
        </p:txBody>
      </p:sp>
    </p:spTree>
    <p:extLst>
      <p:ext uri="{BB962C8B-B14F-4D97-AF65-F5344CB8AC3E}">
        <p14:creationId xmlns:p14="http://schemas.microsoft.com/office/powerpoint/2010/main" val="3770436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通过某方法将任意多级电路转化为</a:t>
            </a:r>
            <a:r>
              <a:rPr lang="en-US" altLang="zh-CN" dirty="0"/>
              <a:t>INV chain</a:t>
            </a:r>
            <a:r>
              <a:rPr lang="zh-CN" altLang="en-US" dirty="0"/>
              <a:t>。将</a:t>
            </a:r>
            <a:r>
              <a:rPr lang="en-US" altLang="zh-CN" dirty="0"/>
              <a:t>INV</a:t>
            </a:r>
            <a:r>
              <a:rPr lang="zh-CN" altLang="en-US" dirty="0"/>
              <a:t>替换为其他门之后的变化。</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8</a:t>
            </a:fld>
            <a:endParaRPr lang="zh-CN" altLang="en-US"/>
          </a:p>
        </p:txBody>
      </p:sp>
    </p:spTree>
    <p:extLst>
      <p:ext uri="{BB962C8B-B14F-4D97-AF65-F5344CB8AC3E}">
        <p14:creationId xmlns:p14="http://schemas.microsoft.com/office/powerpoint/2010/main" val="552772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进行理论推导，将受到逻辑功能影响的部分提取出来。从根本上进行分析。</a:t>
            </a:r>
            <a:endParaRPr lang="en-US" altLang="zh-CN" dirty="0"/>
          </a:p>
          <a:p>
            <a:r>
              <a:rPr lang="zh-CN" altLang="en-US" dirty="0"/>
              <a:t>放大</a:t>
            </a:r>
            <a:r>
              <a:rPr lang="en-US" altLang="zh-CN" dirty="0"/>
              <a:t>S</a:t>
            </a:r>
            <a:r>
              <a:rPr lang="zh-CN" altLang="en-US" dirty="0"/>
              <a:t>倍，</a:t>
            </a:r>
            <a:r>
              <a:rPr lang="en-US" altLang="zh-CN" dirty="0" err="1"/>
              <a:t>tao</a:t>
            </a:r>
            <a:r>
              <a:rPr lang="zh-CN" altLang="en-US" sz="1200" spc="-502" baseline="13333" dirty="0">
                <a:latin typeface="Times New Roman"/>
                <a:cs typeface="Times New Roman"/>
              </a:rPr>
              <a:t> </a:t>
            </a:r>
            <a:r>
              <a:rPr lang="zh-CN" altLang="en-US" dirty="0"/>
              <a:t> </a:t>
            </a:r>
            <a:r>
              <a:rPr lang="en-US" altLang="zh-CN" dirty="0"/>
              <a:t>RC</a:t>
            </a:r>
            <a:r>
              <a:rPr lang="zh-CN" altLang="en-US" dirty="0"/>
              <a:t>不随</a:t>
            </a:r>
            <a:r>
              <a:rPr lang="en-US" altLang="zh-CN" dirty="0"/>
              <a:t>size</a:t>
            </a:r>
            <a:r>
              <a:rPr lang="zh-CN" altLang="en-US" dirty="0"/>
              <a:t>变化。</a:t>
            </a:r>
            <a:endParaRPr lang="en-US" altLang="zh-CN" dirty="0"/>
          </a:p>
          <a:p>
            <a:r>
              <a:rPr lang="en-US" altLang="zh-CN" dirty="0"/>
              <a:t>Gamma</a:t>
            </a:r>
            <a:r>
              <a:rPr lang="zh-CN" altLang="en-US" dirty="0"/>
              <a:t>也不随</a:t>
            </a:r>
            <a:r>
              <a:rPr lang="en-US" altLang="zh-CN" dirty="0"/>
              <a:t>S</a:t>
            </a:r>
            <a:r>
              <a:rPr lang="zh-CN" altLang="en-US" dirty="0"/>
              <a:t>变化而变化</a:t>
            </a:r>
            <a:endParaRPr lang="en-US" altLang="zh-CN" dirty="0"/>
          </a:p>
          <a:p>
            <a:r>
              <a:rPr lang="en-US" altLang="zh-CN" dirty="0"/>
              <a:t>Fan-out</a:t>
            </a:r>
            <a:r>
              <a:rPr lang="zh-CN" altLang="en-US" dirty="0"/>
              <a:t>会发生变化</a:t>
            </a:r>
          </a:p>
        </p:txBody>
      </p:sp>
      <p:sp>
        <p:nvSpPr>
          <p:cNvPr id="4" name="灯片编号占位符 3"/>
          <p:cNvSpPr>
            <a:spLocks noGrp="1"/>
          </p:cNvSpPr>
          <p:nvPr>
            <p:ph type="sldNum" sz="quarter" idx="5"/>
          </p:nvPr>
        </p:nvSpPr>
        <p:spPr/>
        <p:txBody>
          <a:bodyPr/>
          <a:lstStyle/>
          <a:p>
            <a:fld id="{DB3EC2E6-6B88-4601-8BE1-889875A4DA3D}" type="slidenum">
              <a:rPr lang="zh-CN" altLang="en-US" smtClean="0"/>
              <a:t>9</a:t>
            </a:fld>
            <a:endParaRPr lang="zh-CN" altLang="en-US"/>
          </a:p>
        </p:txBody>
      </p:sp>
    </p:spTree>
    <p:extLst>
      <p:ext uri="{BB962C8B-B14F-4D97-AF65-F5344CB8AC3E}">
        <p14:creationId xmlns:p14="http://schemas.microsoft.com/office/powerpoint/2010/main" val="43862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5F0C922-B270-4E42-A522-49C2137F5555}" type="datetime1">
              <a:rPr lang="en-US" altLang="zh-CN" smtClean="0"/>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标题 6">
            <a:extLst>
              <a:ext uri="{FF2B5EF4-FFF2-40B4-BE49-F238E27FC236}">
                <a16:creationId xmlns:a16="http://schemas.microsoft.com/office/drawing/2014/main" id="{C948EC64-EA5C-4D3F-9401-BF894EF791A1}"/>
              </a:ext>
            </a:extLst>
          </p:cNvPr>
          <p:cNvSpPr>
            <a:spLocks noGrp="1"/>
          </p:cNvSpPr>
          <p:nvPr>
            <p:ph type="title"/>
          </p:nvPr>
        </p:nvSpPr>
        <p:spPr>
          <a:xfrm>
            <a:off x="6659383" y="1867065"/>
            <a:ext cx="3160395" cy="238527"/>
          </a:xfrm>
        </p:spPr>
        <p:txBody>
          <a:bodyPr/>
          <a:lstStyle>
            <a:lvl1pPr>
              <a:defRPr>
                <a:solidFill>
                  <a:schemeClr val="tx1"/>
                </a:solidFill>
              </a:defRPr>
            </a:lvl1p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50" b="0" i="1">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1" i="0">
                <a:solidFill>
                  <a:srgbClr val="0000CC"/>
                </a:solidFill>
                <a:latin typeface="Arial"/>
                <a:cs typeface="Aria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3BB748C-4477-4A96-BC5F-7A85789E1864}" type="datetime1">
              <a:rPr lang="en-US" altLang="zh-CN" smtClean="0"/>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50" b="0"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A815285-DA48-4A7A-B00F-0E6D6335EDE0}" type="datetime1">
              <a:rPr lang="en-US" altLang="zh-CN" smtClean="0"/>
              <a:t>4/14/2024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50" b="0" i="1">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4BE83E9-ACAF-47BF-8406-C7542FC700C8}" type="datetime1">
              <a:rPr lang="en-US" altLang="zh-CN" smtClean="0"/>
              <a:t>4/14/2024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B7E1D7F-9A61-4FB8-B4B1-4409221BCC29}" type="datetime1">
              <a:rPr lang="en-US" altLang="zh-CN" smtClean="0"/>
              <a:t>4/14/2024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659383" y="1867065"/>
            <a:ext cx="3160395" cy="650239"/>
          </a:xfrm>
          <a:prstGeom prst="rect">
            <a:avLst/>
          </a:prstGeom>
        </p:spPr>
        <p:txBody>
          <a:bodyPr wrap="square" lIns="0" tIns="0" rIns="0" bIns="0">
            <a:spAutoFit/>
          </a:bodyPr>
          <a:lstStyle>
            <a:lvl1pPr>
              <a:defRPr sz="1550" b="0" i="1">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48615" y="1455927"/>
            <a:ext cx="11494769" cy="4278630"/>
          </a:xfrm>
          <a:prstGeom prst="rect">
            <a:avLst/>
          </a:prstGeom>
        </p:spPr>
        <p:txBody>
          <a:bodyPr wrap="square" lIns="0" tIns="0" rIns="0" bIns="0">
            <a:spAutoFit/>
          </a:bodyPr>
          <a:lstStyle>
            <a:lvl1pPr>
              <a:defRPr sz="2600" b="1" i="0">
                <a:solidFill>
                  <a:srgbClr val="0000CC"/>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8319BBDD-3194-4320-A75B-913E84EB5C26}" type="datetime1">
              <a:rPr lang="en-US" altLang="zh-CN" smtClean="0"/>
              <a:t>4/14/2024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0.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400.png"/></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403855" y="2480817"/>
            <a:ext cx="7386320" cy="757555"/>
          </a:xfrm>
          <a:prstGeom prst="rect">
            <a:avLst/>
          </a:prstGeom>
        </p:spPr>
        <p:txBody>
          <a:bodyPr vert="horz" wrap="square" lIns="0" tIns="12700" rIns="0" bIns="0" rtlCol="0">
            <a:spAutoFit/>
          </a:bodyPr>
          <a:lstStyle/>
          <a:p>
            <a:pPr marL="12700">
              <a:lnSpc>
                <a:spcPct val="100000"/>
              </a:lnSpc>
              <a:spcBef>
                <a:spcPts val="100"/>
              </a:spcBef>
            </a:pPr>
            <a:r>
              <a:rPr sz="4800" b="1" i="0" dirty="0">
                <a:solidFill>
                  <a:srgbClr val="0000FF"/>
                </a:solidFill>
                <a:latin typeface="Arial"/>
                <a:cs typeface="Arial"/>
              </a:rPr>
              <a:t>Lecture</a:t>
            </a:r>
            <a:r>
              <a:rPr sz="4800" b="1" i="0" spc="-10" dirty="0">
                <a:solidFill>
                  <a:srgbClr val="0000FF"/>
                </a:solidFill>
                <a:latin typeface="Arial"/>
                <a:cs typeface="Arial"/>
              </a:rPr>
              <a:t> </a:t>
            </a:r>
            <a:r>
              <a:rPr sz="4800" b="1" i="0" dirty="0">
                <a:solidFill>
                  <a:srgbClr val="0000FF"/>
                </a:solidFill>
                <a:latin typeface="Arial"/>
                <a:cs typeface="Arial"/>
              </a:rPr>
              <a:t>6:</a:t>
            </a:r>
            <a:r>
              <a:rPr sz="4800" b="1" i="0" spc="-20" dirty="0">
                <a:solidFill>
                  <a:srgbClr val="0000FF"/>
                </a:solidFill>
                <a:latin typeface="Arial"/>
                <a:cs typeface="Arial"/>
              </a:rPr>
              <a:t> </a:t>
            </a:r>
            <a:r>
              <a:rPr sz="4800" b="1" i="0" dirty="0">
                <a:solidFill>
                  <a:srgbClr val="00AF50"/>
                </a:solidFill>
                <a:latin typeface="Arial"/>
                <a:cs typeface="Arial"/>
              </a:rPr>
              <a:t>Logical</a:t>
            </a:r>
            <a:r>
              <a:rPr sz="4800" b="1" i="0" spc="-5" dirty="0">
                <a:solidFill>
                  <a:srgbClr val="00AF50"/>
                </a:solidFill>
                <a:latin typeface="Arial"/>
                <a:cs typeface="Arial"/>
              </a:rPr>
              <a:t> </a:t>
            </a:r>
            <a:r>
              <a:rPr sz="4800" b="1" i="0" dirty="0">
                <a:solidFill>
                  <a:srgbClr val="00AF50"/>
                </a:solidFill>
                <a:latin typeface="Arial"/>
                <a:cs typeface="Arial"/>
              </a:rPr>
              <a:t>Efforts</a:t>
            </a:r>
            <a:endParaRPr sz="4800" dirty="0">
              <a:latin typeface="Arial"/>
              <a:cs typeface="Arial"/>
            </a:endParaRPr>
          </a:p>
        </p:txBody>
      </p:sp>
      <p:sp>
        <p:nvSpPr>
          <p:cNvPr id="2" name="灯片编号占位符 1">
            <a:extLst>
              <a:ext uri="{FF2B5EF4-FFF2-40B4-BE49-F238E27FC236}">
                <a16:creationId xmlns:a16="http://schemas.microsoft.com/office/drawing/2014/main" id="{CD27B760-2B1B-EE4F-7D01-1B1CBC42224C}"/>
              </a:ext>
            </a:extLst>
          </p:cNvPr>
          <p:cNvSpPr>
            <a:spLocks noGrp="1"/>
          </p:cNvSpPr>
          <p:nvPr>
            <p:ph type="sldNum" sz="quarter" idx="7"/>
          </p:nvPr>
        </p:nvSpPr>
        <p:spPr/>
        <p:txBody>
          <a:bodyPr/>
          <a:lstStyle/>
          <a:p>
            <a:fld id="{B6F15528-21DE-4FAA-801E-634DDDAF4B2B}" type="slidenum">
              <a:rPr lang="en-US" altLang="zh-CN"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0124" y="215389"/>
            <a:ext cx="5459095" cy="513080"/>
          </a:xfrm>
          <a:prstGeom prst="rect">
            <a:avLst/>
          </a:prstGeom>
        </p:spPr>
        <p:txBody>
          <a:bodyPr vert="horz" wrap="square" lIns="0" tIns="12065" rIns="0" bIns="0" rtlCol="0">
            <a:spAutoFit/>
          </a:bodyPr>
          <a:lstStyle/>
          <a:p>
            <a:pPr marL="12700">
              <a:lnSpc>
                <a:spcPct val="100000"/>
              </a:lnSpc>
              <a:spcBef>
                <a:spcPts val="95"/>
              </a:spcBef>
            </a:pPr>
            <a:r>
              <a:rPr sz="3200" b="1" i="0" spc="-5" dirty="0">
                <a:latin typeface="Arial"/>
                <a:cs typeface="Arial"/>
              </a:rPr>
              <a:t>The</a:t>
            </a:r>
            <a:r>
              <a:rPr sz="3200" b="1" i="0" spc="-10" dirty="0">
                <a:latin typeface="Arial"/>
                <a:cs typeface="Arial"/>
              </a:rPr>
              <a:t> </a:t>
            </a:r>
            <a:r>
              <a:rPr sz="3200" b="1" i="0" spc="-5" dirty="0">
                <a:latin typeface="Arial"/>
                <a:cs typeface="Arial"/>
              </a:rPr>
              <a:t>Logical</a:t>
            </a:r>
            <a:r>
              <a:rPr sz="3200" b="1" i="0" spc="-30" dirty="0">
                <a:latin typeface="Arial"/>
                <a:cs typeface="Arial"/>
              </a:rPr>
              <a:t> </a:t>
            </a:r>
            <a:r>
              <a:rPr sz="3200" b="1" i="0" spc="-5" dirty="0">
                <a:latin typeface="Arial"/>
                <a:cs typeface="Arial"/>
              </a:rPr>
              <a:t>Effort</a:t>
            </a:r>
            <a:r>
              <a:rPr sz="3200" b="1" i="0" dirty="0">
                <a:latin typeface="Arial"/>
                <a:cs typeface="Arial"/>
              </a:rPr>
              <a:t> </a:t>
            </a:r>
            <a:r>
              <a:rPr sz="3200" b="1" i="0" spc="-5" dirty="0">
                <a:latin typeface="Arial"/>
                <a:cs typeface="Arial"/>
              </a:rPr>
              <a:t>Definition</a:t>
            </a:r>
            <a:endParaRPr sz="3200" dirty="0">
              <a:latin typeface="Arial"/>
              <a:cs typeface="Arial"/>
            </a:endParaRPr>
          </a:p>
        </p:txBody>
      </p:sp>
      <p:sp>
        <p:nvSpPr>
          <p:cNvPr id="12" name="object 12"/>
          <p:cNvSpPr txBox="1"/>
          <p:nvPr/>
        </p:nvSpPr>
        <p:spPr>
          <a:xfrm>
            <a:off x="9764882" y="1387680"/>
            <a:ext cx="137160" cy="346710"/>
          </a:xfrm>
          <a:prstGeom prst="rect">
            <a:avLst/>
          </a:prstGeom>
        </p:spPr>
        <p:txBody>
          <a:bodyPr vert="horz" wrap="square" lIns="0" tIns="13335" rIns="0" bIns="0" rtlCol="0">
            <a:spAutoFit/>
          </a:bodyPr>
          <a:lstStyle/>
          <a:p>
            <a:pPr marL="12700">
              <a:lnSpc>
                <a:spcPct val="100000"/>
              </a:lnSpc>
              <a:spcBef>
                <a:spcPts val="105"/>
              </a:spcBef>
            </a:pPr>
            <a:r>
              <a:rPr sz="2100" b="1" i="1" spc="-50" dirty="0">
                <a:solidFill>
                  <a:srgbClr val="FF0000"/>
                </a:solidFill>
                <a:latin typeface="Symbol"/>
                <a:cs typeface="Symbol"/>
              </a:rPr>
              <a:t></a:t>
            </a:r>
            <a:endParaRPr sz="2100">
              <a:latin typeface="Symbol"/>
              <a:cs typeface="Symbol"/>
            </a:endParaRPr>
          </a:p>
        </p:txBody>
      </p:sp>
      <p:sp>
        <p:nvSpPr>
          <p:cNvPr id="13" name="object 13"/>
          <p:cNvSpPr txBox="1"/>
          <p:nvPr/>
        </p:nvSpPr>
        <p:spPr>
          <a:xfrm>
            <a:off x="9851496" y="1463887"/>
            <a:ext cx="1110615" cy="330200"/>
          </a:xfrm>
          <a:prstGeom prst="rect">
            <a:avLst/>
          </a:prstGeom>
        </p:spPr>
        <p:txBody>
          <a:bodyPr vert="horz" wrap="square" lIns="0" tIns="12065" rIns="0" bIns="0" rtlCol="0">
            <a:spAutoFit/>
          </a:bodyPr>
          <a:lstStyle/>
          <a:p>
            <a:pPr marL="38100">
              <a:lnSpc>
                <a:spcPct val="100000"/>
              </a:lnSpc>
              <a:spcBef>
                <a:spcPts val="95"/>
              </a:spcBef>
            </a:pPr>
            <a:r>
              <a:rPr sz="1300" b="1" spc="15" dirty="0">
                <a:solidFill>
                  <a:srgbClr val="FF0000"/>
                </a:solidFill>
                <a:latin typeface="Arial"/>
                <a:cs typeface="Arial"/>
              </a:rPr>
              <a:t>INV</a:t>
            </a:r>
            <a:r>
              <a:rPr sz="1300" b="1" spc="150" dirty="0">
                <a:solidFill>
                  <a:srgbClr val="FF0000"/>
                </a:solidFill>
                <a:latin typeface="Arial"/>
                <a:cs typeface="Arial"/>
              </a:rPr>
              <a:t> </a:t>
            </a:r>
            <a:r>
              <a:rPr sz="3000" b="1" spc="-7" baseline="13888" dirty="0">
                <a:solidFill>
                  <a:srgbClr val="FF0000"/>
                </a:solidFill>
                <a:latin typeface="Arial"/>
                <a:cs typeface="Arial"/>
              </a:rPr>
              <a:t>=</a:t>
            </a:r>
            <a:r>
              <a:rPr sz="3000" b="1" spc="-60" baseline="13888" dirty="0">
                <a:solidFill>
                  <a:srgbClr val="FF0000"/>
                </a:solidFill>
                <a:latin typeface="Arial"/>
                <a:cs typeface="Arial"/>
              </a:rPr>
              <a:t> </a:t>
            </a:r>
            <a:r>
              <a:rPr sz="3000" b="1" i="1" spc="15" baseline="13888" dirty="0">
                <a:solidFill>
                  <a:srgbClr val="FF0000"/>
                </a:solidFill>
                <a:latin typeface="Arial"/>
                <a:cs typeface="Arial"/>
              </a:rPr>
              <a:t>R</a:t>
            </a:r>
            <a:r>
              <a:rPr sz="1300" b="1" spc="10" dirty="0">
                <a:solidFill>
                  <a:srgbClr val="FF0000"/>
                </a:solidFill>
                <a:latin typeface="Arial"/>
                <a:cs typeface="Arial"/>
              </a:rPr>
              <a:t>INV</a:t>
            </a:r>
            <a:endParaRPr sz="1300" dirty="0">
              <a:latin typeface="Arial"/>
              <a:cs typeface="Arial"/>
            </a:endParaRPr>
          </a:p>
        </p:txBody>
      </p:sp>
      <p:sp>
        <p:nvSpPr>
          <p:cNvPr id="14" name="object 14"/>
          <p:cNvSpPr txBox="1"/>
          <p:nvPr/>
        </p:nvSpPr>
        <p:spPr>
          <a:xfrm>
            <a:off x="10982813" y="1401403"/>
            <a:ext cx="88900"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FF0000"/>
                </a:solidFill>
                <a:latin typeface="Symbol"/>
                <a:cs typeface="Symbol"/>
              </a:rPr>
              <a:t></a:t>
            </a:r>
            <a:endParaRPr sz="2000">
              <a:latin typeface="Symbol"/>
              <a:cs typeface="Symbol"/>
            </a:endParaRPr>
          </a:p>
        </p:txBody>
      </p:sp>
      <p:sp>
        <p:nvSpPr>
          <p:cNvPr id="15" name="object 15"/>
          <p:cNvSpPr txBox="1"/>
          <p:nvPr/>
        </p:nvSpPr>
        <p:spPr>
          <a:xfrm>
            <a:off x="11090763" y="1463887"/>
            <a:ext cx="73914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FF0000"/>
                </a:solidFill>
                <a:latin typeface="Arial"/>
                <a:cs typeface="Arial"/>
              </a:rPr>
              <a:t>C</a:t>
            </a:r>
            <a:r>
              <a:rPr sz="1300" b="1" spc="10" dirty="0">
                <a:solidFill>
                  <a:srgbClr val="FF0000"/>
                </a:solidFill>
                <a:latin typeface="Arial"/>
                <a:cs typeface="Arial"/>
              </a:rPr>
              <a:t>in,INV</a:t>
            </a:r>
            <a:endParaRPr sz="1300">
              <a:latin typeface="Arial"/>
              <a:cs typeface="Arial"/>
            </a:endParaRPr>
          </a:p>
        </p:txBody>
      </p:sp>
      <p:sp>
        <p:nvSpPr>
          <p:cNvPr id="16" name="object 16"/>
          <p:cNvSpPr txBox="1"/>
          <p:nvPr/>
        </p:nvSpPr>
        <p:spPr>
          <a:xfrm>
            <a:off x="152400" y="2379604"/>
            <a:ext cx="4359910" cy="352661"/>
          </a:xfrm>
          <a:prstGeom prst="rect">
            <a:avLst/>
          </a:prstGeom>
        </p:spPr>
        <p:txBody>
          <a:bodyPr vert="horz" wrap="square" lIns="0" tIns="13970" rIns="0" bIns="0" rtlCol="0">
            <a:spAutoFit/>
          </a:bodyPr>
          <a:lstStyle/>
          <a:p>
            <a:pPr marL="495300" indent="-457200">
              <a:lnSpc>
                <a:spcPct val="100000"/>
              </a:lnSpc>
              <a:spcBef>
                <a:spcPts val="1785"/>
              </a:spcBef>
              <a:buFont typeface="Wingdings"/>
              <a:buChar char=""/>
              <a:tabLst>
                <a:tab pos="494665" algn="l"/>
                <a:tab pos="495300" algn="l"/>
              </a:tabLst>
            </a:pPr>
            <a:r>
              <a:rPr sz="2200" b="1" dirty="0">
                <a:solidFill>
                  <a:srgbClr val="004099"/>
                </a:solidFill>
                <a:latin typeface="Arial"/>
                <a:cs typeface="Arial"/>
              </a:rPr>
              <a:t>Define</a:t>
            </a:r>
            <a:r>
              <a:rPr sz="2200" b="1" spc="-15" dirty="0">
                <a:solidFill>
                  <a:srgbClr val="004099"/>
                </a:solidFill>
                <a:latin typeface="Arial"/>
                <a:cs typeface="Arial"/>
              </a:rPr>
              <a:t> </a:t>
            </a:r>
            <a:r>
              <a:rPr sz="2200" b="1" dirty="0">
                <a:solidFill>
                  <a:srgbClr val="004099"/>
                </a:solidFill>
                <a:latin typeface="Arial"/>
                <a:cs typeface="Arial"/>
              </a:rPr>
              <a:t>the</a:t>
            </a:r>
            <a:r>
              <a:rPr sz="2200" b="1" spc="-15" dirty="0">
                <a:solidFill>
                  <a:srgbClr val="004099"/>
                </a:solidFill>
                <a:latin typeface="Arial"/>
                <a:cs typeface="Arial"/>
              </a:rPr>
              <a:t> </a:t>
            </a:r>
            <a:r>
              <a:rPr sz="2200" b="1" dirty="0">
                <a:solidFill>
                  <a:srgbClr val="004099"/>
                </a:solidFill>
                <a:latin typeface="Arial"/>
                <a:cs typeface="Arial"/>
              </a:rPr>
              <a:t>normalized</a:t>
            </a:r>
            <a:r>
              <a:rPr sz="2200" b="1" spc="-20" dirty="0">
                <a:solidFill>
                  <a:srgbClr val="004099"/>
                </a:solidFill>
                <a:latin typeface="Arial"/>
                <a:cs typeface="Arial"/>
              </a:rPr>
              <a:t> </a:t>
            </a:r>
            <a:r>
              <a:rPr sz="2200" b="1" dirty="0">
                <a:solidFill>
                  <a:srgbClr val="004099"/>
                </a:solidFill>
                <a:latin typeface="Arial"/>
                <a:cs typeface="Arial"/>
              </a:rPr>
              <a:t>delay:</a:t>
            </a:r>
            <a:endParaRPr sz="2200" dirty="0">
              <a:latin typeface="Arial"/>
              <a:cs typeface="Arial"/>
            </a:endParaRPr>
          </a:p>
        </p:txBody>
      </p:sp>
      <p:graphicFrame>
        <p:nvGraphicFramePr>
          <p:cNvPr id="17" name="object 17"/>
          <p:cNvGraphicFramePr>
            <a:graphicFrameLocks noGrp="1"/>
          </p:cNvGraphicFramePr>
          <p:nvPr>
            <p:extLst>
              <p:ext uri="{D42A27DB-BD31-4B8C-83A1-F6EECF244321}">
                <p14:modId xmlns:p14="http://schemas.microsoft.com/office/powerpoint/2010/main" val="2031189963"/>
              </p:ext>
            </p:extLst>
          </p:nvPr>
        </p:nvGraphicFramePr>
        <p:xfrm>
          <a:off x="1282714" y="3952053"/>
          <a:ext cx="8521065" cy="1284224"/>
        </p:xfrm>
        <a:graphic>
          <a:graphicData uri="http://schemas.openxmlformats.org/drawingml/2006/table">
            <a:tbl>
              <a:tblPr firstRow="1" bandRow="1">
                <a:tableStyleId>{2D5ABB26-0587-4C30-8999-92F81FD0307C}</a:tableStyleId>
              </a:tblPr>
              <a:tblGrid>
                <a:gridCol w="2839720">
                  <a:extLst>
                    <a:ext uri="{9D8B030D-6E8A-4147-A177-3AD203B41FA5}">
                      <a16:colId xmlns:a16="http://schemas.microsoft.com/office/drawing/2014/main" val="20000"/>
                    </a:ext>
                  </a:extLst>
                </a:gridCol>
                <a:gridCol w="2841625">
                  <a:extLst>
                    <a:ext uri="{9D8B030D-6E8A-4147-A177-3AD203B41FA5}">
                      <a16:colId xmlns:a16="http://schemas.microsoft.com/office/drawing/2014/main" val="20001"/>
                    </a:ext>
                  </a:extLst>
                </a:gridCol>
                <a:gridCol w="2839720">
                  <a:extLst>
                    <a:ext uri="{9D8B030D-6E8A-4147-A177-3AD203B41FA5}">
                      <a16:colId xmlns:a16="http://schemas.microsoft.com/office/drawing/2014/main" val="20002"/>
                    </a:ext>
                  </a:extLst>
                </a:gridCol>
              </a:tblGrid>
              <a:tr h="455549">
                <a:tc>
                  <a:txBody>
                    <a:bodyPr/>
                    <a:lstStyle/>
                    <a:p>
                      <a:pPr marL="419734">
                        <a:lnSpc>
                          <a:spcPct val="100000"/>
                        </a:lnSpc>
                        <a:spcBef>
                          <a:spcPts val="305"/>
                        </a:spcBef>
                      </a:pPr>
                      <a:r>
                        <a:rPr sz="2000" b="1" spc="-5" dirty="0">
                          <a:solidFill>
                            <a:srgbClr val="004099"/>
                          </a:solidFill>
                          <a:latin typeface="Arial"/>
                          <a:cs typeface="Arial"/>
                        </a:rPr>
                        <a:t>Logical</a:t>
                      </a:r>
                      <a:r>
                        <a:rPr sz="2000" b="1" spc="-20" dirty="0">
                          <a:solidFill>
                            <a:srgbClr val="004099"/>
                          </a:solidFill>
                          <a:latin typeface="Arial"/>
                          <a:cs typeface="Arial"/>
                        </a:rPr>
                        <a:t> </a:t>
                      </a:r>
                      <a:r>
                        <a:rPr sz="2000" b="1" spc="-5" dirty="0">
                          <a:solidFill>
                            <a:srgbClr val="004099"/>
                          </a:solidFill>
                          <a:latin typeface="Arial"/>
                          <a:cs typeface="Arial"/>
                        </a:rPr>
                        <a:t>effort</a:t>
                      </a:r>
                      <a:r>
                        <a:rPr sz="2000" b="1" spc="-25" dirty="0">
                          <a:solidFill>
                            <a:srgbClr val="004099"/>
                          </a:solidFill>
                          <a:latin typeface="Arial"/>
                          <a:cs typeface="Arial"/>
                        </a:rPr>
                        <a:t> </a:t>
                      </a:r>
                      <a:r>
                        <a:rPr sz="2000" b="1" spc="-5" dirty="0">
                          <a:solidFill>
                            <a:srgbClr val="004099"/>
                          </a:solidFill>
                          <a:latin typeface="Arial"/>
                          <a:cs typeface="Arial"/>
                        </a:rPr>
                        <a:t>(</a:t>
                      </a:r>
                      <a:r>
                        <a:rPr sz="2000" b="1" i="1" spc="-5" dirty="0">
                          <a:solidFill>
                            <a:srgbClr val="004099"/>
                          </a:solidFill>
                          <a:latin typeface="Arial"/>
                          <a:cs typeface="Arial"/>
                        </a:rPr>
                        <a:t>g</a:t>
                      </a:r>
                      <a:r>
                        <a:rPr sz="2000" b="1" spc="-5" dirty="0">
                          <a:solidFill>
                            <a:srgbClr val="004099"/>
                          </a:solidFill>
                          <a:latin typeface="Arial"/>
                          <a:cs typeface="Arial"/>
                        </a:rPr>
                        <a:t>)</a:t>
                      </a:r>
                      <a:endParaRPr sz="2000" dirty="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138430">
                        <a:lnSpc>
                          <a:spcPct val="100000"/>
                        </a:lnSpc>
                        <a:spcBef>
                          <a:spcPts val="305"/>
                        </a:spcBef>
                      </a:pPr>
                      <a:r>
                        <a:rPr sz="2000" b="1" spc="-5" dirty="0">
                          <a:solidFill>
                            <a:srgbClr val="004099"/>
                          </a:solidFill>
                          <a:latin typeface="Arial"/>
                          <a:cs typeface="Arial"/>
                        </a:rPr>
                        <a:t>Electrical</a:t>
                      </a:r>
                      <a:r>
                        <a:rPr sz="2000" b="1" spc="-35" dirty="0">
                          <a:solidFill>
                            <a:srgbClr val="004099"/>
                          </a:solidFill>
                          <a:latin typeface="Arial"/>
                          <a:cs typeface="Arial"/>
                        </a:rPr>
                        <a:t> </a:t>
                      </a:r>
                      <a:r>
                        <a:rPr sz="2000" b="1" spc="-5" dirty="0">
                          <a:solidFill>
                            <a:srgbClr val="004099"/>
                          </a:solidFill>
                          <a:latin typeface="Arial"/>
                          <a:cs typeface="Arial"/>
                        </a:rPr>
                        <a:t>Fan-Out</a:t>
                      </a:r>
                      <a:r>
                        <a:rPr sz="2000" b="1" spc="-10" dirty="0">
                          <a:solidFill>
                            <a:srgbClr val="004099"/>
                          </a:solidFill>
                          <a:latin typeface="Arial"/>
                          <a:cs typeface="Arial"/>
                        </a:rPr>
                        <a:t> </a:t>
                      </a:r>
                      <a:r>
                        <a:rPr sz="2000" b="1" spc="-5" dirty="0">
                          <a:solidFill>
                            <a:srgbClr val="004099"/>
                          </a:solidFill>
                          <a:latin typeface="Arial"/>
                          <a:cs typeface="Arial"/>
                        </a:rPr>
                        <a:t>(</a:t>
                      </a:r>
                      <a:r>
                        <a:rPr sz="2000" b="1" i="1" spc="-5" dirty="0">
                          <a:solidFill>
                            <a:srgbClr val="004099"/>
                          </a:solidFill>
                          <a:latin typeface="Arial"/>
                          <a:cs typeface="Arial"/>
                        </a:rPr>
                        <a:t>h</a:t>
                      </a:r>
                      <a:r>
                        <a:rPr sz="2000" b="1" spc="-5" dirty="0">
                          <a:solidFill>
                            <a:srgbClr val="004099"/>
                          </a:solidFill>
                          <a:latin typeface="Arial"/>
                          <a:cs typeface="Arial"/>
                        </a:rPr>
                        <a:t>)</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334645">
                        <a:lnSpc>
                          <a:spcPct val="100000"/>
                        </a:lnSpc>
                        <a:spcBef>
                          <a:spcPts val="305"/>
                        </a:spcBef>
                      </a:pPr>
                      <a:r>
                        <a:rPr sz="2000" b="1" spc="-5" dirty="0">
                          <a:solidFill>
                            <a:srgbClr val="004099"/>
                          </a:solidFill>
                          <a:latin typeface="Arial"/>
                          <a:cs typeface="Arial"/>
                        </a:rPr>
                        <a:t>Parasitic</a:t>
                      </a:r>
                      <a:r>
                        <a:rPr sz="2000" b="1" spc="-30" dirty="0">
                          <a:solidFill>
                            <a:srgbClr val="004099"/>
                          </a:solidFill>
                          <a:latin typeface="Arial"/>
                          <a:cs typeface="Arial"/>
                        </a:rPr>
                        <a:t> </a:t>
                      </a:r>
                      <a:r>
                        <a:rPr sz="2000" b="1" spc="-5" dirty="0">
                          <a:solidFill>
                            <a:srgbClr val="004099"/>
                          </a:solidFill>
                          <a:latin typeface="Arial"/>
                          <a:cs typeface="Arial"/>
                        </a:rPr>
                        <a:t>delay</a:t>
                      </a:r>
                      <a:r>
                        <a:rPr sz="2000" b="1" spc="-10" dirty="0">
                          <a:solidFill>
                            <a:srgbClr val="004099"/>
                          </a:solidFill>
                          <a:latin typeface="Arial"/>
                          <a:cs typeface="Arial"/>
                        </a:rPr>
                        <a:t> </a:t>
                      </a:r>
                      <a:r>
                        <a:rPr sz="2000" b="1" spc="-5" dirty="0">
                          <a:solidFill>
                            <a:srgbClr val="004099"/>
                          </a:solidFill>
                          <a:latin typeface="Arial"/>
                          <a:cs typeface="Arial"/>
                        </a:rPr>
                        <a:t>(</a:t>
                      </a:r>
                      <a:r>
                        <a:rPr sz="2000" b="1" i="1" spc="-5" dirty="0">
                          <a:solidFill>
                            <a:srgbClr val="004099"/>
                          </a:solidFill>
                          <a:latin typeface="Arial"/>
                          <a:cs typeface="Arial"/>
                        </a:rPr>
                        <a:t>p</a:t>
                      </a:r>
                      <a:r>
                        <a:rPr sz="2000" b="1" spc="-5" dirty="0">
                          <a:solidFill>
                            <a:srgbClr val="004099"/>
                          </a:solidFill>
                          <a:latin typeface="Arial"/>
                          <a:cs typeface="Arial"/>
                        </a:rPr>
                        <a:t>)</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828675">
                <a:tc>
                  <a:txBody>
                    <a:bodyPr/>
                    <a:lstStyle/>
                    <a:p>
                      <a:pPr marL="252729">
                        <a:lnSpc>
                          <a:spcPct val="100000"/>
                        </a:lnSpc>
                        <a:spcBef>
                          <a:spcPts val="105"/>
                        </a:spcBef>
                      </a:pPr>
                      <a:r>
                        <a:rPr sz="3600" i="1" baseline="-27777" dirty="0">
                          <a:latin typeface="Times New Roman"/>
                          <a:cs typeface="Times New Roman"/>
                        </a:rPr>
                        <a:t>g</a:t>
                      </a:r>
                      <a:r>
                        <a:rPr sz="3600" i="1" spc="179" baseline="-27777" dirty="0">
                          <a:latin typeface="Times New Roman"/>
                          <a:cs typeface="Times New Roman"/>
                        </a:rPr>
                        <a:t> </a:t>
                      </a:r>
                      <a:r>
                        <a:rPr sz="3600" baseline="-27777" dirty="0">
                          <a:latin typeface="Symbol"/>
                          <a:cs typeface="Symbol"/>
                        </a:rPr>
                        <a:t></a:t>
                      </a:r>
                      <a:r>
                        <a:rPr sz="3600" spc="382" baseline="-27777" dirty="0">
                          <a:latin typeface="Times New Roman"/>
                          <a:cs typeface="Times New Roman"/>
                        </a:rPr>
                        <a:t> </a:t>
                      </a:r>
                      <a:r>
                        <a:rPr sz="3600" i="1" spc="37" baseline="13888" dirty="0">
                          <a:latin typeface="Times New Roman"/>
                          <a:cs typeface="Times New Roman"/>
                        </a:rPr>
                        <a:t>R</a:t>
                      </a:r>
                      <a:r>
                        <a:rPr sz="1400" i="1" spc="10" dirty="0">
                          <a:latin typeface="Times New Roman"/>
                          <a:cs typeface="Times New Roman"/>
                        </a:rPr>
                        <a:t>gat</a:t>
                      </a:r>
                      <a:r>
                        <a:rPr sz="1400" i="1" dirty="0">
                          <a:latin typeface="Times New Roman"/>
                          <a:cs typeface="Times New Roman"/>
                        </a:rPr>
                        <a:t>e </a:t>
                      </a:r>
                      <a:r>
                        <a:rPr sz="1400" i="1" spc="-170" dirty="0">
                          <a:latin typeface="Times New Roman"/>
                          <a:cs typeface="Times New Roman"/>
                        </a:rPr>
                        <a:t> </a:t>
                      </a:r>
                      <a:r>
                        <a:rPr sz="3600" baseline="13888" dirty="0">
                          <a:latin typeface="Symbol"/>
                          <a:cs typeface="Symbol"/>
                        </a:rPr>
                        <a:t></a:t>
                      </a:r>
                      <a:r>
                        <a:rPr sz="3600" spc="-562" baseline="13888" dirty="0">
                          <a:latin typeface="Times New Roman"/>
                          <a:cs typeface="Times New Roman"/>
                        </a:rPr>
                        <a:t> </a:t>
                      </a:r>
                      <a:r>
                        <a:rPr sz="3600" i="1" baseline="13888" dirty="0">
                          <a:latin typeface="Times New Roman"/>
                          <a:cs typeface="Times New Roman"/>
                        </a:rPr>
                        <a:t>C</a:t>
                      </a:r>
                      <a:r>
                        <a:rPr sz="1400" i="1" spc="10" dirty="0">
                          <a:latin typeface="Times New Roman"/>
                          <a:cs typeface="Times New Roman"/>
                        </a:rPr>
                        <a:t>i</a:t>
                      </a:r>
                      <a:r>
                        <a:rPr sz="1400" i="1" spc="80" dirty="0">
                          <a:latin typeface="Times New Roman"/>
                          <a:cs typeface="Times New Roman"/>
                        </a:rPr>
                        <a:t>n</a:t>
                      </a:r>
                      <a:r>
                        <a:rPr sz="1400" dirty="0">
                          <a:latin typeface="Times New Roman"/>
                          <a:cs typeface="Times New Roman"/>
                        </a:rPr>
                        <a:t>,</a:t>
                      </a:r>
                      <a:r>
                        <a:rPr sz="1400" spc="-225" dirty="0">
                          <a:latin typeface="Times New Roman"/>
                          <a:cs typeface="Times New Roman"/>
                        </a:rPr>
                        <a:t> </a:t>
                      </a:r>
                      <a:r>
                        <a:rPr sz="1400" i="1" spc="10" dirty="0">
                          <a:latin typeface="Times New Roman"/>
                          <a:cs typeface="Times New Roman"/>
                        </a:rPr>
                        <a:t>gate</a:t>
                      </a:r>
                      <a:endParaRPr sz="1400">
                        <a:latin typeface="Times New Roman"/>
                        <a:cs typeface="Times New Roman"/>
                      </a:endParaRPr>
                    </a:p>
                    <a:p>
                      <a:pPr marL="775335">
                        <a:lnSpc>
                          <a:spcPts val="2635"/>
                        </a:lnSpc>
                        <a:spcBef>
                          <a:spcPts val="805"/>
                        </a:spcBef>
                      </a:pPr>
                      <a:r>
                        <a:rPr sz="3600" i="1" spc="-7" baseline="13888" dirty="0">
                          <a:latin typeface="Times New Roman"/>
                          <a:cs typeface="Times New Roman"/>
                        </a:rPr>
                        <a:t>R</a:t>
                      </a:r>
                      <a:r>
                        <a:rPr sz="1400" i="1" spc="-25" dirty="0">
                          <a:latin typeface="Times New Roman"/>
                          <a:cs typeface="Times New Roman"/>
                        </a:rPr>
                        <a:t>I</a:t>
                      </a:r>
                      <a:r>
                        <a:rPr sz="1400" i="1" dirty="0">
                          <a:latin typeface="Times New Roman"/>
                          <a:cs typeface="Times New Roman"/>
                        </a:rPr>
                        <a:t>NV </a:t>
                      </a:r>
                      <a:r>
                        <a:rPr sz="1400" i="1" spc="80" dirty="0">
                          <a:latin typeface="Times New Roman"/>
                          <a:cs typeface="Times New Roman"/>
                        </a:rPr>
                        <a:t> </a:t>
                      </a:r>
                      <a:r>
                        <a:rPr sz="3600" baseline="13888" dirty="0">
                          <a:latin typeface="Symbol"/>
                          <a:cs typeface="Symbol"/>
                        </a:rPr>
                        <a:t></a:t>
                      </a:r>
                      <a:r>
                        <a:rPr sz="3600" spc="-562" baseline="13888" dirty="0">
                          <a:latin typeface="Times New Roman"/>
                          <a:cs typeface="Times New Roman"/>
                        </a:rPr>
                        <a:t> </a:t>
                      </a:r>
                      <a:r>
                        <a:rPr sz="3600" i="1" baseline="13888" dirty="0">
                          <a:latin typeface="Times New Roman"/>
                          <a:cs typeface="Times New Roman"/>
                        </a:rPr>
                        <a:t>C</a:t>
                      </a:r>
                      <a:r>
                        <a:rPr sz="1400" i="1" spc="10" dirty="0">
                          <a:latin typeface="Times New Roman"/>
                          <a:cs typeface="Times New Roman"/>
                        </a:rPr>
                        <a:t>i</a:t>
                      </a:r>
                      <a:r>
                        <a:rPr sz="1400" i="1" spc="80" dirty="0">
                          <a:latin typeface="Times New Roman"/>
                          <a:cs typeface="Times New Roman"/>
                        </a:rPr>
                        <a:t>n</a:t>
                      </a:r>
                      <a:r>
                        <a:rPr sz="1400" spc="100" dirty="0">
                          <a:latin typeface="Times New Roman"/>
                          <a:cs typeface="Times New Roman"/>
                        </a:rPr>
                        <a:t>,</a:t>
                      </a:r>
                      <a:r>
                        <a:rPr sz="1400" i="1" spc="-25" dirty="0">
                          <a:latin typeface="Times New Roman"/>
                          <a:cs typeface="Times New Roman"/>
                        </a:rPr>
                        <a:t>I</a:t>
                      </a:r>
                      <a:r>
                        <a:rPr sz="1400" i="1" dirty="0">
                          <a:latin typeface="Times New Roman"/>
                          <a:cs typeface="Times New Roman"/>
                        </a:rPr>
                        <a:t>NV</a:t>
                      </a:r>
                      <a:endParaRPr sz="1400">
                        <a:latin typeface="Times New Roman"/>
                        <a:cs typeface="Times New Roman"/>
                      </a:endParaRPr>
                    </a:p>
                  </a:txBody>
                  <a:tcPr marL="0" marR="0" marT="133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528320">
                        <a:lnSpc>
                          <a:spcPct val="100000"/>
                        </a:lnSpc>
                        <a:spcBef>
                          <a:spcPts val="5"/>
                        </a:spcBef>
                        <a:tabLst>
                          <a:tab pos="1133475" algn="l"/>
                        </a:tabLst>
                      </a:pPr>
                      <a:r>
                        <a:rPr sz="3750" i="1" spc="22" baseline="-22222" dirty="0">
                          <a:latin typeface="Times New Roman"/>
                          <a:cs typeface="Times New Roman"/>
                        </a:rPr>
                        <a:t>h</a:t>
                      </a:r>
                      <a:r>
                        <a:rPr sz="3750" i="1" spc="-15" baseline="-22222" dirty="0">
                          <a:latin typeface="Times New Roman"/>
                          <a:cs typeface="Times New Roman"/>
                        </a:rPr>
                        <a:t> </a:t>
                      </a:r>
                      <a:r>
                        <a:rPr sz="3750" spc="22" baseline="-22222" dirty="0">
                          <a:latin typeface="Symbol"/>
                          <a:cs typeface="Symbol"/>
                        </a:rPr>
                        <a:t></a:t>
                      </a:r>
                      <a:r>
                        <a:rPr sz="3750" spc="22" baseline="-22222" dirty="0">
                          <a:latin typeface="Times New Roman"/>
                          <a:cs typeface="Times New Roman"/>
                        </a:rPr>
                        <a:t>	</a:t>
                      </a:r>
                      <a:r>
                        <a:rPr sz="3750" i="1" spc="-15" baseline="14444" dirty="0">
                          <a:latin typeface="Times New Roman"/>
                          <a:cs typeface="Times New Roman"/>
                        </a:rPr>
                        <a:t>C</a:t>
                      </a:r>
                      <a:r>
                        <a:rPr sz="1450" i="1" spc="-10" dirty="0">
                          <a:latin typeface="Times New Roman"/>
                          <a:cs typeface="Times New Roman"/>
                        </a:rPr>
                        <a:t>load</a:t>
                      </a:r>
                      <a:endParaRPr sz="1450">
                        <a:latin typeface="Times New Roman"/>
                        <a:cs typeface="Times New Roman"/>
                      </a:endParaRPr>
                    </a:p>
                    <a:p>
                      <a:pPr marR="12700" algn="ctr">
                        <a:lnSpc>
                          <a:spcPts val="2790"/>
                        </a:lnSpc>
                        <a:spcBef>
                          <a:spcPts val="625"/>
                        </a:spcBef>
                      </a:pPr>
                      <a:r>
                        <a:rPr sz="3750" i="1" spc="-89" baseline="14444" dirty="0">
                          <a:latin typeface="Times New Roman"/>
                          <a:cs typeface="Times New Roman"/>
                        </a:rPr>
                        <a:t>C</a:t>
                      </a:r>
                      <a:r>
                        <a:rPr sz="1450" i="1" dirty="0">
                          <a:latin typeface="Times New Roman"/>
                          <a:cs typeface="Times New Roman"/>
                        </a:rPr>
                        <a:t>i</a:t>
                      </a:r>
                      <a:r>
                        <a:rPr sz="1450" i="1" spc="75" dirty="0">
                          <a:latin typeface="Times New Roman"/>
                          <a:cs typeface="Times New Roman"/>
                        </a:rPr>
                        <a:t>n</a:t>
                      </a:r>
                      <a:r>
                        <a:rPr sz="1450" dirty="0">
                          <a:latin typeface="Times New Roman"/>
                          <a:cs typeface="Times New Roman"/>
                        </a:rPr>
                        <a:t>,</a:t>
                      </a:r>
                      <a:r>
                        <a:rPr sz="1450" spc="-215" dirty="0">
                          <a:latin typeface="Times New Roman"/>
                          <a:cs typeface="Times New Roman"/>
                        </a:rPr>
                        <a:t> </a:t>
                      </a:r>
                      <a:r>
                        <a:rPr sz="1450" i="1" spc="-10" dirty="0">
                          <a:latin typeface="Times New Roman"/>
                          <a:cs typeface="Times New Roman"/>
                        </a:rPr>
                        <a:t>ga</a:t>
                      </a:r>
                      <a:r>
                        <a:rPr sz="1450" i="1" dirty="0">
                          <a:latin typeface="Times New Roman"/>
                          <a:cs typeface="Times New Roman"/>
                        </a:rPr>
                        <a:t>te</a:t>
                      </a:r>
                      <a:endParaRPr sz="1450">
                        <a:latin typeface="Times New Roman"/>
                        <a:cs typeface="Times New Roman"/>
                      </a:endParaRPr>
                    </a:p>
                  </a:txBody>
                  <a:tcPr marL="0" marR="0" marT="6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50165">
                        <a:lnSpc>
                          <a:spcPts val="2400"/>
                        </a:lnSpc>
                      </a:pPr>
                      <a:r>
                        <a:rPr sz="3600" i="1" baseline="-27777" dirty="0">
                          <a:latin typeface="Times New Roman"/>
                          <a:cs typeface="Times New Roman"/>
                        </a:rPr>
                        <a:t>p</a:t>
                      </a:r>
                      <a:r>
                        <a:rPr sz="3600" i="1" spc="-15" baseline="-27777" dirty="0">
                          <a:latin typeface="Times New Roman"/>
                          <a:cs typeface="Times New Roman"/>
                        </a:rPr>
                        <a:t> </a:t>
                      </a:r>
                      <a:r>
                        <a:rPr sz="3600" baseline="-27777" dirty="0">
                          <a:latin typeface="Symbol"/>
                          <a:cs typeface="Symbol"/>
                        </a:rPr>
                        <a:t></a:t>
                      </a:r>
                      <a:r>
                        <a:rPr sz="3600" spc="352" baseline="-27777" dirty="0">
                          <a:latin typeface="Times New Roman"/>
                          <a:cs typeface="Times New Roman"/>
                        </a:rPr>
                        <a:t> </a:t>
                      </a:r>
                      <a:r>
                        <a:rPr sz="3600" i="1" baseline="13888" dirty="0">
                          <a:latin typeface="Times New Roman"/>
                          <a:cs typeface="Times New Roman"/>
                        </a:rPr>
                        <a:t>R</a:t>
                      </a:r>
                      <a:r>
                        <a:rPr sz="1400" i="1" dirty="0">
                          <a:latin typeface="Times New Roman"/>
                          <a:cs typeface="Times New Roman"/>
                        </a:rPr>
                        <a:t>gate</a:t>
                      </a:r>
                      <a:r>
                        <a:rPr sz="1400" i="1" spc="170" dirty="0">
                          <a:latin typeface="Times New Roman"/>
                          <a:cs typeface="Times New Roman"/>
                        </a:rPr>
                        <a:t> </a:t>
                      </a:r>
                      <a:r>
                        <a:rPr sz="3600" baseline="13888" dirty="0">
                          <a:latin typeface="Symbol"/>
                          <a:cs typeface="Symbol"/>
                        </a:rPr>
                        <a:t></a:t>
                      </a:r>
                      <a:r>
                        <a:rPr sz="3600" spc="-577" baseline="13888" dirty="0">
                          <a:latin typeface="Times New Roman"/>
                          <a:cs typeface="Times New Roman"/>
                        </a:rPr>
                        <a:t> </a:t>
                      </a:r>
                      <a:r>
                        <a:rPr sz="3600" i="1" spc="300" baseline="13888" dirty="0">
                          <a:latin typeface="Times New Roman"/>
                          <a:cs typeface="Times New Roman"/>
                        </a:rPr>
                        <a:t>C</a:t>
                      </a:r>
                      <a:r>
                        <a:rPr sz="1400" i="1" dirty="0">
                          <a:latin typeface="Times New Roman"/>
                          <a:cs typeface="Times New Roman"/>
                        </a:rPr>
                        <a:t>pa</a:t>
                      </a:r>
                      <a:r>
                        <a:rPr sz="1400" i="1" spc="114" dirty="0">
                          <a:latin typeface="Times New Roman"/>
                          <a:cs typeface="Times New Roman"/>
                        </a:rPr>
                        <a:t>r</a:t>
                      </a:r>
                      <a:r>
                        <a:rPr sz="1400" spc="120" dirty="0">
                          <a:latin typeface="Times New Roman"/>
                          <a:cs typeface="Times New Roman"/>
                        </a:rPr>
                        <a:t>,</a:t>
                      </a:r>
                      <a:r>
                        <a:rPr sz="1400" i="1" dirty="0">
                          <a:latin typeface="Times New Roman"/>
                          <a:cs typeface="Times New Roman"/>
                        </a:rPr>
                        <a:t>gate </a:t>
                      </a:r>
                      <a:r>
                        <a:rPr sz="1400" i="1" spc="35" dirty="0">
                          <a:latin typeface="Times New Roman"/>
                          <a:cs typeface="Times New Roman"/>
                        </a:rPr>
                        <a:t> </a:t>
                      </a:r>
                      <a:r>
                        <a:rPr sz="3600" spc="270" baseline="-27777" dirty="0">
                          <a:latin typeface="Symbol"/>
                          <a:cs typeface="Symbol"/>
                        </a:rPr>
                        <a:t></a:t>
                      </a:r>
                      <a:r>
                        <a:rPr sz="3825" i="1" baseline="-26143" dirty="0">
                          <a:latin typeface="Symbol"/>
                          <a:cs typeface="Symbol"/>
                        </a:rPr>
                        <a:t></a:t>
                      </a:r>
                      <a:endParaRPr sz="3825" baseline="-26143" dirty="0">
                        <a:latin typeface="Symbol"/>
                        <a:cs typeface="Symbol"/>
                      </a:endParaRPr>
                    </a:p>
                    <a:p>
                      <a:pPr marL="557530">
                        <a:lnSpc>
                          <a:spcPts val="2335"/>
                        </a:lnSpc>
                        <a:tabLst>
                          <a:tab pos="1131570" algn="l"/>
                          <a:tab pos="2486025" algn="l"/>
                        </a:tabLst>
                      </a:pPr>
                      <a:r>
                        <a:rPr sz="3600" i="1" spc="52" baseline="-30092" dirty="0">
                          <a:latin typeface="Times New Roman"/>
                          <a:cs typeface="Times New Roman"/>
                        </a:rPr>
                        <a:t>R	</a:t>
                      </a:r>
                      <a:r>
                        <a:rPr sz="3600" spc="22" baseline="-30092" dirty="0">
                          <a:latin typeface="Symbol"/>
                          <a:cs typeface="Symbol"/>
                        </a:rPr>
                        <a:t></a:t>
                      </a:r>
                      <a:r>
                        <a:rPr sz="3600" spc="-577" baseline="-30092" dirty="0">
                          <a:latin typeface="Times New Roman"/>
                          <a:cs typeface="Times New Roman"/>
                        </a:rPr>
                        <a:t> </a:t>
                      </a:r>
                      <a:r>
                        <a:rPr sz="3600" i="1" spc="60" baseline="-30092" dirty="0">
                          <a:latin typeface="Times New Roman"/>
                          <a:cs typeface="Times New Roman"/>
                        </a:rPr>
                        <a:t>C	</a:t>
                      </a:r>
                      <a:r>
                        <a:rPr sz="1400" i="1" spc="20" dirty="0">
                          <a:latin typeface="Times New Roman"/>
                          <a:cs typeface="Times New Roman"/>
                        </a:rPr>
                        <a:t>INV</a:t>
                      </a:r>
                      <a:endParaRPr sz="1400" dirty="0">
                        <a:latin typeface="Times New Roman"/>
                        <a:cs typeface="Times New Roman"/>
                      </a:endParaRPr>
                    </a:p>
                    <a:p>
                      <a:pPr marL="745490">
                        <a:lnSpc>
                          <a:spcPct val="100000"/>
                        </a:lnSpc>
                        <a:spcBef>
                          <a:spcPts val="5"/>
                        </a:spcBef>
                        <a:tabLst>
                          <a:tab pos="1471295" algn="l"/>
                        </a:tabLst>
                      </a:pPr>
                      <a:r>
                        <a:rPr sz="1400" i="1" spc="20" dirty="0">
                          <a:latin typeface="Times New Roman"/>
                          <a:cs typeface="Times New Roman"/>
                        </a:rPr>
                        <a:t>INV	</a:t>
                      </a:r>
                      <a:r>
                        <a:rPr sz="1400" i="1" spc="45" dirty="0">
                          <a:latin typeface="Times New Roman"/>
                          <a:cs typeface="Times New Roman"/>
                        </a:rPr>
                        <a:t>par</a:t>
                      </a:r>
                      <a:r>
                        <a:rPr sz="1400" spc="45" dirty="0">
                          <a:latin typeface="Times New Roman"/>
                          <a:cs typeface="Times New Roman"/>
                        </a:rPr>
                        <a:t>,</a:t>
                      </a:r>
                      <a:r>
                        <a:rPr sz="1400" i="1" spc="45" dirty="0">
                          <a:latin typeface="Times New Roman"/>
                          <a:cs typeface="Times New Roman"/>
                        </a:rPr>
                        <a:t>INV</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bl>
          </a:graphicData>
        </a:graphic>
      </p:graphicFrame>
      <p:sp>
        <p:nvSpPr>
          <p:cNvPr id="18" name="object 18"/>
          <p:cNvSpPr/>
          <p:nvPr/>
        </p:nvSpPr>
        <p:spPr>
          <a:xfrm>
            <a:off x="2034479" y="4809318"/>
            <a:ext cx="1490980" cy="0"/>
          </a:xfrm>
          <a:custGeom>
            <a:avLst/>
            <a:gdLst/>
            <a:ahLst/>
            <a:cxnLst/>
            <a:rect l="l" t="t" r="r" b="b"/>
            <a:pathLst>
              <a:path w="1490979">
                <a:moveTo>
                  <a:pt x="0" y="0"/>
                </a:moveTo>
                <a:lnTo>
                  <a:pt x="1490696" y="0"/>
                </a:lnTo>
              </a:path>
            </a:pathLst>
          </a:custGeom>
          <a:ln w="12592">
            <a:solidFill>
              <a:srgbClr val="000000"/>
            </a:solidFill>
          </a:ln>
        </p:spPr>
        <p:txBody>
          <a:bodyPr wrap="square" lIns="0" tIns="0" rIns="0" bIns="0" rtlCol="0"/>
          <a:lstStyle/>
          <a:p>
            <a:endParaRPr/>
          </a:p>
        </p:txBody>
      </p:sp>
      <p:sp>
        <p:nvSpPr>
          <p:cNvPr id="19" name="object 19"/>
          <p:cNvSpPr/>
          <p:nvPr/>
        </p:nvSpPr>
        <p:spPr>
          <a:xfrm>
            <a:off x="5157153" y="4782669"/>
            <a:ext cx="808355" cy="0"/>
          </a:xfrm>
          <a:custGeom>
            <a:avLst/>
            <a:gdLst/>
            <a:ahLst/>
            <a:cxnLst/>
            <a:rect l="l" t="t" r="r" b="b"/>
            <a:pathLst>
              <a:path w="808354">
                <a:moveTo>
                  <a:pt x="0" y="0"/>
                </a:moveTo>
                <a:lnTo>
                  <a:pt x="807937" y="0"/>
                </a:lnTo>
              </a:path>
            </a:pathLst>
          </a:custGeom>
          <a:ln w="15481">
            <a:solidFill>
              <a:srgbClr val="000000"/>
            </a:solidFill>
          </a:ln>
        </p:spPr>
        <p:txBody>
          <a:bodyPr wrap="square" lIns="0" tIns="0" rIns="0" bIns="0" rtlCol="0"/>
          <a:lstStyle/>
          <a:p>
            <a:endParaRPr/>
          </a:p>
        </p:txBody>
      </p:sp>
      <p:sp>
        <p:nvSpPr>
          <p:cNvPr id="20" name="object 20"/>
          <p:cNvSpPr/>
          <p:nvPr/>
        </p:nvSpPr>
        <p:spPr>
          <a:xfrm>
            <a:off x="7497997" y="4800472"/>
            <a:ext cx="1633855" cy="0"/>
          </a:xfrm>
          <a:custGeom>
            <a:avLst/>
            <a:gdLst/>
            <a:ahLst/>
            <a:cxnLst/>
            <a:rect l="l" t="t" r="r" b="b"/>
            <a:pathLst>
              <a:path w="1633854">
                <a:moveTo>
                  <a:pt x="0" y="0"/>
                </a:moveTo>
                <a:lnTo>
                  <a:pt x="1633848" y="0"/>
                </a:lnTo>
              </a:path>
            </a:pathLst>
          </a:custGeom>
          <a:ln w="12528">
            <a:solidFill>
              <a:srgbClr val="000000"/>
            </a:solidFill>
          </a:ln>
        </p:spPr>
        <p:txBody>
          <a:bodyPr wrap="square" lIns="0" tIns="0" rIns="0" bIns="0" rtlCol="0"/>
          <a:lstStyle/>
          <a:p>
            <a:endParaRPr/>
          </a:p>
        </p:txBody>
      </p:sp>
      <p:sp>
        <p:nvSpPr>
          <p:cNvPr id="22" name="object 22"/>
          <p:cNvSpPr txBox="1"/>
          <p:nvPr/>
        </p:nvSpPr>
        <p:spPr>
          <a:xfrm>
            <a:off x="1858304" y="2931988"/>
            <a:ext cx="2006600" cy="391160"/>
          </a:xfrm>
          <a:prstGeom prst="rect">
            <a:avLst/>
          </a:prstGeom>
        </p:spPr>
        <p:txBody>
          <a:bodyPr vert="horz" wrap="square" lIns="0" tIns="12700" rIns="0" bIns="0" rtlCol="0">
            <a:spAutoFit/>
          </a:bodyPr>
          <a:lstStyle/>
          <a:p>
            <a:pPr marL="12700">
              <a:lnSpc>
                <a:spcPct val="100000"/>
              </a:lnSpc>
              <a:spcBef>
                <a:spcPts val="100"/>
              </a:spcBef>
            </a:pPr>
            <a:r>
              <a:rPr sz="2400" b="1" i="1" spc="-5" dirty="0">
                <a:solidFill>
                  <a:srgbClr val="FF0000"/>
                </a:solidFill>
                <a:latin typeface="Arial"/>
                <a:cs typeface="Arial"/>
              </a:rPr>
              <a:t>General</a:t>
            </a:r>
            <a:r>
              <a:rPr sz="2400" b="1" i="1" spc="-50" dirty="0">
                <a:solidFill>
                  <a:srgbClr val="FF0000"/>
                </a:solidFill>
                <a:latin typeface="Arial"/>
                <a:cs typeface="Arial"/>
              </a:rPr>
              <a:t> </a:t>
            </a:r>
            <a:r>
              <a:rPr sz="2400" b="1" i="1" spc="-5" dirty="0">
                <a:solidFill>
                  <a:srgbClr val="FF0000"/>
                </a:solidFill>
                <a:latin typeface="Arial"/>
                <a:cs typeface="Arial"/>
              </a:rPr>
              <a:t>Form</a:t>
            </a:r>
            <a:endParaRPr sz="2400">
              <a:latin typeface="Arial"/>
              <a:cs typeface="Arial"/>
            </a:endParaRPr>
          </a:p>
        </p:txBody>
      </p:sp>
      <p:sp>
        <p:nvSpPr>
          <p:cNvPr id="23" name="object 23"/>
          <p:cNvSpPr/>
          <p:nvPr/>
        </p:nvSpPr>
        <p:spPr>
          <a:xfrm>
            <a:off x="10774056" y="4822784"/>
            <a:ext cx="774700" cy="0"/>
          </a:xfrm>
          <a:custGeom>
            <a:avLst/>
            <a:gdLst/>
            <a:ahLst/>
            <a:cxnLst/>
            <a:rect l="l" t="t" r="r" b="b"/>
            <a:pathLst>
              <a:path w="774700">
                <a:moveTo>
                  <a:pt x="0" y="0"/>
                </a:moveTo>
                <a:lnTo>
                  <a:pt x="774092" y="0"/>
                </a:lnTo>
              </a:path>
            </a:pathLst>
          </a:custGeom>
          <a:ln w="12767">
            <a:solidFill>
              <a:srgbClr val="000000"/>
            </a:solidFill>
          </a:ln>
        </p:spPr>
        <p:txBody>
          <a:bodyPr wrap="square" lIns="0" tIns="0" rIns="0" bIns="0" rtlCol="0"/>
          <a:lstStyle/>
          <a:p>
            <a:endParaRPr/>
          </a:p>
        </p:txBody>
      </p:sp>
      <p:sp>
        <p:nvSpPr>
          <p:cNvPr id="24" name="object 24"/>
          <p:cNvSpPr txBox="1"/>
          <p:nvPr/>
        </p:nvSpPr>
        <p:spPr>
          <a:xfrm>
            <a:off x="10208115" y="4792048"/>
            <a:ext cx="252095" cy="203200"/>
          </a:xfrm>
          <a:prstGeom prst="rect">
            <a:avLst/>
          </a:prstGeom>
        </p:spPr>
        <p:txBody>
          <a:bodyPr vert="horz" wrap="square" lIns="0" tIns="13970" rIns="0" bIns="0" rtlCol="0">
            <a:spAutoFit/>
          </a:bodyPr>
          <a:lstStyle/>
          <a:p>
            <a:pPr>
              <a:lnSpc>
                <a:spcPct val="100000"/>
              </a:lnSpc>
              <a:spcBef>
                <a:spcPts val="110"/>
              </a:spcBef>
            </a:pPr>
            <a:r>
              <a:rPr sz="1150" i="1" spc="-10" dirty="0">
                <a:latin typeface="Times New Roman"/>
                <a:cs typeface="Times New Roman"/>
              </a:rPr>
              <a:t>I</a:t>
            </a:r>
            <a:r>
              <a:rPr sz="1150" i="1" spc="15" dirty="0">
                <a:latin typeface="Times New Roman"/>
                <a:cs typeface="Times New Roman"/>
              </a:rPr>
              <a:t>NV</a:t>
            </a:r>
            <a:endParaRPr sz="1150">
              <a:latin typeface="Times New Roman"/>
              <a:cs typeface="Times New Roman"/>
            </a:endParaRPr>
          </a:p>
        </p:txBody>
      </p:sp>
      <p:sp>
        <p:nvSpPr>
          <p:cNvPr id="25" name="object 25"/>
          <p:cNvSpPr txBox="1"/>
          <p:nvPr/>
        </p:nvSpPr>
        <p:spPr>
          <a:xfrm>
            <a:off x="10841593" y="4818633"/>
            <a:ext cx="185420" cy="332105"/>
          </a:xfrm>
          <a:prstGeom prst="rect">
            <a:avLst/>
          </a:prstGeom>
        </p:spPr>
        <p:txBody>
          <a:bodyPr vert="horz" wrap="square" lIns="0" tIns="13970" rIns="0" bIns="0" rtlCol="0">
            <a:spAutoFit/>
          </a:bodyPr>
          <a:lstStyle/>
          <a:p>
            <a:pPr>
              <a:lnSpc>
                <a:spcPct val="100000"/>
              </a:lnSpc>
              <a:spcBef>
                <a:spcPts val="110"/>
              </a:spcBef>
            </a:pPr>
            <a:r>
              <a:rPr sz="2000" i="1" spc="20" dirty="0">
                <a:latin typeface="Times New Roman"/>
                <a:cs typeface="Times New Roman"/>
              </a:rPr>
              <a:t>C</a:t>
            </a:r>
            <a:endParaRPr sz="2000">
              <a:latin typeface="Times New Roman"/>
              <a:cs typeface="Times New Roman"/>
            </a:endParaRPr>
          </a:p>
        </p:txBody>
      </p:sp>
      <p:sp>
        <p:nvSpPr>
          <p:cNvPr id="26" name="object 26"/>
          <p:cNvSpPr txBox="1"/>
          <p:nvPr/>
        </p:nvSpPr>
        <p:spPr>
          <a:xfrm>
            <a:off x="10065826" y="4604116"/>
            <a:ext cx="119380" cy="349250"/>
          </a:xfrm>
          <a:prstGeom prst="rect">
            <a:avLst/>
          </a:prstGeom>
        </p:spPr>
        <p:txBody>
          <a:bodyPr vert="horz" wrap="square" lIns="0" tIns="15240" rIns="0" bIns="0" rtlCol="0">
            <a:spAutoFit/>
          </a:bodyPr>
          <a:lstStyle/>
          <a:p>
            <a:pPr>
              <a:lnSpc>
                <a:spcPct val="100000"/>
              </a:lnSpc>
              <a:spcBef>
                <a:spcPts val="120"/>
              </a:spcBef>
            </a:pPr>
            <a:r>
              <a:rPr sz="2100" i="1" spc="-30" dirty="0">
                <a:latin typeface="Symbol"/>
                <a:cs typeface="Symbol"/>
              </a:rPr>
              <a:t></a:t>
            </a:r>
            <a:endParaRPr sz="2100">
              <a:latin typeface="Symbol"/>
              <a:cs typeface="Symbol"/>
            </a:endParaRPr>
          </a:p>
        </p:txBody>
      </p:sp>
      <p:sp>
        <p:nvSpPr>
          <p:cNvPr id="27" name="object 27"/>
          <p:cNvSpPr txBox="1"/>
          <p:nvPr/>
        </p:nvSpPr>
        <p:spPr>
          <a:xfrm>
            <a:off x="10538823" y="4484565"/>
            <a:ext cx="983615" cy="711200"/>
          </a:xfrm>
          <a:prstGeom prst="rect">
            <a:avLst/>
          </a:prstGeom>
        </p:spPr>
        <p:txBody>
          <a:bodyPr vert="horz" wrap="square" lIns="0" tIns="13970" rIns="0" bIns="0" rtlCol="0">
            <a:spAutoFit/>
          </a:bodyPr>
          <a:lstStyle/>
          <a:p>
            <a:pPr marL="25400">
              <a:lnSpc>
                <a:spcPct val="100000"/>
              </a:lnSpc>
              <a:spcBef>
                <a:spcPts val="110"/>
              </a:spcBef>
            </a:pPr>
            <a:r>
              <a:rPr sz="3000" spc="22" baseline="-29166" dirty="0">
                <a:latin typeface="Symbol"/>
                <a:cs typeface="Symbol"/>
              </a:rPr>
              <a:t></a:t>
            </a:r>
            <a:r>
              <a:rPr sz="3000" spc="142" baseline="-29166" dirty="0">
                <a:latin typeface="Times New Roman"/>
                <a:cs typeface="Times New Roman"/>
              </a:rPr>
              <a:t> </a:t>
            </a:r>
            <a:r>
              <a:rPr sz="3000" i="1" spc="240" baseline="13888" dirty="0">
                <a:latin typeface="Times New Roman"/>
                <a:cs typeface="Times New Roman"/>
              </a:rPr>
              <a:t>C</a:t>
            </a:r>
            <a:r>
              <a:rPr sz="1150" i="1" dirty="0">
                <a:latin typeface="Times New Roman"/>
                <a:cs typeface="Times New Roman"/>
              </a:rPr>
              <a:t>pa</a:t>
            </a:r>
            <a:r>
              <a:rPr sz="1150" i="1" spc="5" dirty="0">
                <a:latin typeface="Times New Roman"/>
                <a:cs typeface="Times New Roman"/>
              </a:rPr>
              <a:t>r</a:t>
            </a:r>
            <a:r>
              <a:rPr sz="1150" i="1" spc="-165" dirty="0">
                <a:latin typeface="Times New Roman"/>
                <a:cs typeface="Times New Roman"/>
              </a:rPr>
              <a:t> </a:t>
            </a:r>
            <a:r>
              <a:rPr sz="1150" spc="5" dirty="0">
                <a:latin typeface="Times New Roman"/>
                <a:cs typeface="Times New Roman"/>
              </a:rPr>
              <a:t>,</a:t>
            </a:r>
            <a:r>
              <a:rPr sz="1150" spc="-190" dirty="0">
                <a:latin typeface="Times New Roman"/>
                <a:cs typeface="Times New Roman"/>
              </a:rPr>
              <a:t> </a:t>
            </a:r>
            <a:r>
              <a:rPr sz="1150" i="1" spc="-10" dirty="0">
                <a:latin typeface="Times New Roman"/>
                <a:cs typeface="Times New Roman"/>
              </a:rPr>
              <a:t>I</a:t>
            </a:r>
            <a:r>
              <a:rPr sz="1150" i="1" spc="15" dirty="0">
                <a:latin typeface="Times New Roman"/>
                <a:cs typeface="Times New Roman"/>
              </a:rPr>
              <a:t>NV</a:t>
            </a:r>
            <a:endParaRPr sz="1150">
              <a:latin typeface="Times New Roman"/>
              <a:cs typeface="Times New Roman"/>
            </a:endParaRPr>
          </a:p>
          <a:p>
            <a:pPr marL="470534">
              <a:lnSpc>
                <a:spcPct val="100000"/>
              </a:lnSpc>
              <a:spcBef>
                <a:spcPts val="1600"/>
              </a:spcBef>
            </a:pPr>
            <a:r>
              <a:rPr sz="1150" i="1" spc="5" dirty="0">
                <a:latin typeface="Times New Roman"/>
                <a:cs typeface="Times New Roman"/>
              </a:rPr>
              <a:t>i</a:t>
            </a:r>
            <a:r>
              <a:rPr sz="1150" i="1" spc="75" dirty="0">
                <a:latin typeface="Times New Roman"/>
                <a:cs typeface="Times New Roman"/>
              </a:rPr>
              <a:t>n</a:t>
            </a:r>
            <a:r>
              <a:rPr sz="1150" spc="5" dirty="0">
                <a:latin typeface="Times New Roman"/>
                <a:cs typeface="Times New Roman"/>
              </a:rPr>
              <a:t>,</a:t>
            </a:r>
            <a:r>
              <a:rPr sz="1150" spc="-185" dirty="0">
                <a:latin typeface="Times New Roman"/>
                <a:cs typeface="Times New Roman"/>
              </a:rPr>
              <a:t> </a:t>
            </a:r>
            <a:r>
              <a:rPr sz="1150" i="1" spc="-10" dirty="0">
                <a:latin typeface="Times New Roman"/>
                <a:cs typeface="Times New Roman"/>
              </a:rPr>
              <a:t>I</a:t>
            </a:r>
            <a:r>
              <a:rPr sz="1150" i="1" spc="15" dirty="0">
                <a:latin typeface="Times New Roman"/>
                <a:cs typeface="Times New Roman"/>
              </a:rPr>
              <a:t>NV</a:t>
            </a:r>
            <a:endParaRPr sz="1150">
              <a:latin typeface="Times New Roman"/>
              <a:cs typeface="Times New Roman"/>
            </a:endParaRPr>
          </a:p>
        </p:txBody>
      </p:sp>
      <p:sp>
        <p:nvSpPr>
          <p:cNvPr id="28" name="object 28"/>
          <p:cNvSpPr/>
          <p:nvPr/>
        </p:nvSpPr>
        <p:spPr>
          <a:xfrm>
            <a:off x="10017927" y="4415730"/>
            <a:ext cx="1594485" cy="840105"/>
          </a:xfrm>
          <a:custGeom>
            <a:avLst/>
            <a:gdLst/>
            <a:ahLst/>
            <a:cxnLst/>
            <a:rect l="l" t="t" r="r" b="b"/>
            <a:pathLst>
              <a:path w="1594484" h="840104">
                <a:moveTo>
                  <a:pt x="0" y="839724"/>
                </a:moveTo>
                <a:lnTo>
                  <a:pt x="1594103" y="839724"/>
                </a:lnTo>
                <a:lnTo>
                  <a:pt x="1594103" y="0"/>
                </a:lnTo>
                <a:lnTo>
                  <a:pt x="0" y="0"/>
                </a:lnTo>
                <a:lnTo>
                  <a:pt x="0" y="839724"/>
                </a:lnTo>
                <a:close/>
              </a:path>
            </a:pathLst>
          </a:custGeom>
          <a:ln w="25146">
            <a:solidFill>
              <a:srgbClr val="FF0000"/>
            </a:solidFill>
          </a:ln>
        </p:spPr>
        <p:txBody>
          <a:bodyPr wrap="square" lIns="0" tIns="0" rIns="0" bIns="0" rtlCol="0"/>
          <a:lstStyle/>
          <a:p>
            <a:endParaRPr/>
          </a:p>
        </p:txBody>
      </p:sp>
      <p:sp>
        <p:nvSpPr>
          <p:cNvPr id="29" name="object 29"/>
          <p:cNvSpPr txBox="1"/>
          <p:nvPr/>
        </p:nvSpPr>
        <p:spPr>
          <a:xfrm>
            <a:off x="1296963" y="5283063"/>
            <a:ext cx="4099560" cy="843915"/>
          </a:xfrm>
          <a:prstGeom prst="rect">
            <a:avLst/>
          </a:prstGeom>
        </p:spPr>
        <p:txBody>
          <a:bodyPr vert="horz" wrap="square" lIns="0" tIns="86360" rIns="0" bIns="0" rtlCol="0">
            <a:spAutoFit/>
          </a:bodyPr>
          <a:lstStyle/>
          <a:p>
            <a:pPr marL="355600" indent="-342900">
              <a:lnSpc>
                <a:spcPct val="100000"/>
              </a:lnSpc>
              <a:spcBef>
                <a:spcPts val="680"/>
              </a:spcBef>
              <a:buFont typeface="Wingdings"/>
              <a:buChar char=""/>
              <a:tabLst>
                <a:tab pos="355600" algn="l"/>
              </a:tabLst>
            </a:pPr>
            <a:r>
              <a:rPr sz="2200" b="1" i="1" dirty="0">
                <a:solidFill>
                  <a:srgbClr val="004099"/>
                </a:solidFill>
                <a:latin typeface="Arial"/>
                <a:cs typeface="Arial"/>
              </a:rPr>
              <a:t>g</a:t>
            </a:r>
            <a:r>
              <a:rPr sz="2200" b="1" i="1" spc="-20" dirty="0">
                <a:solidFill>
                  <a:srgbClr val="004099"/>
                </a:solidFill>
                <a:latin typeface="Arial"/>
                <a:cs typeface="Arial"/>
              </a:rPr>
              <a:t> </a:t>
            </a:r>
            <a:r>
              <a:rPr sz="2200" b="1" i="1" dirty="0">
                <a:solidFill>
                  <a:srgbClr val="004099"/>
                </a:solidFill>
                <a:latin typeface="Arial"/>
                <a:cs typeface="Arial"/>
              </a:rPr>
              <a:t>&amp;</a:t>
            </a:r>
            <a:r>
              <a:rPr sz="2200" b="1" i="1" spc="-15" dirty="0">
                <a:solidFill>
                  <a:srgbClr val="004099"/>
                </a:solidFill>
                <a:latin typeface="Arial"/>
                <a:cs typeface="Arial"/>
              </a:rPr>
              <a:t> </a:t>
            </a:r>
            <a:r>
              <a:rPr sz="2200" b="1" i="1" dirty="0">
                <a:solidFill>
                  <a:srgbClr val="004099"/>
                </a:solidFill>
                <a:latin typeface="Arial"/>
                <a:cs typeface="Arial"/>
              </a:rPr>
              <a:t>p</a:t>
            </a:r>
            <a:r>
              <a:rPr sz="2200" b="1" i="1" spc="-5" dirty="0">
                <a:solidFill>
                  <a:srgbClr val="004099"/>
                </a:solidFill>
                <a:latin typeface="Arial"/>
                <a:cs typeface="Arial"/>
              </a:rPr>
              <a:t> </a:t>
            </a:r>
            <a:r>
              <a:rPr sz="2200" b="1" dirty="0">
                <a:solidFill>
                  <a:srgbClr val="004099"/>
                </a:solidFill>
                <a:latin typeface="Arial"/>
                <a:cs typeface="Arial"/>
              </a:rPr>
              <a:t>–</a:t>
            </a:r>
            <a:r>
              <a:rPr sz="2200" b="1" spc="-15" dirty="0">
                <a:solidFill>
                  <a:srgbClr val="FF0000"/>
                </a:solidFill>
                <a:latin typeface="Arial"/>
                <a:cs typeface="Arial"/>
              </a:rPr>
              <a:t> </a:t>
            </a:r>
            <a:r>
              <a:rPr sz="2200" b="1" u="heavy" dirty="0">
                <a:solidFill>
                  <a:srgbClr val="FF0000"/>
                </a:solidFill>
                <a:uFill>
                  <a:solidFill>
                    <a:srgbClr val="FF0000"/>
                  </a:solidFill>
                </a:uFill>
                <a:latin typeface="Arial"/>
                <a:cs typeface="Arial"/>
              </a:rPr>
              <a:t>Internal</a:t>
            </a:r>
            <a:r>
              <a:rPr sz="2200" b="1" spc="-15" dirty="0">
                <a:solidFill>
                  <a:srgbClr val="FF0000"/>
                </a:solidFill>
                <a:latin typeface="Arial"/>
                <a:cs typeface="Arial"/>
              </a:rPr>
              <a:t> </a:t>
            </a:r>
            <a:r>
              <a:rPr sz="2200" b="1" dirty="0">
                <a:solidFill>
                  <a:srgbClr val="004099"/>
                </a:solidFill>
                <a:latin typeface="Arial"/>
                <a:cs typeface="Arial"/>
              </a:rPr>
              <a:t>contribution</a:t>
            </a:r>
            <a:endParaRPr sz="2200">
              <a:latin typeface="Arial"/>
              <a:cs typeface="Arial"/>
            </a:endParaRPr>
          </a:p>
          <a:p>
            <a:pPr marL="355600" indent="-342900">
              <a:lnSpc>
                <a:spcPct val="100000"/>
              </a:lnSpc>
              <a:spcBef>
                <a:spcPts val="580"/>
              </a:spcBef>
              <a:buFont typeface="Wingdings"/>
              <a:buChar char=""/>
              <a:tabLst>
                <a:tab pos="355600" algn="l"/>
              </a:tabLst>
            </a:pPr>
            <a:r>
              <a:rPr sz="2200" b="1" i="1" dirty="0">
                <a:solidFill>
                  <a:srgbClr val="004099"/>
                </a:solidFill>
                <a:latin typeface="Arial"/>
                <a:cs typeface="Arial"/>
              </a:rPr>
              <a:t>h</a:t>
            </a:r>
            <a:r>
              <a:rPr sz="2200" b="1" i="1" spc="-20" dirty="0">
                <a:solidFill>
                  <a:srgbClr val="004099"/>
                </a:solidFill>
                <a:latin typeface="Arial"/>
                <a:cs typeface="Arial"/>
              </a:rPr>
              <a:t> </a:t>
            </a:r>
            <a:r>
              <a:rPr sz="2200" b="1" dirty="0">
                <a:solidFill>
                  <a:srgbClr val="004099"/>
                </a:solidFill>
                <a:latin typeface="Arial"/>
                <a:cs typeface="Arial"/>
              </a:rPr>
              <a:t>–</a:t>
            </a:r>
            <a:r>
              <a:rPr sz="2200" b="1" spc="-20" dirty="0">
                <a:solidFill>
                  <a:srgbClr val="00AF50"/>
                </a:solidFill>
                <a:latin typeface="Arial"/>
                <a:cs typeface="Arial"/>
              </a:rPr>
              <a:t> </a:t>
            </a:r>
            <a:r>
              <a:rPr sz="2200" b="1" u="heavy" dirty="0">
                <a:solidFill>
                  <a:srgbClr val="00AF50"/>
                </a:solidFill>
                <a:uFill>
                  <a:solidFill>
                    <a:srgbClr val="00AF50"/>
                  </a:solidFill>
                </a:uFill>
                <a:latin typeface="Arial"/>
                <a:cs typeface="Arial"/>
              </a:rPr>
              <a:t>Load</a:t>
            </a:r>
            <a:r>
              <a:rPr sz="2200" b="1" spc="-5" dirty="0">
                <a:solidFill>
                  <a:srgbClr val="00AF50"/>
                </a:solidFill>
                <a:latin typeface="Arial"/>
                <a:cs typeface="Arial"/>
              </a:rPr>
              <a:t> </a:t>
            </a:r>
            <a:r>
              <a:rPr sz="2200" b="1" dirty="0">
                <a:solidFill>
                  <a:srgbClr val="004099"/>
                </a:solidFill>
                <a:latin typeface="Arial"/>
                <a:cs typeface="Arial"/>
              </a:rPr>
              <a:t>contribution</a:t>
            </a:r>
            <a:endParaRPr sz="2200">
              <a:latin typeface="Arial"/>
              <a:cs typeface="Arial"/>
            </a:endParaRPr>
          </a:p>
        </p:txBody>
      </p:sp>
      <p:pic>
        <p:nvPicPr>
          <p:cNvPr id="31" name="图片 30">
            <a:extLst>
              <a:ext uri="{FF2B5EF4-FFF2-40B4-BE49-F238E27FC236}">
                <a16:creationId xmlns:a16="http://schemas.microsoft.com/office/drawing/2014/main" id="{41A2F550-9B10-00C9-071E-EB1735AEF594}"/>
              </a:ext>
            </a:extLst>
          </p:cNvPr>
          <p:cNvPicPr>
            <a:picLocks noChangeAspect="1"/>
          </p:cNvPicPr>
          <p:nvPr/>
        </p:nvPicPr>
        <p:blipFill>
          <a:blip r:embed="rId3"/>
          <a:stretch>
            <a:fillRect/>
          </a:stretch>
        </p:blipFill>
        <p:spPr>
          <a:xfrm>
            <a:off x="4142655" y="2797273"/>
            <a:ext cx="3816903" cy="695790"/>
          </a:xfrm>
          <a:prstGeom prst="rect">
            <a:avLst/>
          </a:prstGeom>
        </p:spPr>
      </p:pic>
      <p:sp>
        <p:nvSpPr>
          <p:cNvPr id="21" name="矩形: 圆角 20">
            <a:extLst>
              <a:ext uri="{FF2B5EF4-FFF2-40B4-BE49-F238E27FC236}">
                <a16:creationId xmlns:a16="http://schemas.microsoft.com/office/drawing/2014/main" id="{16E3274B-2998-1F78-9335-E8BB5F944400}"/>
              </a:ext>
            </a:extLst>
          </p:cNvPr>
          <p:cNvSpPr/>
          <p:nvPr/>
        </p:nvSpPr>
        <p:spPr>
          <a:xfrm>
            <a:off x="5628051" y="5458885"/>
            <a:ext cx="521354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目的：提取出与逻辑功能相关的部分</a:t>
            </a:r>
          </a:p>
        </p:txBody>
      </p:sp>
      <p:pic>
        <p:nvPicPr>
          <p:cNvPr id="32" name="图片 31">
            <a:extLst>
              <a:ext uri="{FF2B5EF4-FFF2-40B4-BE49-F238E27FC236}">
                <a16:creationId xmlns:a16="http://schemas.microsoft.com/office/drawing/2014/main" id="{744B13BB-D513-D12B-9506-64E468E0E92C}"/>
              </a:ext>
            </a:extLst>
          </p:cNvPr>
          <p:cNvPicPr>
            <a:picLocks noChangeAspect="1"/>
          </p:cNvPicPr>
          <p:nvPr/>
        </p:nvPicPr>
        <p:blipFill>
          <a:blip r:embed="rId4"/>
          <a:stretch>
            <a:fillRect/>
          </a:stretch>
        </p:blipFill>
        <p:spPr>
          <a:xfrm>
            <a:off x="5529797" y="801720"/>
            <a:ext cx="4124826" cy="1284224"/>
          </a:xfrm>
          <a:prstGeom prst="rect">
            <a:avLst/>
          </a:prstGeom>
        </p:spPr>
      </p:pic>
      <p:pic>
        <p:nvPicPr>
          <p:cNvPr id="34" name="图片 33">
            <a:extLst>
              <a:ext uri="{FF2B5EF4-FFF2-40B4-BE49-F238E27FC236}">
                <a16:creationId xmlns:a16="http://schemas.microsoft.com/office/drawing/2014/main" id="{E6DE61CE-9074-73A9-C8FF-3B35129F5811}"/>
              </a:ext>
            </a:extLst>
          </p:cNvPr>
          <p:cNvPicPr>
            <a:picLocks noChangeAspect="1"/>
          </p:cNvPicPr>
          <p:nvPr/>
        </p:nvPicPr>
        <p:blipFill>
          <a:blip r:embed="rId5"/>
          <a:stretch>
            <a:fillRect/>
          </a:stretch>
        </p:blipFill>
        <p:spPr>
          <a:xfrm>
            <a:off x="340455" y="750877"/>
            <a:ext cx="5042297" cy="1436502"/>
          </a:xfrm>
          <a:prstGeom prst="rect">
            <a:avLst/>
          </a:prstGeom>
        </p:spPr>
      </p:pic>
      <p:sp>
        <p:nvSpPr>
          <p:cNvPr id="35" name="灯片编号占位符 34">
            <a:extLst>
              <a:ext uri="{FF2B5EF4-FFF2-40B4-BE49-F238E27FC236}">
                <a16:creationId xmlns:a16="http://schemas.microsoft.com/office/drawing/2014/main" id="{BF96A523-1B04-35C9-413A-A882C28385AB}"/>
              </a:ext>
            </a:extLst>
          </p:cNvPr>
          <p:cNvSpPr>
            <a:spLocks noGrp="1"/>
          </p:cNvSpPr>
          <p:nvPr>
            <p:ph type="sldNum" sz="quarter" idx="7"/>
          </p:nvPr>
        </p:nvSpPr>
        <p:spPr/>
        <p:txBody>
          <a:bodyPr/>
          <a:lstStyle/>
          <a:p>
            <a:fld id="{B6F15528-21DE-4FAA-801E-634DDDAF4B2B}" type="slidenum">
              <a:rPr lang="en-US" altLang="zh-CN"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7974" y="120831"/>
            <a:ext cx="5726430" cy="513080"/>
          </a:xfrm>
          <a:prstGeom prst="rect">
            <a:avLst/>
          </a:prstGeom>
        </p:spPr>
        <p:txBody>
          <a:bodyPr vert="horz" wrap="square" lIns="0" tIns="12065" rIns="0" bIns="0" rtlCol="0">
            <a:spAutoFit/>
          </a:bodyPr>
          <a:lstStyle/>
          <a:p>
            <a:pPr marL="12700">
              <a:lnSpc>
                <a:spcPct val="100000"/>
              </a:lnSpc>
              <a:spcBef>
                <a:spcPts val="95"/>
              </a:spcBef>
            </a:pPr>
            <a:r>
              <a:rPr sz="3200" b="1" i="0" spc="-5" dirty="0">
                <a:latin typeface="Arial"/>
                <a:cs typeface="Arial"/>
              </a:rPr>
              <a:t>The</a:t>
            </a:r>
            <a:r>
              <a:rPr sz="3200" b="1" i="0" spc="-15" dirty="0">
                <a:latin typeface="Arial"/>
                <a:cs typeface="Arial"/>
              </a:rPr>
              <a:t> </a:t>
            </a:r>
            <a:r>
              <a:rPr sz="3200" b="1" i="0" spc="-5" dirty="0">
                <a:latin typeface="Arial"/>
                <a:cs typeface="Arial"/>
              </a:rPr>
              <a:t>Meaning</a:t>
            </a:r>
            <a:r>
              <a:rPr sz="3200" b="1" i="0" spc="-30" dirty="0">
                <a:latin typeface="Arial"/>
                <a:cs typeface="Arial"/>
              </a:rPr>
              <a:t> </a:t>
            </a:r>
            <a:r>
              <a:rPr sz="3200" b="1" i="0" spc="-5" dirty="0">
                <a:latin typeface="Arial"/>
                <a:cs typeface="Arial"/>
              </a:rPr>
              <a:t>of</a:t>
            </a:r>
            <a:r>
              <a:rPr sz="3200" b="1" i="0" dirty="0">
                <a:latin typeface="Arial"/>
                <a:cs typeface="Arial"/>
              </a:rPr>
              <a:t> </a:t>
            </a:r>
            <a:r>
              <a:rPr sz="3200" b="1" i="0" spc="-5" dirty="0">
                <a:latin typeface="Arial"/>
                <a:cs typeface="Arial"/>
              </a:rPr>
              <a:t>Logical</a:t>
            </a:r>
            <a:r>
              <a:rPr sz="3200" b="1" i="0" spc="-35" dirty="0">
                <a:latin typeface="Arial"/>
                <a:cs typeface="Arial"/>
              </a:rPr>
              <a:t> </a:t>
            </a:r>
            <a:r>
              <a:rPr sz="3200" b="1" i="0" spc="-5" dirty="0">
                <a:latin typeface="Arial"/>
                <a:cs typeface="Arial"/>
              </a:rPr>
              <a:t>Effort</a:t>
            </a:r>
            <a:endParaRPr sz="3200" dirty="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557799869"/>
              </p:ext>
            </p:extLst>
          </p:nvPr>
        </p:nvGraphicFramePr>
        <p:xfrm>
          <a:off x="1835467" y="1004698"/>
          <a:ext cx="8521065" cy="2055874"/>
        </p:xfrm>
        <a:graphic>
          <a:graphicData uri="http://schemas.openxmlformats.org/drawingml/2006/table">
            <a:tbl>
              <a:tblPr firstRow="1" bandRow="1">
                <a:tableStyleId>{2D5ABB26-0587-4C30-8999-92F81FD0307C}</a:tableStyleId>
              </a:tblPr>
              <a:tblGrid>
                <a:gridCol w="2839720">
                  <a:extLst>
                    <a:ext uri="{9D8B030D-6E8A-4147-A177-3AD203B41FA5}">
                      <a16:colId xmlns:a16="http://schemas.microsoft.com/office/drawing/2014/main" val="20000"/>
                    </a:ext>
                  </a:extLst>
                </a:gridCol>
                <a:gridCol w="2841625">
                  <a:extLst>
                    <a:ext uri="{9D8B030D-6E8A-4147-A177-3AD203B41FA5}">
                      <a16:colId xmlns:a16="http://schemas.microsoft.com/office/drawing/2014/main" val="20001"/>
                    </a:ext>
                  </a:extLst>
                </a:gridCol>
                <a:gridCol w="2839720">
                  <a:extLst>
                    <a:ext uri="{9D8B030D-6E8A-4147-A177-3AD203B41FA5}">
                      <a16:colId xmlns:a16="http://schemas.microsoft.com/office/drawing/2014/main" val="20002"/>
                    </a:ext>
                  </a:extLst>
                </a:gridCol>
              </a:tblGrid>
              <a:tr h="487552">
                <a:tc>
                  <a:txBody>
                    <a:bodyPr/>
                    <a:lstStyle/>
                    <a:p>
                      <a:pPr marL="419734">
                        <a:lnSpc>
                          <a:spcPct val="100000"/>
                        </a:lnSpc>
                        <a:spcBef>
                          <a:spcPts val="305"/>
                        </a:spcBef>
                      </a:pPr>
                      <a:r>
                        <a:rPr sz="2000" b="1" spc="-5" dirty="0">
                          <a:solidFill>
                            <a:srgbClr val="004099"/>
                          </a:solidFill>
                          <a:latin typeface="Arial"/>
                          <a:cs typeface="Arial"/>
                        </a:rPr>
                        <a:t>Logical</a:t>
                      </a:r>
                      <a:r>
                        <a:rPr sz="2000" b="1" spc="-20" dirty="0">
                          <a:solidFill>
                            <a:srgbClr val="004099"/>
                          </a:solidFill>
                          <a:latin typeface="Arial"/>
                          <a:cs typeface="Arial"/>
                        </a:rPr>
                        <a:t> </a:t>
                      </a:r>
                      <a:r>
                        <a:rPr sz="2000" b="1" spc="-5" dirty="0">
                          <a:solidFill>
                            <a:srgbClr val="004099"/>
                          </a:solidFill>
                          <a:latin typeface="Arial"/>
                          <a:cs typeface="Arial"/>
                        </a:rPr>
                        <a:t>effort</a:t>
                      </a:r>
                      <a:r>
                        <a:rPr sz="2000" b="1" spc="-25" dirty="0">
                          <a:solidFill>
                            <a:srgbClr val="004099"/>
                          </a:solidFill>
                          <a:latin typeface="Arial"/>
                          <a:cs typeface="Arial"/>
                        </a:rPr>
                        <a:t> </a:t>
                      </a:r>
                      <a:r>
                        <a:rPr sz="2000" b="1" spc="-5" dirty="0">
                          <a:solidFill>
                            <a:srgbClr val="004099"/>
                          </a:solidFill>
                          <a:latin typeface="Arial"/>
                          <a:cs typeface="Arial"/>
                        </a:rPr>
                        <a:t>(</a:t>
                      </a:r>
                      <a:r>
                        <a:rPr sz="2000" b="1" i="1" spc="-5" dirty="0">
                          <a:solidFill>
                            <a:srgbClr val="004099"/>
                          </a:solidFill>
                          <a:latin typeface="Arial"/>
                          <a:cs typeface="Arial"/>
                        </a:rPr>
                        <a:t>g</a:t>
                      </a:r>
                      <a:r>
                        <a:rPr sz="2000" b="1" spc="-5" dirty="0">
                          <a:solidFill>
                            <a:srgbClr val="004099"/>
                          </a:solidFill>
                          <a:latin typeface="Arial"/>
                          <a:cs typeface="Arial"/>
                        </a:rPr>
                        <a:t>)</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138430">
                        <a:lnSpc>
                          <a:spcPct val="100000"/>
                        </a:lnSpc>
                        <a:spcBef>
                          <a:spcPts val="305"/>
                        </a:spcBef>
                      </a:pPr>
                      <a:r>
                        <a:rPr sz="2000" b="1" spc="-5" dirty="0">
                          <a:solidFill>
                            <a:srgbClr val="004099"/>
                          </a:solidFill>
                          <a:latin typeface="Arial"/>
                          <a:cs typeface="Arial"/>
                        </a:rPr>
                        <a:t>Electrical</a:t>
                      </a:r>
                      <a:r>
                        <a:rPr sz="2000" b="1" spc="-35" dirty="0">
                          <a:solidFill>
                            <a:srgbClr val="004099"/>
                          </a:solidFill>
                          <a:latin typeface="Arial"/>
                          <a:cs typeface="Arial"/>
                        </a:rPr>
                        <a:t> </a:t>
                      </a:r>
                      <a:r>
                        <a:rPr sz="2000" b="1" spc="-5" dirty="0">
                          <a:solidFill>
                            <a:srgbClr val="004099"/>
                          </a:solidFill>
                          <a:latin typeface="Arial"/>
                          <a:cs typeface="Arial"/>
                        </a:rPr>
                        <a:t>Fan-Out</a:t>
                      </a:r>
                      <a:r>
                        <a:rPr sz="2000" b="1" spc="-10" dirty="0">
                          <a:solidFill>
                            <a:srgbClr val="004099"/>
                          </a:solidFill>
                          <a:latin typeface="Arial"/>
                          <a:cs typeface="Arial"/>
                        </a:rPr>
                        <a:t> </a:t>
                      </a:r>
                      <a:r>
                        <a:rPr sz="2000" b="1" spc="-5" dirty="0">
                          <a:solidFill>
                            <a:srgbClr val="004099"/>
                          </a:solidFill>
                          <a:latin typeface="Arial"/>
                          <a:cs typeface="Arial"/>
                        </a:rPr>
                        <a:t>(</a:t>
                      </a:r>
                      <a:r>
                        <a:rPr sz="2000" b="1" i="1" spc="-5" dirty="0">
                          <a:solidFill>
                            <a:srgbClr val="004099"/>
                          </a:solidFill>
                          <a:latin typeface="Arial"/>
                          <a:cs typeface="Arial"/>
                        </a:rPr>
                        <a:t>h</a:t>
                      </a:r>
                      <a:r>
                        <a:rPr sz="2000" b="1" spc="-5" dirty="0">
                          <a:solidFill>
                            <a:srgbClr val="004099"/>
                          </a:solidFill>
                          <a:latin typeface="Arial"/>
                          <a:cs typeface="Arial"/>
                        </a:rPr>
                        <a:t>)</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334645">
                        <a:lnSpc>
                          <a:spcPct val="100000"/>
                        </a:lnSpc>
                        <a:spcBef>
                          <a:spcPts val="305"/>
                        </a:spcBef>
                      </a:pPr>
                      <a:r>
                        <a:rPr sz="2000" b="1" spc="-5" dirty="0">
                          <a:solidFill>
                            <a:srgbClr val="004099"/>
                          </a:solidFill>
                          <a:latin typeface="Arial"/>
                          <a:cs typeface="Arial"/>
                        </a:rPr>
                        <a:t>Parasitic</a:t>
                      </a:r>
                      <a:r>
                        <a:rPr sz="2000" b="1" spc="-30" dirty="0">
                          <a:solidFill>
                            <a:srgbClr val="004099"/>
                          </a:solidFill>
                          <a:latin typeface="Arial"/>
                          <a:cs typeface="Arial"/>
                        </a:rPr>
                        <a:t> </a:t>
                      </a:r>
                      <a:r>
                        <a:rPr sz="2000" b="1" spc="-5" dirty="0">
                          <a:solidFill>
                            <a:srgbClr val="004099"/>
                          </a:solidFill>
                          <a:latin typeface="Arial"/>
                          <a:cs typeface="Arial"/>
                        </a:rPr>
                        <a:t>delay</a:t>
                      </a:r>
                      <a:r>
                        <a:rPr sz="2000" b="1" spc="-10" dirty="0">
                          <a:solidFill>
                            <a:srgbClr val="004099"/>
                          </a:solidFill>
                          <a:latin typeface="Arial"/>
                          <a:cs typeface="Arial"/>
                        </a:rPr>
                        <a:t> </a:t>
                      </a:r>
                      <a:r>
                        <a:rPr sz="2000" b="1" spc="-5" dirty="0">
                          <a:solidFill>
                            <a:srgbClr val="004099"/>
                          </a:solidFill>
                          <a:latin typeface="Arial"/>
                          <a:cs typeface="Arial"/>
                        </a:rPr>
                        <a:t>(</a:t>
                      </a:r>
                      <a:r>
                        <a:rPr sz="2000" b="1" i="1" spc="-5" dirty="0">
                          <a:solidFill>
                            <a:srgbClr val="004099"/>
                          </a:solidFill>
                          <a:latin typeface="Arial"/>
                          <a:cs typeface="Arial"/>
                        </a:rPr>
                        <a:t>p</a:t>
                      </a:r>
                      <a:r>
                        <a:rPr sz="2000" b="1" spc="-5" dirty="0">
                          <a:solidFill>
                            <a:srgbClr val="004099"/>
                          </a:solidFill>
                          <a:latin typeface="Arial"/>
                          <a:cs typeface="Arial"/>
                        </a:rPr>
                        <a:t>)</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848614">
                <a:tc>
                  <a:txBody>
                    <a:bodyPr/>
                    <a:lstStyle/>
                    <a:p>
                      <a:pPr marL="372745">
                        <a:lnSpc>
                          <a:spcPts val="2415"/>
                        </a:lnSpc>
                      </a:pPr>
                      <a:r>
                        <a:rPr sz="3225" i="1" baseline="-28423" dirty="0">
                          <a:latin typeface="Times New Roman"/>
                          <a:cs typeface="Times New Roman"/>
                        </a:rPr>
                        <a:t>g</a:t>
                      </a:r>
                      <a:r>
                        <a:rPr sz="3225" i="1" spc="157" baseline="-28423" dirty="0">
                          <a:latin typeface="Times New Roman"/>
                          <a:cs typeface="Times New Roman"/>
                        </a:rPr>
                        <a:t> </a:t>
                      </a:r>
                      <a:r>
                        <a:rPr sz="3225" baseline="-28423" dirty="0">
                          <a:latin typeface="Symbol"/>
                          <a:cs typeface="Symbol"/>
                        </a:rPr>
                        <a:t></a:t>
                      </a:r>
                      <a:r>
                        <a:rPr sz="3225" spc="330" baseline="-28423" dirty="0">
                          <a:latin typeface="Times New Roman"/>
                          <a:cs typeface="Times New Roman"/>
                        </a:rPr>
                        <a:t> </a:t>
                      </a:r>
                      <a:r>
                        <a:rPr sz="3225" i="1" spc="30" baseline="14211" dirty="0">
                          <a:latin typeface="Times New Roman"/>
                          <a:cs typeface="Times New Roman"/>
                        </a:rPr>
                        <a:t>R</a:t>
                      </a:r>
                      <a:r>
                        <a:rPr sz="1250" i="1" spc="5" dirty="0">
                          <a:latin typeface="Times New Roman"/>
                          <a:cs typeface="Times New Roman"/>
                        </a:rPr>
                        <a:t>gat</a:t>
                      </a:r>
                      <a:r>
                        <a:rPr sz="1250" i="1" dirty="0">
                          <a:latin typeface="Times New Roman"/>
                          <a:cs typeface="Times New Roman"/>
                        </a:rPr>
                        <a:t>e </a:t>
                      </a:r>
                      <a:r>
                        <a:rPr sz="1250" i="1" spc="-155" dirty="0">
                          <a:latin typeface="Times New Roman"/>
                          <a:cs typeface="Times New Roman"/>
                        </a:rPr>
                        <a:t> </a:t>
                      </a:r>
                      <a:r>
                        <a:rPr sz="3225" baseline="14211" dirty="0">
                          <a:latin typeface="Symbol"/>
                          <a:cs typeface="Symbol"/>
                        </a:rPr>
                        <a:t></a:t>
                      </a:r>
                      <a:r>
                        <a:rPr sz="3225" spc="-509" baseline="14211" dirty="0">
                          <a:latin typeface="Times New Roman"/>
                          <a:cs typeface="Times New Roman"/>
                        </a:rPr>
                        <a:t> </a:t>
                      </a:r>
                      <a:r>
                        <a:rPr sz="3225" i="1" baseline="14211" dirty="0">
                          <a:latin typeface="Times New Roman"/>
                          <a:cs typeface="Times New Roman"/>
                        </a:rPr>
                        <a:t>C</a:t>
                      </a:r>
                      <a:r>
                        <a:rPr sz="1250" i="1" spc="5" dirty="0">
                          <a:latin typeface="Times New Roman"/>
                          <a:cs typeface="Times New Roman"/>
                        </a:rPr>
                        <a:t>i</a:t>
                      </a:r>
                      <a:r>
                        <a:rPr sz="1250" i="1" spc="70" dirty="0">
                          <a:latin typeface="Times New Roman"/>
                          <a:cs typeface="Times New Roman"/>
                        </a:rPr>
                        <a:t>n</a:t>
                      </a:r>
                      <a:r>
                        <a:rPr sz="1250" dirty="0">
                          <a:latin typeface="Times New Roman"/>
                          <a:cs typeface="Times New Roman"/>
                        </a:rPr>
                        <a:t>,</a:t>
                      </a:r>
                      <a:r>
                        <a:rPr sz="1250" spc="-204" dirty="0">
                          <a:latin typeface="Times New Roman"/>
                          <a:cs typeface="Times New Roman"/>
                        </a:rPr>
                        <a:t> </a:t>
                      </a:r>
                      <a:r>
                        <a:rPr sz="1250" i="1" spc="5" dirty="0">
                          <a:latin typeface="Times New Roman"/>
                          <a:cs typeface="Times New Roman"/>
                        </a:rPr>
                        <a:t>gate</a:t>
                      </a:r>
                      <a:endParaRPr sz="1250">
                        <a:latin typeface="Times New Roman"/>
                        <a:cs typeface="Times New Roman"/>
                      </a:endParaRPr>
                    </a:p>
                    <a:p>
                      <a:pPr marL="837565">
                        <a:lnSpc>
                          <a:spcPct val="100000"/>
                        </a:lnSpc>
                        <a:spcBef>
                          <a:spcPts val="695"/>
                        </a:spcBef>
                      </a:pPr>
                      <a:r>
                        <a:rPr sz="3225" i="1" spc="-7" baseline="14211" dirty="0">
                          <a:latin typeface="Times New Roman"/>
                          <a:cs typeface="Times New Roman"/>
                        </a:rPr>
                        <a:t>R</a:t>
                      </a:r>
                      <a:r>
                        <a:rPr sz="1250" i="1" spc="-25" dirty="0">
                          <a:latin typeface="Times New Roman"/>
                          <a:cs typeface="Times New Roman"/>
                        </a:rPr>
                        <a:t>I</a:t>
                      </a:r>
                      <a:r>
                        <a:rPr sz="1250" i="1" dirty="0">
                          <a:latin typeface="Times New Roman"/>
                          <a:cs typeface="Times New Roman"/>
                        </a:rPr>
                        <a:t>NV </a:t>
                      </a:r>
                      <a:r>
                        <a:rPr sz="1250" i="1" spc="65" dirty="0">
                          <a:latin typeface="Times New Roman"/>
                          <a:cs typeface="Times New Roman"/>
                        </a:rPr>
                        <a:t> </a:t>
                      </a:r>
                      <a:r>
                        <a:rPr sz="3225" baseline="14211" dirty="0">
                          <a:latin typeface="Symbol"/>
                          <a:cs typeface="Symbol"/>
                        </a:rPr>
                        <a:t></a:t>
                      </a:r>
                      <a:r>
                        <a:rPr sz="3225" spc="-509" baseline="14211" dirty="0">
                          <a:latin typeface="Times New Roman"/>
                          <a:cs typeface="Times New Roman"/>
                        </a:rPr>
                        <a:t> </a:t>
                      </a:r>
                      <a:r>
                        <a:rPr sz="3225" i="1" baseline="14211" dirty="0">
                          <a:latin typeface="Times New Roman"/>
                          <a:cs typeface="Times New Roman"/>
                        </a:rPr>
                        <a:t>C</a:t>
                      </a:r>
                      <a:r>
                        <a:rPr sz="1250" i="1" spc="5" dirty="0">
                          <a:latin typeface="Times New Roman"/>
                          <a:cs typeface="Times New Roman"/>
                        </a:rPr>
                        <a:t>i</a:t>
                      </a:r>
                      <a:r>
                        <a:rPr sz="1250" i="1" spc="70" dirty="0">
                          <a:latin typeface="Times New Roman"/>
                          <a:cs typeface="Times New Roman"/>
                        </a:rPr>
                        <a:t>n</a:t>
                      </a:r>
                      <a:r>
                        <a:rPr sz="1250" spc="85" dirty="0">
                          <a:latin typeface="Times New Roman"/>
                          <a:cs typeface="Times New Roman"/>
                        </a:rPr>
                        <a:t>,</a:t>
                      </a:r>
                      <a:r>
                        <a:rPr sz="1250" i="1" spc="-25" dirty="0">
                          <a:latin typeface="Times New Roman"/>
                          <a:cs typeface="Times New Roman"/>
                        </a:rPr>
                        <a:t>I</a:t>
                      </a:r>
                      <a:r>
                        <a:rPr sz="1250" i="1" dirty="0">
                          <a:latin typeface="Times New Roman"/>
                          <a:cs typeface="Times New Roman"/>
                        </a:rPr>
                        <a:t>NV</a:t>
                      </a:r>
                      <a:endParaRPr sz="125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770890">
                        <a:lnSpc>
                          <a:spcPct val="100000"/>
                        </a:lnSpc>
                        <a:spcBef>
                          <a:spcPts val="55"/>
                        </a:spcBef>
                        <a:tabLst>
                          <a:tab pos="1322070" algn="l"/>
                        </a:tabLst>
                      </a:pPr>
                      <a:r>
                        <a:rPr sz="3375" i="1" spc="37" baseline="-22222" dirty="0">
                          <a:latin typeface="Times New Roman"/>
                          <a:cs typeface="Times New Roman"/>
                        </a:rPr>
                        <a:t>h</a:t>
                      </a:r>
                      <a:r>
                        <a:rPr sz="3375" i="1" baseline="-22222" dirty="0">
                          <a:latin typeface="Times New Roman"/>
                          <a:cs typeface="Times New Roman"/>
                        </a:rPr>
                        <a:t> </a:t>
                      </a:r>
                      <a:r>
                        <a:rPr sz="3375" spc="44" baseline="-22222" dirty="0">
                          <a:latin typeface="Symbol"/>
                          <a:cs typeface="Symbol"/>
                        </a:rPr>
                        <a:t></a:t>
                      </a:r>
                      <a:r>
                        <a:rPr sz="3375" spc="44" baseline="-22222" dirty="0">
                          <a:latin typeface="Times New Roman"/>
                          <a:cs typeface="Times New Roman"/>
                        </a:rPr>
                        <a:t>	</a:t>
                      </a:r>
                      <a:r>
                        <a:rPr sz="3375" i="1" baseline="14814" dirty="0">
                          <a:latin typeface="Times New Roman"/>
                          <a:cs typeface="Times New Roman"/>
                        </a:rPr>
                        <a:t>C</a:t>
                      </a:r>
                      <a:r>
                        <a:rPr sz="1300" i="1" dirty="0">
                          <a:latin typeface="Times New Roman"/>
                          <a:cs typeface="Times New Roman"/>
                        </a:rPr>
                        <a:t>load</a:t>
                      </a:r>
                      <a:endParaRPr sz="1300">
                        <a:latin typeface="Times New Roman"/>
                        <a:cs typeface="Times New Roman"/>
                      </a:endParaRPr>
                    </a:p>
                    <a:p>
                      <a:pPr marL="1235075">
                        <a:lnSpc>
                          <a:spcPct val="100000"/>
                        </a:lnSpc>
                        <a:spcBef>
                          <a:spcPts val="600"/>
                        </a:spcBef>
                      </a:pPr>
                      <a:r>
                        <a:rPr sz="3375" i="1" spc="-82" baseline="14814" dirty="0">
                          <a:latin typeface="Times New Roman"/>
                          <a:cs typeface="Times New Roman"/>
                        </a:rPr>
                        <a:t>C</a:t>
                      </a:r>
                      <a:r>
                        <a:rPr sz="1300" i="1" dirty="0">
                          <a:latin typeface="Times New Roman"/>
                          <a:cs typeface="Times New Roman"/>
                        </a:rPr>
                        <a:t>i</a:t>
                      </a:r>
                      <a:r>
                        <a:rPr sz="1300" i="1" spc="70" dirty="0">
                          <a:latin typeface="Times New Roman"/>
                          <a:cs typeface="Times New Roman"/>
                        </a:rPr>
                        <a:t>n</a:t>
                      </a:r>
                      <a:r>
                        <a:rPr sz="1300" dirty="0">
                          <a:latin typeface="Times New Roman"/>
                          <a:cs typeface="Times New Roman"/>
                        </a:rPr>
                        <a:t>,</a:t>
                      </a:r>
                      <a:r>
                        <a:rPr sz="1300" spc="-190" dirty="0">
                          <a:latin typeface="Times New Roman"/>
                          <a:cs typeface="Times New Roman"/>
                        </a:rPr>
                        <a:t> </a:t>
                      </a:r>
                      <a:r>
                        <a:rPr sz="1300" i="1" spc="-10" dirty="0">
                          <a:latin typeface="Times New Roman"/>
                          <a:cs typeface="Times New Roman"/>
                        </a:rPr>
                        <a:t>ga</a:t>
                      </a:r>
                      <a:r>
                        <a:rPr sz="1300" i="1" dirty="0">
                          <a:latin typeface="Times New Roman"/>
                          <a:cs typeface="Times New Roman"/>
                        </a:rPr>
                        <a:t>te</a:t>
                      </a:r>
                      <a:endParaRPr sz="1300">
                        <a:latin typeface="Times New Roman"/>
                        <a:cs typeface="Times New Roman"/>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245745">
                        <a:lnSpc>
                          <a:spcPts val="1970"/>
                        </a:lnSpc>
                      </a:pPr>
                      <a:r>
                        <a:rPr sz="3075" i="1" baseline="-28455" dirty="0">
                          <a:latin typeface="Times New Roman"/>
                          <a:cs typeface="Times New Roman"/>
                        </a:rPr>
                        <a:t>p</a:t>
                      </a:r>
                      <a:r>
                        <a:rPr sz="3075" i="1" spc="-15" baseline="-28455" dirty="0">
                          <a:latin typeface="Times New Roman"/>
                          <a:cs typeface="Times New Roman"/>
                        </a:rPr>
                        <a:t> </a:t>
                      </a:r>
                      <a:r>
                        <a:rPr sz="3075" baseline="-28455" dirty="0">
                          <a:latin typeface="Symbol"/>
                          <a:cs typeface="Symbol"/>
                        </a:rPr>
                        <a:t></a:t>
                      </a:r>
                      <a:r>
                        <a:rPr sz="3075" spc="307" baseline="-28455" dirty="0">
                          <a:latin typeface="Times New Roman"/>
                          <a:cs typeface="Times New Roman"/>
                        </a:rPr>
                        <a:t> </a:t>
                      </a:r>
                      <a:r>
                        <a:rPr sz="3075" i="1" baseline="13550" dirty="0">
                          <a:latin typeface="Times New Roman"/>
                          <a:cs typeface="Times New Roman"/>
                        </a:rPr>
                        <a:t>R</a:t>
                      </a:r>
                      <a:r>
                        <a:rPr sz="1200" i="1" dirty="0">
                          <a:latin typeface="Times New Roman"/>
                          <a:cs typeface="Times New Roman"/>
                        </a:rPr>
                        <a:t>gate</a:t>
                      </a:r>
                      <a:r>
                        <a:rPr sz="1200" i="1" spc="145" dirty="0">
                          <a:latin typeface="Times New Roman"/>
                          <a:cs typeface="Times New Roman"/>
                        </a:rPr>
                        <a:t> </a:t>
                      </a:r>
                      <a:r>
                        <a:rPr sz="3075" baseline="13550" dirty="0">
                          <a:latin typeface="Symbol"/>
                          <a:cs typeface="Symbol"/>
                        </a:rPr>
                        <a:t></a:t>
                      </a:r>
                      <a:r>
                        <a:rPr sz="3075" spc="-494" baseline="13550" dirty="0">
                          <a:latin typeface="Times New Roman"/>
                          <a:cs typeface="Times New Roman"/>
                        </a:rPr>
                        <a:t> </a:t>
                      </a:r>
                      <a:r>
                        <a:rPr sz="3075" i="1" spc="262" baseline="13550" dirty="0">
                          <a:latin typeface="Times New Roman"/>
                          <a:cs typeface="Times New Roman"/>
                        </a:rPr>
                        <a:t>C</a:t>
                      </a:r>
                      <a:r>
                        <a:rPr sz="1200" i="1" dirty="0">
                          <a:latin typeface="Times New Roman"/>
                          <a:cs typeface="Times New Roman"/>
                        </a:rPr>
                        <a:t>pa</a:t>
                      </a:r>
                      <a:r>
                        <a:rPr sz="1200" i="1" spc="100" dirty="0">
                          <a:latin typeface="Times New Roman"/>
                          <a:cs typeface="Times New Roman"/>
                        </a:rPr>
                        <a:t>r</a:t>
                      </a:r>
                      <a:r>
                        <a:rPr sz="1200" spc="100" dirty="0">
                          <a:latin typeface="Times New Roman"/>
                          <a:cs typeface="Times New Roman"/>
                        </a:rPr>
                        <a:t>,</a:t>
                      </a:r>
                      <a:r>
                        <a:rPr sz="1200" i="1" dirty="0">
                          <a:latin typeface="Times New Roman"/>
                          <a:cs typeface="Times New Roman"/>
                        </a:rPr>
                        <a:t>gate </a:t>
                      </a:r>
                      <a:r>
                        <a:rPr sz="1200" i="1" spc="30" dirty="0">
                          <a:latin typeface="Times New Roman"/>
                          <a:cs typeface="Times New Roman"/>
                        </a:rPr>
                        <a:t> </a:t>
                      </a:r>
                      <a:r>
                        <a:rPr sz="3075" spc="225" baseline="-28455" dirty="0">
                          <a:latin typeface="Symbol"/>
                          <a:cs typeface="Symbol"/>
                        </a:rPr>
                        <a:t></a:t>
                      </a:r>
                      <a:r>
                        <a:rPr sz="3300" i="1" baseline="-26515" dirty="0">
                          <a:latin typeface="Symbol"/>
                          <a:cs typeface="Symbol"/>
                        </a:rPr>
                        <a:t></a:t>
                      </a:r>
                      <a:endParaRPr sz="3300" baseline="-26515">
                        <a:latin typeface="Symbol"/>
                        <a:cs typeface="Symbol"/>
                      </a:endParaRPr>
                    </a:p>
                    <a:p>
                      <a:pPr marL="681355">
                        <a:lnSpc>
                          <a:spcPts val="1995"/>
                        </a:lnSpc>
                        <a:tabLst>
                          <a:tab pos="1174115" algn="l"/>
                          <a:tab pos="2336800" algn="l"/>
                        </a:tabLst>
                      </a:pPr>
                      <a:r>
                        <a:rPr sz="3075" i="1" spc="52" baseline="-29810" dirty="0">
                          <a:latin typeface="Times New Roman"/>
                          <a:cs typeface="Times New Roman"/>
                        </a:rPr>
                        <a:t>R	</a:t>
                      </a:r>
                      <a:r>
                        <a:rPr sz="3075" spc="22" baseline="-29810" dirty="0">
                          <a:latin typeface="Symbol"/>
                          <a:cs typeface="Symbol"/>
                        </a:rPr>
                        <a:t></a:t>
                      </a:r>
                      <a:r>
                        <a:rPr sz="3075" spc="-494" baseline="-29810" dirty="0">
                          <a:latin typeface="Times New Roman"/>
                          <a:cs typeface="Times New Roman"/>
                        </a:rPr>
                        <a:t> </a:t>
                      </a:r>
                      <a:r>
                        <a:rPr sz="3075" i="1" spc="60" baseline="-29810" dirty="0">
                          <a:latin typeface="Times New Roman"/>
                          <a:cs typeface="Times New Roman"/>
                        </a:rPr>
                        <a:t>C	</a:t>
                      </a:r>
                      <a:r>
                        <a:rPr sz="1200" i="1" spc="15" dirty="0">
                          <a:latin typeface="Times New Roman"/>
                          <a:cs typeface="Times New Roman"/>
                        </a:rPr>
                        <a:t>INV</a:t>
                      </a:r>
                      <a:endParaRPr sz="1200">
                        <a:latin typeface="Times New Roman"/>
                        <a:cs typeface="Times New Roman"/>
                      </a:endParaRPr>
                    </a:p>
                    <a:p>
                      <a:pPr marL="842644">
                        <a:lnSpc>
                          <a:spcPct val="100000"/>
                        </a:lnSpc>
                        <a:spcBef>
                          <a:spcPts val="5"/>
                        </a:spcBef>
                        <a:tabLst>
                          <a:tab pos="1465580" algn="l"/>
                        </a:tabLst>
                      </a:pPr>
                      <a:r>
                        <a:rPr sz="1200" i="1" spc="15" dirty="0">
                          <a:latin typeface="Times New Roman"/>
                          <a:cs typeface="Times New Roman"/>
                        </a:rPr>
                        <a:t>INV	</a:t>
                      </a:r>
                      <a:r>
                        <a:rPr sz="1200" i="1" spc="40" dirty="0">
                          <a:latin typeface="Times New Roman"/>
                          <a:cs typeface="Times New Roman"/>
                        </a:rPr>
                        <a:t>par</a:t>
                      </a:r>
                      <a:r>
                        <a:rPr sz="1200" spc="40" dirty="0">
                          <a:latin typeface="Times New Roman"/>
                          <a:cs typeface="Times New Roman"/>
                        </a:rPr>
                        <a:t>,</a:t>
                      </a:r>
                      <a:r>
                        <a:rPr sz="1200" i="1" spc="40" dirty="0">
                          <a:latin typeface="Times New Roman"/>
                          <a:cs typeface="Times New Roman"/>
                        </a:rPr>
                        <a:t>INV</a:t>
                      </a: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r h="719708">
                <a:tc>
                  <a:txBody>
                    <a:bodyPr/>
                    <a:lstStyle/>
                    <a:p>
                      <a:pPr marL="59690">
                        <a:lnSpc>
                          <a:spcPct val="100000"/>
                        </a:lnSpc>
                        <a:spcBef>
                          <a:spcPts val="135"/>
                        </a:spcBef>
                        <a:tabLst>
                          <a:tab pos="1332230" algn="l"/>
                        </a:tabLst>
                      </a:pPr>
                      <a:r>
                        <a:rPr sz="2400" b="1" baseline="13888" dirty="0">
                          <a:solidFill>
                            <a:srgbClr val="FF0000"/>
                          </a:solidFill>
                          <a:latin typeface="Arial"/>
                          <a:cs typeface="Arial"/>
                        </a:rPr>
                        <a:t>*</a:t>
                      </a:r>
                      <a:r>
                        <a:rPr sz="2400" b="1" i="1" baseline="13888" dirty="0">
                          <a:solidFill>
                            <a:srgbClr val="FF0000"/>
                          </a:solidFill>
                          <a:latin typeface="Arial"/>
                          <a:cs typeface="Arial"/>
                        </a:rPr>
                        <a:t>R</a:t>
                      </a:r>
                      <a:r>
                        <a:rPr sz="1050" b="1" dirty="0">
                          <a:solidFill>
                            <a:srgbClr val="FF0000"/>
                          </a:solidFill>
                          <a:latin typeface="Arial"/>
                          <a:cs typeface="Arial"/>
                        </a:rPr>
                        <a:t>gate</a:t>
                      </a:r>
                      <a:r>
                        <a:rPr sz="1050" b="1" spc="150" dirty="0">
                          <a:solidFill>
                            <a:srgbClr val="FF0000"/>
                          </a:solidFill>
                          <a:latin typeface="Arial"/>
                          <a:cs typeface="Arial"/>
                        </a:rPr>
                        <a:t> </a:t>
                      </a:r>
                      <a:r>
                        <a:rPr sz="2400" b="1" baseline="13888" dirty="0">
                          <a:solidFill>
                            <a:srgbClr val="FF0000"/>
                          </a:solidFill>
                          <a:latin typeface="Arial"/>
                          <a:cs typeface="Arial"/>
                        </a:rPr>
                        <a:t>=</a:t>
                      </a:r>
                      <a:r>
                        <a:rPr sz="2400" b="1" spc="7" baseline="13888" dirty="0">
                          <a:solidFill>
                            <a:srgbClr val="FF0000"/>
                          </a:solidFill>
                          <a:latin typeface="Arial"/>
                          <a:cs typeface="Arial"/>
                        </a:rPr>
                        <a:t> </a:t>
                      </a:r>
                      <a:r>
                        <a:rPr sz="2400" b="1" i="1" spc="7" baseline="13888" dirty="0">
                          <a:solidFill>
                            <a:srgbClr val="FF0000"/>
                          </a:solidFill>
                          <a:latin typeface="Arial"/>
                          <a:cs typeface="Arial"/>
                        </a:rPr>
                        <a:t>R</a:t>
                      </a:r>
                      <a:r>
                        <a:rPr sz="1050" b="1" spc="5" dirty="0">
                          <a:solidFill>
                            <a:srgbClr val="FF0000"/>
                          </a:solidFill>
                          <a:latin typeface="Arial"/>
                          <a:cs typeface="Arial"/>
                        </a:rPr>
                        <a:t>INV	</a:t>
                      </a:r>
                      <a:r>
                        <a:rPr sz="2775" i="1" spc="7" baseline="-27027" dirty="0">
                          <a:latin typeface="Times New Roman"/>
                          <a:cs typeface="Times New Roman"/>
                        </a:rPr>
                        <a:t>g</a:t>
                      </a:r>
                      <a:r>
                        <a:rPr sz="2775" i="1" spc="60" baseline="-27027" dirty="0">
                          <a:latin typeface="Times New Roman"/>
                          <a:cs typeface="Times New Roman"/>
                        </a:rPr>
                        <a:t> </a:t>
                      </a:r>
                      <a:r>
                        <a:rPr sz="2775" spc="7" baseline="-27027" dirty="0">
                          <a:latin typeface="Symbol"/>
                          <a:cs typeface="Symbol"/>
                        </a:rPr>
                        <a:t></a:t>
                      </a:r>
                      <a:r>
                        <a:rPr sz="2775" spc="44" baseline="-27027" dirty="0">
                          <a:latin typeface="Times New Roman"/>
                          <a:cs typeface="Times New Roman"/>
                        </a:rPr>
                        <a:t> </a:t>
                      </a:r>
                      <a:r>
                        <a:rPr sz="2775" i="1" spc="44" baseline="13513" dirty="0">
                          <a:latin typeface="Times New Roman"/>
                          <a:cs typeface="Times New Roman"/>
                        </a:rPr>
                        <a:t>C</a:t>
                      </a:r>
                      <a:r>
                        <a:rPr sz="1050" i="1" spc="30" dirty="0">
                          <a:latin typeface="Times New Roman"/>
                          <a:cs typeface="Times New Roman"/>
                        </a:rPr>
                        <a:t>in</a:t>
                      </a:r>
                      <a:r>
                        <a:rPr sz="1050" spc="30" dirty="0">
                          <a:latin typeface="Times New Roman"/>
                          <a:cs typeface="Times New Roman"/>
                        </a:rPr>
                        <a:t>,</a:t>
                      </a:r>
                      <a:r>
                        <a:rPr sz="1050" i="1" spc="30" dirty="0">
                          <a:latin typeface="Times New Roman"/>
                          <a:cs typeface="Times New Roman"/>
                        </a:rPr>
                        <a:t>gate</a:t>
                      </a:r>
                      <a:endParaRPr sz="1050">
                        <a:latin typeface="Times New Roman"/>
                        <a:cs typeface="Times New Roman"/>
                      </a:endParaRPr>
                    </a:p>
                    <a:p>
                      <a:pPr marL="1714500">
                        <a:lnSpc>
                          <a:spcPct val="100000"/>
                        </a:lnSpc>
                        <a:spcBef>
                          <a:spcPts val="595"/>
                        </a:spcBef>
                      </a:pPr>
                      <a:r>
                        <a:rPr sz="2775" i="1" spc="44" baseline="13513" dirty="0">
                          <a:latin typeface="Times New Roman"/>
                          <a:cs typeface="Times New Roman"/>
                        </a:rPr>
                        <a:t>C</a:t>
                      </a:r>
                      <a:r>
                        <a:rPr sz="1050" i="1" spc="30" dirty="0">
                          <a:latin typeface="Times New Roman"/>
                          <a:cs typeface="Times New Roman"/>
                        </a:rPr>
                        <a:t>in</a:t>
                      </a:r>
                      <a:r>
                        <a:rPr sz="1050" spc="30" dirty="0">
                          <a:latin typeface="Times New Roman"/>
                          <a:cs typeface="Times New Roman"/>
                        </a:rPr>
                        <a:t>,</a:t>
                      </a:r>
                      <a:r>
                        <a:rPr sz="1050" i="1" spc="30" dirty="0">
                          <a:latin typeface="Times New Roman"/>
                          <a:cs typeface="Times New Roman"/>
                        </a:rPr>
                        <a:t>INV</a:t>
                      </a:r>
                      <a:endParaRPr sz="1050">
                        <a:latin typeface="Times New Roman"/>
                        <a:cs typeface="Times New Roman"/>
                      </a:endParaRPr>
                    </a:p>
                  </a:txBody>
                  <a:tcPr marL="0" marR="0" marT="171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880744">
                        <a:lnSpc>
                          <a:spcPct val="100000"/>
                        </a:lnSpc>
                        <a:spcBef>
                          <a:spcPts val="85"/>
                        </a:spcBef>
                        <a:tabLst>
                          <a:tab pos="1369695" algn="l"/>
                        </a:tabLst>
                      </a:pPr>
                      <a:r>
                        <a:rPr sz="3000" i="1" spc="30" baseline="-22222" dirty="0">
                          <a:latin typeface="Times New Roman"/>
                          <a:cs typeface="Times New Roman"/>
                        </a:rPr>
                        <a:t>h</a:t>
                      </a:r>
                      <a:r>
                        <a:rPr sz="3000" i="1" baseline="-22222" dirty="0">
                          <a:latin typeface="Times New Roman"/>
                          <a:cs typeface="Times New Roman"/>
                        </a:rPr>
                        <a:t> </a:t>
                      </a:r>
                      <a:r>
                        <a:rPr sz="3000" spc="37" baseline="-22222" dirty="0">
                          <a:latin typeface="Symbol"/>
                          <a:cs typeface="Symbol"/>
                        </a:rPr>
                        <a:t></a:t>
                      </a:r>
                      <a:r>
                        <a:rPr sz="3000" spc="37" baseline="-22222" dirty="0">
                          <a:latin typeface="Times New Roman"/>
                          <a:cs typeface="Times New Roman"/>
                        </a:rPr>
                        <a:t>	</a:t>
                      </a:r>
                      <a:r>
                        <a:rPr sz="3000" i="1" baseline="13888" dirty="0">
                          <a:latin typeface="Times New Roman"/>
                          <a:cs typeface="Times New Roman"/>
                        </a:rPr>
                        <a:t>C</a:t>
                      </a:r>
                      <a:r>
                        <a:rPr sz="1150" i="1" dirty="0">
                          <a:latin typeface="Times New Roman"/>
                          <a:cs typeface="Times New Roman"/>
                        </a:rPr>
                        <a:t>load</a:t>
                      </a:r>
                      <a:endParaRPr sz="1150">
                        <a:latin typeface="Times New Roman"/>
                        <a:cs typeface="Times New Roman"/>
                      </a:endParaRPr>
                    </a:p>
                    <a:p>
                      <a:pPr marL="345440" algn="ctr">
                        <a:lnSpc>
                          <a:spcPct val="100000"/>
                        </a:lnSpc>
                        <a:spcBef>
                          <a:spcPts val="515"/>
                        </a:spcBef>
                      </a:pPr>
                      <a:r>
                        <a:rPr sz="3000" i="1" spc="-75" baseline="13888" dirty="0">
                          <a:latin typeface="Times New Roman"/>
                          <a:cs typeface="Times New Roman"/>
                        </a:rPr>
                        <a:t>C</a:t>
                      </a:r>
                      <a:r>
                        <a:rPr sz="1150" i="1" dirty="0">
                          <a:latin typeface="Times New Roman"/>
                          <a:cs typeface="Times New Roman"/>
                        </a:rPr>
                        <a:t>i</a:t>
                      </a:r>
                      <a:r>
                        <a:rPr sz="1150" i="1" spc="60" dirty="0">
                          <a:latin typeface="Times New Roman"/>
                          <a:cs typeface="Times New Roman"/>
                        </a:rPr>
                        <a:t>n</a:t>
                      </a:r>
                      <a:r>
                        <a:rPr sz="1150" dirty="0">
                          <a:latin typeface="Times New Roman"/>
                          <a:cs typeface="Times New Roman"/>
                        </a:rPr>
                        <a:t>,</a:t>
                      </a:r>
                      <a:r>
                        <a:rPr sz="1150" spc="-165" dirty="0">
                          <a:latin typeface="Times New Roman"/>
                          <a:cs typeface="Times New Roman"/>
                        </a:rPr>
                        <a:t> </a:t>
                      </a:r>
                      <a:r>
                        <a:rPr sz="1150" i="1" spc="-10" dirty="0">
                          <a:latin typeface="Times New Roman"/>
                          <a:cs typeface="Times New Roman"/>
                        </a:rPr>
                        <a:t>ga</a:t>
                      </a:r>
                      <a:r>
                        <a:rPr sz="1150" i="1" dirty="0">
                          <a:latin typeface="Times New Roman"/>
                          <a:cs typeface="Times New Roman"/>
                        </a:rPr>
                        <a:t>te</a:t>
                      </a:r>
                      <a:endParaRPr sz="115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602615">
                        <a:lnSpc>
                          <a:spcPts val="2014"/>
                        </a:lnSpc>
                        <a:spcBef>
                          <a:spcPts val="135"/>
                        </a:spcBef>
                      </a:pPr>
                      <a:r>
                        <a:rPr sz="2925" i="1" spc="30" baseline="-28490" dirty="0">
                          <a:latin typeface="Times New Roman"/>
                          <a:cs typeface="Times New Roman"/>
                        </a:rPr>
                        <a:t>p</a:t>
                      </a:r>
                      <a:r>
                        <a:rPr sz="2925" i="1" spc="-37" baseline="-28490" dirty="0">
                          <a:latin typeface="Times New Roman"/>
                          <a:cs typeface="Times New Roman"/>
                        </a:rPr>
                        <a:t> </a:t>
                      </a:r>
                      <a:r>
                        <a:rPr sz="2925" spc="37" baseline="-28490" dirty="0">
                          <a:latin typeface="Symbol"/>
                          <a:cs typeface="Symbol"/>
                        </a:rPr>
                        <a:t></a:t>
                      </a:r>
                      <a:r>
                        <a:rPr sz="2925" spc="60" baseline="-28490" dirty="0">
                          <a:latin typeface="Times New Roman"/>
                          <a:cs typeface="Times New Roman"/>
                        </a:rPr>
                        <a:t> </a:t>
                      </a:r>
                      <a:r>
                        <a:rPr sz="2925" i="1" spc="67" baseline="14245" dirty="0">
                          <a:latin typeface="Times New Roman"/>
                          <a:cs typeface="Times New Roman"/>
                        </a:rPr>
                        <a:t>C</a:t>
                      </a:r>
                      <a:r>
                        <a:rPr sz="1150" i="1" spc="45" dirty="0">
                          <a:latin typeface="Times New Roman"/>
                          <a:cs typeface="Times New Roman"/>
                        </a:rPr>
                        <a:t>par</a:t>
                      </a:r>
                      <a:r>
                        <a:rPr sz="1150" spc="45" dirty="0">
                          <a:latin typeface="Times New Roman"/>
                          <a:cs typeface="Times New Roman"/>
                        </a:rPr>
                        <a:t>,</a:t>
                      </a:r>
                      <a:r>
                        <a:rPr sz="1150" i="1" spc="45" dirty="0">
                          <a:latin typeface="Times New Roman"/>
                          <a:cs typeface="Times New Roman"/>
                        </a:rPr>
                        <a:t>gate</a:t>
                      </a:r>
                      <a:r>
                        <a:rPr sz="1150" i="1" spc="280" dirty="0">
                          <a:latin typeface="Times New Roman"/>
                          <a:cs typeface="Times New Roman"/>
                        </a:rPr>
                        <a:t> </a:t>
                      </a:r>
                      <a:r>
                        <a:rPr sz="2925" spc="97" baseline="-28490" dirty="0">
                          <a:latin typeface="Symbol"/>
                          <a:cs typeface="Symbol"/>
                        </a:rPr>
                        <a:t></a:t>
                      </a:r>
                      <a:r>
                        <a:rPr sz="3075" i="1" spc="97" baseline="-27100" dirty="0">
                          <a:latin typeface="Symbol"/>
                          <a:cs typeface="Symbol"/>
                        </a:rPr>
                        <a:t></a:t>
                      </a:r>
                      <a:endParaRPr sz="3075" baseline="-27100">
                        <a:latin typeface="Symbol"/>
                        <a:cs typeface="Symbol"/>
                      </a:endParaRPr>
                    </a:p>
                    <a:p>
                      <a:pPr marL="998219">
                        <a:lnSpc>
                          <a:spcPts val="1889"/>
                        </a:lnSpc>
                        <a:tabLst>
                          <a:tab pos="2010410" algn="l"/>
                        </a:tabLst>
                      </a:pPr>
                      <a:r>
                        <a:rPr sz="2925" i="1" spc="44" baseline="-29914" dirty="0">
                          <a:latin typeface="Times New Roman"/>
                          <a:cs typeface="Times New Roman"/>
                        </a:rPr>
                        <a:t>C	</a:t>
                      </a:r>
                      <a:r>
                        <a:rPr sz="1150" i="1" spc="5" dirty="0">
                          <a:latin typeface="Times New Roman"/>
                          <a:cs typeface="Times New Roman"/>
                        </a:rPr>
                        <a:t>INV</a:t>
                      </a:r>
                      <a:endParaRPr sz="1150">
                        <a:latin typeface="Times New Roman"/>
                        <a:cs typeface="Times New Roman"/>
                      </a:endParaRPr>
                    </a:p>
                    <a:p>
                      <a:pPr marL="39370" algn="ctr">
                        <a:lnSpc>
                          <a:spcPts val="1375"/>
                        </a:lnSpc>
                      </a:pPr>
                      <a:r>
                        <a:rPr sz="1150" i="1" spc="30" dirty="0">
                          <a:latin typeface="Times New Roman"/>
                          <a:cs typeface="Times New Roman"/>
                        </a:rPr>
                        <a:t>par</a:t>
                      </a:r>
                      <a:r>
                        <a:rPr sz="1150" spc="30" dirty="0">
                          <a:latin typeface="Times New Roman"/>
                          <a:cs typeface="Times New Roman"/>
                        </a:rPr>
                        <a:t>,</a:t>
                      </a:r>
                      <a:r>
                        <a:rPr sz="1150" i="1" spc="30" dirty="0">
                          <a:latin typeface="Times New Roman"/>
                          <a:cs typeface="Times New Roman"/>
                        </a:rPr>
                        <a:t>INV</a:t>
                      </a:r>
                      <a:endParaRPr sz="1150">
                        <a:latin typeface="Times New Roman"/>
                        <a:cs typeface="Times New Roman"/>
                      </a:endParaRPr>
                    </a:p>
                  </a:txBody>
                  <a:tcPr marL="0" marR="0" marT="171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2"/>
                  </a:ext>
                </a:extLst>
              </a:tr>
            </a:tbl>
          </a:graphicData>
        </a:graphic>
      </p:graphicFrame>
      <p:sp>
        <p:nvSpPr>
          <p:cNvPr id="4" name="object 4"/>
          <p:cNvSpPr/>
          <p:nvPr/>
        </p:nvSpPr>
        <p:spPr>
          <a:xfrm>
            <a:off x="2652634" y="1819058"/>
            <a:ext cx="1324610" cy="0"/>
          </a:xfrm>
          <a:custGeom>
            <a:avLst/>
            <a:gdLst/>
            <a:ahLst/>
            <a:cxnLst/>
            <a:rect l="l" t="t" r="r" b="b"/>
            <a:pathLst>
              <a:path w="1324610">
                <a:moveTo>
                  <a:pt x="0" y="0"/>
                </a:moveTo>
                <a:lnTo>
                  <a:pt x="1324223" y="0"/>
                </a:lnTo>
              </a:path>
            </a:pathLst>
          </a:custGeom>
          <a:ln w="11198">
            <a:solidFill>
              <a:srgbClr val="000000"/>
            </a:solidFill>
          </a:ln>
        </p:spPr>
        <p:txBody>
          <a:bodyPr wrap="square" lIns="0" tIns="0" rIns="0" bIns="0" rtlCol="0"/>
          <a:lstStyle/>
          <a:p>
            <a:endParaRPr/>
          </a:p>
        </p:txBody>
      </p:sp>
      <p:sp>
        <p:nvSpPr>
          <p:cNvPr id="5" name="object 5"/>
          <p:cNvSpPr/>
          <p:nvPr/>
        </p:nvSpPr>
        <p:spPr>
          <a:xfrm>
            <a:off x="5907856" y="1837363"/>
            <a:ext cx="736600" cy="0"/>
          </a:xfrm>
          <a:custGeom>
            <a:avLst/>
            <a:gdLst/>
            <a:ahLst/>
            <a:cxnLst/>
            <a:rect l="l" t="t" r="r" b="b"/>
            <a:pathLst>
              <a:path w="736600">
                <a:moveTo>
                  <a:pt x="0" y="0"/>
                </a:moveTo>
                <a:lnTo>
                  <a:pt x="736038" y="0"/>
                </a:lnTo>
              </a:path>
            </a:pathLst>
          </a:custGeom>
          <a:ln w="14083">
            <a:solidFill>
              <a:srgbClr val="000000"/>
            </a:solidFill>
          </a:ln>
        </p:spPr>
        <p:txBody>
          <a:bodyPr wrap="square" lIns="0" tIns="0" rIns="0" bIns="0" rtlCol="0"/>
          <a:lstStyle/>
          <a:p>
            <a:endParaRPr/>
          </a:p>
        </p:txBody>
      </p:sp>
      <p:sp>
        <p:nvSpPr>
          <p:cNvPr id="6" name="object 6"/>
          <p:cNvSpPr/>
          <p:nvPr/>
        </p:nvSpPr>
        <p:spPr>
          <a:xfrm>
            <a:off x="8179099" y="1818371"/>
            <a:ext cx="1402715" cy="0"/>
          </a:xfrm>
          <a:custGeom>
            <a:avLst/>
            <a:gdLst/>
            <a:ahLst/>
            <a:cxnLst/>
            <a:rect l="l" t="t" r="r" b="b"/>
            <a:pathLst>
              <a:path w="1402715">
                <a:moveTo>
                  <a:pt x="0" y="0"/>
                </a:moveTo>
                <a:lnTo>
                  <a:pt x="1402279" y="0"/>
                </a:lnTo>
              </a:path>
            </a:pathLst>
          </a:custGeom>
          <a:ln w="10747">
            <a:solidFill>
              <a:srgbClr val="000000"/>
            </a:solidFill>
          </a:ln>
        </p:spPr>
        <p:txBody>
          <a:bodyPr wrap="square" lIns="0" tIns="0" rIns="0" bIns="0" rtlCol="0"/>
          <a:lstStyle/>
          <a:p>
            <a:endParaRPr/>
          </a:p>
        </p:txBody>
      </p:sp>
      <p:sp>
        <p:nvSpPr>
          <p:cNvPr id="7" name="object 7"/>
          <p:cNvSpPr/>
          <p:nvPr/>
        </p:nvSpPr>
        <p:spPr>
          <a:xfrm>
            <a:off x="3548536" y="2658504"/>
            <a:ext cx="601345" cy="0"/>
          </a:xfrm>
          <a:custGeom>
            <a:avLst/>
            <a:gdLst/>
            <a:ahLst/>
            <a:cxnLst/>
            <a:rect l="l" t="t" r="r" b="b"/>
            <a:pathLst>
              <a:path w="601345">
                <a:moveTo>
                  <a:pt x="0" y="0"/>
                </a:moveTo>
                <a:lnTo>
                  <a:pt x="600769" y="0"/>
                </a:lnTo>
              </a:path>
            </a:pathLst>
          </a:custGeom>
          <a:ln w="9512">
            <a:solidFill>
              <a:srgbClr val="000000"/>
            </a:solidFill>
          </a:ln>
        </p:spPr>
        <p:txBody>
          <a:bodyPr wrap="square" lIns="0" tIns="0" rIns="0" bIns="0" rtlCol="0"/>
          <a:lstStyle/>
          <a:p>
            <a:endParaRPr/>
          </a:p>
        </p:txBody>
      </p:sp>
      <p:sp>
        <p:nvSpPr>
          <p:cNvPr id="8" name="object 8"/>
          <p:cNvSpPr/>
          <p:nvPr/>
        </p:nvSpPr>
        <p:spPr>
          <a:xfrm>
            <a:off x="5966298" y="2652395"/>
            <a:ext cx="653415" cy="0"/>
          </a:xfrm>
          <a:custGeom>
            <a:avLst/>
            <a:gdLst/>
            <a:ahLst/>
            <a:cxnLst/>
            <a:rect l="l" t="t" r="r" b="b"/>
            <a:pathLst>
              <a:path w="653415">
                <a:moveTo>
                  <a:pt x="0" y="0"/>
                </a:moveTo>
                <a:lnTo>
                  <a:pt x="652982" y="0"/>
                </a:lnTo>
              </a:path>
            </a:pathLst>
          </a:custGeom>
          <a:ln w="12455">
            <a:solidFill>
              <a:srgbClr val="000000"/>
            </a:solidFill>
          </a:ln>
        </p:spPr>
        <p:txBody>
          <a:bodyPr wrap="square" lIns="0" tIns="0" rIns="0" bIns="0" rtlCol="0"/>
          <a:lstStyle/>
          <a:p>
            <a:endParaRPr/>
          </a:p>
        </p:txBody>
      </p:sp>
      <p:sp>
        <p:nvSpPr>
          <p:cNvPr id="9" name="object 9"/>
          <p:cNvSpPr/>
          <p:nvPr/>
        </p:nvSpPr>
        <p:spPr>
          <a:xfrm>
            <a:off x="8512733" y="2687605"/>
            <a:ext cx="758190" cy="0"/>
          </a:xfrm>
          <a:custGeom>
            <a:avLst/>
            <a:gdLst/>
            <a:ahLst/>
            <a:cxnLst/>
            <a:rect l="l" t="t" r="r" b="b"/>
            <a:pathLst>
              <a:path w="758190">
                <a:moveTo>
                  <a:pt x="0" y="0"/>
                </a:moveTo>
                <a:lnTo>
                  <a:pt x="758020" y="0"/>
                </a:lnTo>
              </a:path>
            </a:pathLst>
          </a:custGeom>
          <a:ln w="10160">
            <a:solidFill>
              <a:srgbClr val="000000"/>
            </a:solidFill>
          </a:ln>
        </p:spPr>
        <p:txBody>
          <a:bodyPr wrap="square" lIns="0" tIns="0" rIns="0" bIns="0" rtlCol="0"/>
          <a:lstStyle/>
          <a:p>
            <a:endParaRPr/>
          </a:p>
        </p:txBody>
      </p:sp>
      <p:sp>
        <p:nvSpPr>
          <p:cNvPr id="10" name="object 10"/>
          <p:cNvSpPr txBox="1"/>
          <p:nvPr/>
        </p:nvSpPr>
        <p:spPr>
          <a:xfrm>
            <a:off x="564387" y="3249676"/>
            <a:ext cx="4422140" cy="909319"/>
          </a:xfrm>
          <a:prstGeom prst="rect">
            <a:avLst/>
          </a:prstGeom>
        </p:spPr>
        <p:txBody>
          <a:bodyPr vert="horz" wrap="square" lIns="0" tIns="88900" rIns="0" bIns="0" rtlCol="0">
            <a:spAutoFit/>
          </a:bodyPr>
          <a:lstStyle/>
          <a:p>
            <a:pPr marL="469900" indent="-457200">
              <a:lnSpc>
                <a:spcPct val="100000"/>
              </a:lnSpc>
              <a:spcBef>
                <a:spcPts val="700"/>
              </a:spcBef>
              <a:buFont typeface="Wingdings"/>
              <a:buChar char=""/>
              <a:tabLst>
                <a:tab pos="469265" algn="l"/>
                <a:tab pos="469900" algn="l"/>
              </a:tabLst>
            </a:pPr>
            <a:r>
              <a:rPr sz="2400" b="1" spc="-5" dirty="0">
                <a:solidFill>
                  <a:srgbClr val="004099"/>
                </a:solidFill>
                <a:latin typeface="Arial"/>
                <a:cs typeface="Arial"/>
              </a:rPr>
              <a:t>Logical</a:t>
            </a:r>
            <a:r>
              <a:rPr sz="2400" b="1" spc="-30" dirty="0">
                <a:solidFill>
                  <a:srgbClr val="004099"/>
                </a:solidFill>
                <a:latin typeface="Arial"/>
                <a:cs typeface="Arial"/>
              </a:rPr>
              <a:t> </a:t>
            </a:r>
            <a:r>
              <a:rPr sz="2400" b="1" spc="-5" dirty="0">
                <a:solidFill>
                  <a:srgbClr val="004099"/>
                </a:solidFill>
                <a:latin typeface="Arial"/>
                <a:cs typeface="Arial"/>
              </a:rPr>
              <a:t>effort</a:t>
            </a:r>
            <a:r>
              <a:rPr sz="2400" b="1" spc="-15" dirty="0">
                <a:solidFill>
                  <a:srgbClr val="004099"/>
                </a:solidFill>
                <a:latin typeface="Arial"/>
                <a:cs typeface="Arial"/>
              </a:rPr>
              <a:t> </a:t>
            </a:r>
            <a:r>
              <a:rPr sz="2400" b="1" dirty="0">
                <a:solidFill>
                  <a:srgbClr val="004099"/>
                </a:solidFill>
                <a:latin typeface="Arial"/>
                <a:cs typeface="Arial"/>
              </a:rPr>
              <a:t>(</a:t>
            </a:r>
            <a:r>
              <a:rPr sz="2400" b="1" i="1" dirty="0">
                <a:solidFill>
                  <a:srgbClr val="004099"/>
                </a:solidFill>
                <a:latin typeface="Arial"/>
                <a:cs typeface="Arial"/>
              </a:rPr>
              <a:t>g</a:t>
            </a:r>
            <a:r>
              <a:rPr sz="2400" b="1" dirty="0">
                <a:solidFill>
                  <a:srgbClr val="004099"/>
                </a:solidFill>
                <a:latin typeface="Arial"/>
                <a:cs typeface="Arial"/>
              </a:rPr>
              <a:t>)</a:t>
            </a:r>
            <a:endParaRPr sz="2400">
              <a:latin typeface="Arial"/>
              <a:cs typeface="Arial"/>
            </a:endParaRPr>
          </a:p>
          <a:p>
            <a:pPr marL="469900">
              <a:lnSpc>
                <a:spcPct val="100000"/>
              </a:lnSpc>
              <a:spcBef>
                <a:spcPts val="600"/>
              </a:spcBef>
              <a:tabLst>
                <a:tab pos="755015" algn="l"/>
              </a:tabLst>
            </a:pPr>
            <a:r>
              <a:rPr sz="2400" dirty="0">
                <a:solidFill>
                  <a:srgbClr val="FF0000"/>
                </a:solidFill>
                <a:latin typeface="Arial"/>
                <a:cs typeface="Arial"/>
              </a:rPr>
              <a:t>-	</a:t>
            </a:r>
            <a:r>
              <a:rPr sz="2400" b="1" spc="-5" dirty="0">
                <a:solidFill>
                  <a:srgbClr val="FF0000"/>
                </a:solidFill>
                <a:latin typeface="Arial"/>
                <a:cs typeface="Arial"/>
              </a:rPr>
              <a:t>Independent</a:t>
            </a:r>
            <a:r>
              <a:rPr sz="2400" b="1" spc="-15" dirty="0">
                <a:solidFill>
                  <a:srgbClr val="FF0000"/>
                </a:solidFill>
                <a:latin typeface="Arial"/>
                <a:cs typeface="Arial"/>
              </a:rPr>
              <a:t> </a:t>
            </a:r>
            <a:r>
              <a:rPr sz="2400" b="1" dirty="0">
                <a:solidFill>
                  <a:srgbClr val="FF0000"/>
                </a:solidFill>
                <a:latin typeface="Arial"/>
                <a:cs typeface="Arial"/>
              </a:rPr>
              <a:t>of</a:t>
            </a:r>
            <a:r>
              <a:rPr sz="2400" b="1" spc="-15" dirty="0">
                <a:solidFill>
                  <a:srgbClr val="FF0000"/>
                </a:solidFill>
                <a:latin typeface="Arial"/>
                <a:cs typeface="Arial"/>
              </a:rPr>
              <a:t> </a:t>
            </a:r>
            <a:r>
              <a:rPr sz="2400" b="1" spc="-5" dirty="0">
                <a:solidFill>
                  <a:srgbClr val="FF0000"/>
                </a:solidFill>
                <a:latin typeface="Arial"/>
                <a:cs typeface="Arial"/>
              </a:rPr>
              <a:t>gate</a:t>
            </a:r>
            <a:r>
              <a:rPr sz="2400" b="1" spc="-20" dirty="0">
                <a:solidFill>
                  <a:srgbClr val="FF0000"/>
                </a:solidFill>
                <a:latin typeface="Arial"/>
                <a:cs typeface="Arial"/>
              </a:rPr>
              <a:t> </a:t>
            </a:r>
            <a:r>
              <a:rPr sz="2400" b="1" spc="-5" dirty="0">
                <a:solidFill>
                  <a:srgbClr val="FF0000"/>
                </a:solidFill>
                <a:latin typeface="Arial"/>
                <a:cs typeface="Arial"/>
              </a:rPr>
              <a:t>size!</a:t>
            </a:r>
            <a:endParaRPr sz="2400">
              <a:latin typeface="Arial"/>
              <a:cs typeface="Arial"/>
            </a:endParaRPr>
          </a:p>
        </p:txBody>
      </p:sp>
      <p:sp>
        <p:nvSpPr>
          <p:cNvPr id="11" name="object 11"/>
          <p:cNvSpPr txBox="1"/>
          <p:nvPr/>
        </p:nvSpPr>
        <p:spPr>
          <a:xfrm>
            <a:off x="538987" y="4096003"/>
            <a:ext cx="8281034" cy="2182495"/>
          </a:xfrm>
          <a:prstGeom prst="rect">
            <a:avLst/>
          </a:prstGeom>
        </p:spPr>
        <p:txBody>
          <a:bodyPr vert="horz" wrap="square" lIns="0" tIns="50165" rIns="0" bIns="0" rtlCol="0">
            <a:spAutoFit/>
          </a:bodyPr>
          <a:lstStyle/>
          <a:p>
            <a:pPr marL="495300">
              <a:lnSpc>
                <a:spcPct val="100000"/>
              </a:lnSpc>
              <a:spcBef>
                <a:spcPts val="395"/>
              </a:spcBef>
              <a:tabLst>
                <a:tab pos="780415" algn="l"/>
              </a:tabLst>
            </a:pPr>
            <a:r>
              <a:rPr sz="2400" dirty="0">
                <a:solidFill>
                  <a:srgbClr val="FF0000"/>
                </a:solidFill>
                <a:latin typeface="Arial"/>
                <a:cs typeface="Arial"/>
              </a:rPr>
              <a:t>-	</a:t>
            </a:r>
            <a:r>
              <a:rPr sz="2400" spc="-25" dirty="0">
                <a:solidFill>
                  <a:srgbClr val="FF0000"/>
                </a:solidFill>
                <a:latin typeface="Arial"/>
                <a:cs typeface="Arial"/>
              </a:rPr>
              <a:t>Normally,</a:t>
            </a:r>
            <a:r>
              <a:rPr sz="2400" spc="15" dirty="0">
                <a:solidFill>
                  <a:srgbClr val="FF0000"/>
                </a:solidFill>
                <a:latin typeface="Arial"/>
                <a:cs typeface="Arial"/>
              </a:rPr>
              <a:t> </a:t>
            </a:r>
            <a:r>
              <a:rPr sz="2400" spc="-5" dirty="0">
                <a:solidFill>
                  <a:srgbClr val="FF0000"/>
                </a:solidFill>
                <a:latin typeface="Arial"/>
                <a:cs typeface="Arial"/>
              </a:rPr>
              <a:t>we</a:t>
            </a:r>
            <a:r>
              <a:rPr sz="2400" spc="5" dirty="0">
                <a:solidFill>
                  <a:srgbClr val="FF0000"/>
                </a:solidFill>
                <a:latin typeface="Arial"/>
                <a:cs typeface="Arial"/>
              </a:rPr>
              <a:t> </a:t>
            </a:r>
            <a:r>
              <a:rPr sz="2400" dirty="0">
                <a:solidFill>
                  <a:srgbClr val="FF0000"/>
                </a:solidFill>
                <a:latin typeface="Arial"/>
                <a:cs typeface="Arial"/>
              </a:rPr>
              <a:t>match</a:t>
            </a:r>
            <a:r>
              <a:rPr sz="2400" spc="5" dirty="0">
                <a:solidFill>
                  <a:srgbClr val="FF0000"/>
                </a:solidFill>
                <a:latin typeface="Arial"/>
                <a:cs typeface="Arial"/>
              </a:rPr>
              <a:t> </a:t>
            </a:r>
            <a:r>
              <a:rPr sz="2400" i="1" spc="-5" dirty="0">
                <a:solidFill>
                  <a:srgbClr val="FF0000"/>
                </a:solidFill>
                <a:latin typeface="Arial"/>
                <a:cs typeface="Arial"/>
              </a:rPr>
              <a:t>R</a:t>
            </a:r>
            <a:r>
              <a:rPr sz="2400" spc="-7" baseline="-20833" dirty="0">
                <a:solidFill>
                  <a:srgbClr val="FF0000"/>
                </a:solidFill>
                <a:latin typeface="Arial"/>
                <a:cs typeface="Arial"/>
              </a:rPr>
              <a:t>gate</a:t>
            </a:r>
            <a:r>
              <a:rPr sz="2400" spc="337" baseline="-20833" dirty="0">
                <a:solidFill>
                  <a:srgbClr val="FF0000"/>
                </a:solidFill>
                <a:latin typeface="Arial"/>
                <a:cs typeface="Arial"/>
              </a:rPr>
              <a:t> </a:t>
            </a:r>
            <a:r>
              <a:rPr sz="2400" dirty="0">
                <a:solidFill>
                  <a:srgbClr val="FF0000"/>
                </a:solidFill>
                <a:latin typeface="Arial"/>
                <a:cs typeface="Arial"/>
              </a:rPr>
              <a:t>= </a:t>
            </a:r>
            <a:r>
              <a:rPr sz="2400" i="1" dirty="0">
                <a:solidFill>
                  <a:srgbClr val="FF0000"/>
                </a:solidFill>
                <a:latin typeface="Arial"/>
                <a:cs typeface="Arial"/>
              </a:rPr>
              <a:t>R</a:t>
            </a:r>
            <a:r>
              <a:rPr sz="2400" baseline="-20833" dirty="0">
                <a:solidFill>
                  <a:srgbClr val="FF0000"/>
                </a:solidFill>
                <a:latin typeface="Arial"/>
                <a:cs typeface="Arial"/>
              </a:rPr>
              <a:t>INV</a:t>
            </a:r>
            <a:r>
              <a:rPr sz="2400" spc="322" baseline="-20833" dirty="0">
                <a:solidFill>
                  <a:srgbClr val="FF0000"/>
                </a:solidFill>
                <a:latin typeface="Arial"/>
                <a:cs typeface="Arial"/>
              </a:rPr>
              <a:t> </a:t>
            </a:r>
            <a:r>
              <a:rPr sz="2400" spc="-5" dirty="0">
                <a:solidFill>
                  <a:srgbClr val="FF0000"/>
                </a:solidFill>
                <a:latin typeface="Arial"/>
                <a:cs typeface="Arial"/>
              </a:rPr>
              <a:t>after</a:t>
            </a:r>
            <a:r>
              <a:rPr sz="2400" spc="5" dirty="0">
                <a:solidFill>
                  <a:srgbClr val="FF0000"/>
                </a:solidFill>
                <a:latin typeface="Arial"/>
                <a:cs typeface="Arial"/>
              </a:rPr>
              <a:t> </a:t>
            </a:r>
            <a:r>
              <a:rPr sz="2400" spc="-5" dirty="0">
                <a:solidFill>
                  <a:srgbClr val="FF0000"/>
                </a:solidFill>
                <a:latin typeface="Arial"/>
                <a:cs typeface="Arial"/>
              </a:rPr>
              <a:t>proper</a:t>
            </a:r>
            <a:r>
              <a:rPr sz="2400" spc="20" dirty="0">
                <a:solidFill>
                  <a:srgbClr val="FF0000"/>
                </a:solidFill>
                <a:latin typeface="Arial"/>
                <a:cs typeface="Arial"/>
              </a:rPr>
              <a:t> </a:t>
            </a:r>
            <a:r>
              <a:rPr sz="2400" spc="-5" dirty="0">
                <a:solidFill>
                  <a:srgbClr val="FF0000"/>
                </a:solidFill>
                <a:latin typeface="Arial"/>
                <a:cs typeface="Arial"/>
              </a:rPr>
              <a:t>gate sizing</a:t>
            </a:r>
            <a:endParaRPr sz="2400" dirty="0">
              <a:latin typeface="Arial"/>
              <a:cs typeface="Arial"/>
            </a:endParaRPr>
          </a:p>
          <a:p>
            <a:pPr marL="495300" indent="-457200">
              <a:lnSpc>
                <a:spcPct val="100000"/>
              </a:lnSpc>
              <a:spcBef>
                <a:spcPts val="295"/>
              </a:spcBef>
              <a:buFont typeface="Wingdings"/>
              <a:buChar char=""/>
              <a:tabLst>
                <a:tab pos="494665" algn="l"/>
                <a:tab pos="495300" algn="l"/>
              </a:tabLst>
            </a:pPr>
            <a:r>
              <a:rPr sz="2400" b="1" spc="-5" dirty="0">
                <a:solidFill>
                  <a:srgbClr val="004099"/>
                </a:solidFill>
                <a:latin typeface="Arial"/>
                <a:cs typeface="Arial"/>
              </a:rPr>
              <a:t>Parasitic</a:t>
            </a:r>
            <a:r>
              <a:rPr sz="2400" b="1" spc="-15" dirty="0">
                <a:solidFill>
                  <a:srgbClr val="004099"/>
                </a:solidFill>
                <a:latin typeface="Arial"/>
                <a:cs typeface="Arial"/>
              </a:rPr>
              <a:t> </a:t>
            </a:r>
            <a:r>
              <a:rPr sz="2400" b="1" spc="-5" dirty="0">
                <a:solidFill>
                  <a:srgbClr val="004099"/>
                </a:solidFill>
                <a:latin typeface="Arial"/>
                <a:cs typeface="Arial"/>
              </a:rPr>
              <a:t>delay</a:t>
            </a:r>
            <a:r>
              <a:rPr sz="2400" b="1" spc="-10" dirty="0">
                <a:solidFill>
                  <a:srgbClr val="004099"/>
                </a:solidFill>
                <a:latin typeface="Arial"/>
                <a:cs typeface="Arial"/>
              </a:rPr>
              <a:t> </a:t>
            </a:r>
            <a:r>
              <a:rPr sz="2400" b="1" dirty="0">
                <a:solidFill>
                  <a:srgbClr val="004099"/>
                </a:solidFill>
                <a:latin typeface="Arial"/>
                <a:cs typeface="Arial"/>
              </a:rPr>
              <a:t>(</a:t>
            </a:r>
            <a:r>
              <a:rPr sz="2400" b="1" i="1" dirty="0">
                <a:solidFill>
                  <a:srgbClr val="004099"/>
                </a:solidFill>
                <a:latin typeface="Arial"/>
                <a:cs typeface="Arial"/>
              </a:rPr>
              <a:t>p</a:t>
            </a:r>
            <a:r>
              <a:rPr sz="2400" b="1" dirty="0">
                <a:solidFill>
                  <a:srgbClr val="004099"/>
                </a:solidFill>
                <a:latin typeface="Arial"/>
                <a:cs typeface="Arial"/>
              </a:rPr>
              <a:t>)</a:t>
            </a:r>
            <a:endParaRPr sz="2400" dirty="0">
              <a:latin typeface="Arial"/>
              <a:cs typeface="Arial"/>
            </a:endParaRPr>
          </a:p>
          <a:p>
            <a:pPr marL="781050" lvl="1" indent="-285750">
              <a:lnSpc>
                <a:spcPct val="100000"/>
              </a:lnSpc>
              <a:spcBef>
                <a:spcPts val="600"/>
              </a:spcBef>
              <a:buFont typeface="Arial"/>
              <a:buChar char="-"/>
              <a:tabLst>
                <a:tab pos="780415" algn="l"/>
                <a:tab pos="781050" algn="l"/>
              </a:tabLst>
            </a:pPr>
            <a:r>
              <a:rPr sz="2400" b="1" spc="-5" dirty="0">
                <a:solidFill>
                  <a:srgbClr val="FF0000"/>
                </a:solidFill>
                <a:latin typeface="Arial"/>
                <a:cs typeface="Arial"/>
              </a:rPr>
              <a:t>Independent</a:t>
            </a:r>
            <a:r>
              <a:rPr sz="2400" b="1" spc="-10" dirty="0">
                <a:solidFill>
                  <a:srgbClr val="FF0000"/>
                </a:solidFill>
                <a:latin typeface="Arial"/>
                <a:cs typeface="Arial"/>
              </a:rPr>
              <a:t> </a:t>
            </a:r>
            <a:r>
              <a:rPr sz="2400" b="1" dirty="0">
                <a:solidFill>
                  <a:srgbClr val="FF0000"/>
                </a:solidFill>
                <a:latin typeface="Arial"/>
                <a:cs typeface="Arial"/>
              </a:rPr>
              <a:t>of</a:t>
            </a:r>
            <a:r>
              <a:rPr sz="2400" b="1" spc="-20" dirty="0">
                <a:solidFill>
                  <a:srgbClr val="FF0000"/>
                </a:solidFill>
                <a:latin typeface="Arial"/>
                <a:cs typeface="Arial"/>
              </a:rPr>
              <a:t> </a:t>
            </a:r>
            <a:r>
              <a:rPr sz="2400" b="1" spc="-5" dirty="0">
                <a:solidFill>
                  <a:srgbClr val="FF0000"/>
                </a:solidFill>
                <a:latin typeface="Arial"/>
                <a:cs typeface="Arial"/>
              </a:rPr>
              <a:t>gate</a:t>
            </a:r>
            <a:r>
              <a:rPr sz="2400" b="1" spc="-15" dirty="0">
                <a:solidFill>
                  <a:srgbClr val="FF0000"/>
                </a:solidFill>
                <a:latin typeface="Arial"/>
                <a:cs typeface="Arial"/>
              </a:rPr>
              <a:t> </a:t>
            </a:r>
            <a:r>
              <a:rPr sz="2400" b="1" spc="-5" dirty="0">
                <a:solidFill>
                  <a:srgbClr val="FF0000"/>
                </a:solidFill>
                <a:latin typeface="Arial"/>
                <a:cs typeface="Arial"/>
              </a:rPr>
              <a:t>size!</a:t>
            </a:r>
            <a:endParaRPr sz="2400" dirty="0">
              <a:latin typeface="Arial"/>
              <a:cs typeface="Arial"/>
            </a:endParaRPr>
          </a:p>
          <a:p>
            <a:pPr marL="495300" indent="-457200">
              <a:lnSpc>
                <a:spcPct val="100000"/>
              </a:lnSpc>
              <a:spcBef>
                <a:spcPts val="790"/>
              </a:spcBef>
              <a:buFont typeface="Wingdings"/>
              <a:buChar char=""/>
              <a:tabLst>
                <a:tab pos="494665" algn="l"/>
                <a:tab pos="495300" algn="l"/>
              </a:tabLst>
            </a:pPr>
            <a:r>
              <a:rPr sz="2400" b="1" spc="-5" dirty="0">
                <a:solidFill>
                  <a:srgbClr val="004099"/>
                </a:solidFill>
                <a:latin typeface="Arial"/>
                <a:cs typeface="Arial"/>
              </a:rPr>
              <a:t>Electrical</a:t>
            </a:r>
            <a:r>
              <a:rPr sz="2400" b="1" spc="-10" dirty="0">
                <a:solidFill>
                  <a:srgbClr val="004099"/>
                </a:solidFill>
                <a:latin typeface="Arial"/>
                <a:cs typeface="Arial"/>
              </a:rPr>
              <a:t> </a:t>
            </a:r>
            <a:r>
              <a:rPr sz="2400" b="1" spc="-5" dirty="0">
                <a:solidFill>
                  <a:srgbClr val="004099"/>
                </a:solidFill>
                <a:latin typeface="Arial"/>
                <a:cs typeface="Arial"/>
              </a:rPr>
              <a:t>Fan-out</a:t>
            </a:r>
            <a:r>
              <a:rPr sz="2400" b="1" spc="-10" dirty="0">
                <a:solidFill>
                  <a:srgbClr val="004099"/>
                </a:solidFill>
                <a:latin typeface="Arial"/>
                <a:cs typeface="Arial"/>
              </a:rPr>
              <a:t> </a:t>
            </a:r>
            <a:r>
              <a:rPr sz="2400" b="1" spc="-5" dirty="0">
                <a:solidFill>
                  <a:srgbClr val="004099"/>
                </a:solidFill>
                <a:latin typeface="Arial"/>
                <a:cs typeface="Arial"/>
              </a:rPr>
              <a:t>(</a:t>
            </a:r>
            <a:r>
              <a:rPr sz="2400" b="1" i="1" spc="-5" dirty="0">
                <a:solidFill>
                  <a:srgbClr val="004099"/>
                </a:solidFill>
                <a:latin typeface="Arial"/>
                <a:cs typeface="Arial"/>
              </a:rPr>
              <a:t>h</a:t>
            </a:r>
            <a:r>
              <a:rPr sz="2400" b="1" spc="-5" dirty="0">
                <a:solidFill>
                  <a:srgbClr val="004099"/>
                </a:solidFill>
                <a:latin typeface="Arial"/>
                <a:cs typeface="Arial"/>
              </a:rPr>
              <a:t>)</a:t>
            </a:r>
            <a:endParaRPr sz="2400" dirty="0">
              <a:latin typeface="Arial"/>
              <a:cs typeface="Arial"/>
            </a:endParaRPr>
          </a:p>
          <a:p>
            <a:pPr marL="781050" lvl="1" indent="-285750">
              <a:lnSpc>
                <a:spcPct val="100000"/>
              </a:lnSpc>
              <a:spcBef>
                <a:spcPts val="600"/>
              </a:spcBef>
              <a:buFont typeface="Arial"/>
              <a:buChar char="-"/>
              <a:tabLst>
                <a:tab pos="780415" algn="l"/>
                <a:tab pos="781050" algn="l"/>
              </a:tabLst>
            </a:pPr>
            <a:r>
              <a:rPr sz="2400" b="1" spc="-5" dirty="0">
                <a:solidFill>
                  <a:srgbClr val="00AF50"/>
                </a:solidFill>
                <a:latin typeface="Arial"/>
                <a:cs typeface="Arial"/>
              </a:rPr>
              <a:t>Dependent</a:t>
            </a:r>
            <a:r>
              <a:rPr sz="2400" b="1" spc="-10" dirty="0">
                <a:solidFill>
                  <a:srgbClr val="00AF50"/>
                </a:solidFill>
                <a:latin typeface="Arial"/>
                <a:cs typeface="Arial"/>
              </a:rPr>
              <a:t> </a:t>
            </a:r>
            <a:r>
              <a:rPr sz="2400" b="1" dirty="0">
                <a:solidFill>
                  <a:srgbClr val="00AF50"/>
                </a:solidFill>
                <a:latin typeface="Arial"/>
                <a:cs typeface="Arial"/>
              </a:rPr>
              <a:t>of</a:t>
            </a:r>
            <a:r>
              <a:rPr sz="2400" b="1" spc="-10" dirty="0">
                <a:solidFill>
                  <a:srgbClr val="00AF50"/>
                </a:solidFill>
                <a:latin typeface="Arial"/>
                <a:cs typeface="Arial"/>
              </a:rPr>
              <a:t> </a:t>
            </a:r>
            <a:r>
              <a:rPr sz="2400" b="1" spc="-5" dirty="0">
                <a:solidFill>
                  <a:srgbClr val="00AF50"/>
                </a:solidFill>
                <a:latin typeface="Arial"/>
                <a:cs typeface="Arial"/>
              </a:rPr>
              <a:t>gate</a:t>
            </a:r>
            <a:r>
              <a:rPr sz="2400" b="1" spc="-10" dirty="0">
                <a:solidFill>
                  <a:srgbClr val="00AF50"/>
                </a:solidFill>
                <a:latin typeface="Arial"/>
                <a:cs typeface="Arial"/>
              </a:rPr>
              <a:t> </a:t>
            </a:r>
            <a:r>
              <a:rPr sz="2400" b="1" spc="-5" dirty="0">
                <a:solidFill>
                  <a:srgbClr val="00AF50"/>
                </a:solidFill>
                <a:latin typeface="Arial"/>
                <a:cs typeface="Arial"/>
              </a:rPr>
              <a:t>size!</a:t>
            </a:r>
            <a:endParaRPr sz="2400" dirty="0">
              <a:latin typeface="Arial"/>
              <a:cs typeface="Arial"/>
            </a:endParaRPr>
          </a:p>
        </p:txBody>
      </p:sp>
      <p:sp>
        <p:nvSpPr>
          <p:cNvPr id="12" name="object 12"/>
          <p:cNvSpPr/>
          <p:nvPr/>
        </p:nvSpPr>
        <p:spPr>
          <a:xfrm>
            <a:off x="6106667" y="3442715"/>
            <a:ext cx="3167380" cy="464184"/>
          </a:xfrm>
          <a:custGeom>
            <a:avLst/>
            <a:gdLst/>
            <a:ahLst/>
            <a:cxnLst/>
            <a:rect l="l" t="t" r="r" b="b"/>
            <a:pathLst>
              <a:path w="3167379" h="464185">
                <a:moveTo>
                  <a:pt x="3166872" y="0"/>
                </a:moveTo>
                <a:lnTo>
                  <a:pt x="0" y="0"/>
                </a:lnTo>
                <a:lnTo>
                  <a:pt x="0" y="464058"/>
                </a:lnTo>
                <a:lnTo>
                  <a:pt x="3166872" y="464058"/>
                </a:lnTo>
                <a:lnTo>
                  <a:pt x="3166872" y="0"/>
                </a:lnTo>
                <a:close/>
              </a:path>
            </a:pathLst>
          </a:custGeom>
          <a:solidFill>
            <a:srgbClr val="FFFF00"/>
          </a:solidFill>
        </p:spPr>
        <p:txBody>
          <a:bodyPr wrap="square" lIns="0" tIns="0" rIns="0" bIns="0" rtlCol="0"/>
          <a:lstStyle/>
          <a:p>
            <a:endParaRPr/>
          </a:p>
        </p:txBody>
      </p:sp>
      <p:sp>
        <p:nvSpPr>
          <p:cNvPr id="13" name="object 13"/>
          <p:cNvSpPr txBox="1"/>
          <p:nvPr/>
        </p:nvSpPr>
        <p:spPr>
          <a:xfrm>
            <a:off x="6119502" y="3312423"/>
            <a:ext cx="3116580" cy="528320"/>
          </a:xfrm>
          <a:prstGeom prst="rect">
            <a:avLst/>
          </a:prstGeom>
        </p:spPr>
        <p:txBody>
          <a:bodyPr vert="horz" wrap="square" lIns="0" tIns="12700" rIns="0" bIns="0" rtlCol="0">
            <a:spAutoFit/>
          </a:bodyPr>
          <a:lstStyle/>
          <a:p>
            <a:pPr marL="38100">
              <a:lnSpc>
                <a:spcPct val="100000"/>
              </a:lnSpc>
              <a:spcBef>
                <a:spcPts val="100"/>
              </a:spcBef>
            </a:pPr>
            <a:r>
              <a:rPr sz="2200" i="1" spc="5" dirty="0">
                <a:latin typeface="Times New Roman"/>
                <a:cs typeface="Times New Roman"/>
              </a:rPr>
              <a:t>D</a:t>
            </a:r>
            <a:r>
              <a:rPr sz="2200" i="1" spc="-15" dirty="0">
                <a:latin typeface="Times New Roman"/>
                <a:cs typeface="Times New Roman"/>
              </a:rPr>
              <a:t> </a:t>
            </a:r>
            <a:r>
              <a:rPr sz="2200" spc="5" dirty="0">
                <a:latin typeface="Symbol"/>
                <a:cs typeface="Symbol"/>
              </a:rPr>
              <a:t></a:t>
            </a:r>
            <a:r>
              <a:rPr sz="2200" spc="-65" dirty="0">
                <a:latin typeface="Times New Roman"/>
                <a:cs typeface="Times New Roman"/>
              </a:rPr>
              <a:t> </a:t>
            </a:r>
            <a:r>
              <a:rPr sz="4950" spc="7" baseline="-8417" dirty="0">
                <a:latin typeface="Symbol"/>
                <a:cs typeface="Symbol"/>
              </a:rPr>
              <a:t></a:t>
            </a:r>
            <a:r>
              <a:rPr sz="4950" spc="-817" baseline="-8417" dirty="0">
                <a:latin typeface="Times New Roman"/>
                <a:cs typeface="Times New Roman"/>
              </a:rPr>
              <a:t> </a:t>
            </a:r>
            <a:r>
              <a:rPr sz="2200" i="1" spc="50" dirty="0">
                <a:latin typeface="Times New Roman"/>
                <a:cs typeface="Times New Roman"/>
              </a:rPr>
              <a:t>d</a:t>
            </a:r>
            <a:r>
              <a:rPr sz="1875" i="1" spc="7" baseline="-24444" dirty="0">
                <a:latin typeface="Times New Roman"/>
                <a:cs typeface="Times New Roman"/>
              </a:rPr>
              <a:t>i</a:t>
            </a:r>
            <a:r>
              <a:rPr sz="1875" i="1" baseline="-24444" dirty="0">
                <a:latin typeface="Times New Roman"/>
                <a:cs typeface="Times New Roman"/>
              </a:rPr>
              <a:t> </a:t>
            </a:r>
            <a:r>
              <a:rPr sz="1875" i="1" spc="209" baseline="-24444" dirty="0">
                <a:latin typeface="Times New Roman"/>
                <a:cs typeface="Times New Roman"/>
              </a:rPr>
              <a:t> </a:t>
            </a:r>
            <a:r>
              <a:rPr sz="2200" spc="5" dirty="0">
                <a:latin typeface="Symbol"/>
                <a:cs typeface="Symbol"/>
              </a:rPr>
              <a:t></a:t>
            </a:r>
            <a:r>
              <a:rPr sz="2200" spc="-65" dirty="0">
                <a:latin typeface="Times New Roman"/>
                <a:cs typeface="Times New Roman"/>
              </a:rPr>
              <a:t> </a:t>
            </a:r>
            <a:r>
              <a:rPr sz="4950" spc="7" baseline="-8417" dirty="0">
                <a:latin typeface="Symbol"/>
                <a:cs typeface="Symbol"/>
              </a:rPr>
              <a:t></a:t>
            </a:r>
            <a:r>
              <a:rPr sz="4950" spc="-660" baseline="-8417" dirty="0">
                <a:latin typeface="Times New Roman"/>
                <a:cs typeface="Times New Roman"/>
              </a:rPr>
              <a:t> </a:t>
            </a:r>
            <a:r>
              <a:rPr sz="2200" i="1" spc="50" dirty="0">
                <a:latin typeface="Times New Roman"/>
                <a:cs typeface="Times New Roman"/>
              </a:rPr>
              <a:t>g</a:t>
            </a:r>
            <a:r>
              <a:rPr sz="1875" i="1" spc="7" baseline="-24444" dirty="0">
                <a:latin typeface="Times New Roman"/>
                <a:cs typeface="Times New Roman"/>
              </a:rPr>
              <a:t>i</a:t>
            </a:r>
            <a:r>
              <a:rPr sz="1875" i="1" baseline="-24444" dirty="0">
                <a:latin typeface="Times New Roman"/>
                <a:cs typeface="Times New Roman"/>
              </a:rPr>
              <a:t> </a:t>
            </a:r>
            <a:r>
              <a:rPr sz="1875" i="1" spc="-157" baseline="-24444" dirty="0">
                <a:latin typeface="Times New Roman"/>
                <a:cs typeface="Times New Roman"/>
              </a:rPr>
              <a:t> </a:t>
            </a:r>
            <a:r>
              <a:rPr sz="2200" dirty="0">
                <a:latin typeface="Symbol"/>
                <a:cs typeface="Symbol"/>
              </a:rPr>
              <a:t></a:t>
            </a:r>
            <a:r>
              <a:rPr sz="2200" spc="-280" dirty="0">
                <a:latin typeface="Times New Roman"/>
                <a:cs typeface="Times New Roman"/>
              </a:rPr>
              <a:t> </a:t>
            </a:r>
            <a:r>
              <a:rPr sz="2200" i="1" spc="-155" dirty="0">
                <a:latin typeface="Times New Roman"/>
                <a:cs typeface="Times New Roman"/>
              </a:rPr>
              <a:t>h</a:t>
            </a:r>
            <a:r>
              <a:rPr sz="1875" i="1" spc="7" baseline="-24444" dirty="0">
                <a:latin typeface="Times New Roman"/>
                <a:cs typeface="Times New Roman"/>
              </a:rPr>
              <a:t>i</a:t>
            </a:r>
            <a:r>
              <a:rPr sz="1875" i="1" baseline="-24444" dirty="0">
                <a:latin typeface="Times New Roman"/>
                <a:cs typeface="Times New Roman"/>
              </a:rPr>
              <a:t>  </a:t>
            </a:r>
            <a:r>
              <a:rPr sz="2200" spc="5" dirty="0">
                <a:latin typeface="Symbol"/>
                <a:cs typeface="Symbol"/>
              </a:rPr>
              <a:t></a:t>
            </a:r>
            <a:r>
              <a:rPr sz="2200" spc="-165" dirty="0">
                <a:latin typeface="Times New Roman"/>
                <a:cs typeface="Times New Roman"/>
              </a:rPr>
              <a:t> </a:t>
            </a:r>
            <a:r>
              <a:rPr sz="4950" spc="7" baseline="-8417" dirty="0">
                <a:latin typeface="Symbol"/>
                <a:cs typeface="Symbol"/>
              </a:rPr>
              <a:t></a:t>
            </a:r>
            <a:r>
              <a:rPr sz="4950" spc="-405" baseline="-8417" dirty="0">
                <a:latin typeface="Times New Roman"/>
                <a:cs typeface="Times New Roman"/>
              </a:rPr>
              <a:t> </a:t>
            </a:r>
            <a:r>
              <a:rPr sz="2200" i="1" spc="-50" dirty="0">
                <a:latin typeface="Times New Roman"/>
                <a:cs typeface="Times New Roman"/>
              </a:rPr>
              <a:t>p</a:t>
            </a:r>
            <a:r>
              <a:rPr sz="1875" i="1" spc="7" baseline="-24444" dirty="0">
                <a:latin typeface="Times New Roman"/>
                <a:cs typeface="Times New Roman"/>
              </a:rPr>
              <a:t>i</a:t>
            </a:r>
            <a:endParaRPr sz="1875" baseline="-24444" dirty="0">
              <a:latin typeface="Times New Roman"/>
              <a:cs typeface="Times New Roman"/>
            </a:endParaRPr>
          </a:p>
        </p:txBody>
      </p:sp>
      <p:sp>
        <p:nvSpPr>
          <p:cNvPr id="14" name="灯片编号占位符 13">
            <a:extLst>
              <a:ext uri="{FF2B5EF4-FFF2-40B4-BE49-F238E27FC236}">
                <a16:creationId xmlns:a16="http://schemas.microsoft.com/office/drawing/2014/main" id="{BE5C425E-B725-8798-7F03-AD5543196C32}"/>
              </a:ext>
            </a:extLst>
          </p:cNvPr>
          <p:cNvSpPr>
            <a:spLocks noGrp="1"/>
          </p:cNvSpPr>
          <p:nvPr>
            <p:ph type="sldNum" sz="quarter" idx="7"/>
          </p:nvPr>
        </p:nvSpPr>
        <p:spPr/>
        <p:txBody>
          <a:bodyPr/>
          <a:lstStyle/>
          <a:p>
            <a:fld id="{B6F15528-21DE-4FAA-801E-634DDDAF4B2B}" type="slidenum">
              <a:rPr lang="en-US" altLang="zh-CN"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7974" y="120831"/>
            <a:ext cx="5726430" cy="513080"/>
          </a:xfrm>
          <a:prstGeom prst="rect">
            <a:avLst/>
          </a:prstGeom>
        </p:spPr>
        <p:txBody>
          <a:bodyPr vert="horz" wrap="square" lIns="0" tIns="12065" rIns="0" bIns="0" rtlCol="0">
            <a:spAutoFit/>
          </a:bodyPr>
          <a:lstStyle/>
          <a:p>
            <a:pPr marL="12700">
              <a:lnSpc>
                <a:spcPct val="100000"/>
              </a:lnSpc>
              <a:spcBef>
                <a:spcPts val="95"/>
              </a:spcBef>
            </a:pPr>
            <a:r>
              <a:rPr sz="3200" b="1" i="0" spc="-5" dirty="0">
                <a:latin typeface="Arial"/>
                <a:cs typeface="Arial"/>
              </a:rPr>
              <a:t>The</a:t>
            </a:r>
            <a:r>
              <a:rPr sz="3200" b="1" i="0" spc="-15" dirty="0">
                <a:latin typeface="Arial"/>
                <a:cs typeface="Arial"/>
              </a:rPr>
              <a:t> </a:t>
            </a:r>
            <a:r>
              <a:rPr sz="3200" b="1" i="0" spc="-5" dirty="0">
                <a:latin typeface="Arial"/>
                <a:cs typeface="Arial"/>
              </a:rPr>
              <a:t>Meaning</a:t>
            </a:r>
            <a:r>
              <a:rPr sz="3200" b="1" i="0" spc="-30" dirty="0">
                <a:latin typeface="Arial"/>
                <a:cs typeface="Arial"/>
              </a:rPr>
              <a:t> </a:t>
            </a:r>
            <a:r>
              <a:rPr sz="3200" b="1" i="0" spc="-5" dirty="0">
                <a:latin typeface="Arial"/>
                <a:cs typeface="Arial"/>
              </a:rPr>
              <a:t>of</a:t>
            </a:r>
            <a:r>
              <a:rPr sz="3200" b="1" i="0" dirty="0">
                <a:latin typeface="Arial"/>
                <a:cs typeface="Arial"/>
              </a:rPr>
              <a:t> </a:t>
            </a:r>
            <a:r>
              <a:rPr sz="3200" b="1" i="0" spc="-5" dirty="0">
                <a:latin typeface="Arial"/>
                <a:cs typeface="Arial"/>
              </a:rPr>
              <a:t>Logical</a:t>
            </a:r>
            <a:r>
              <a:rPr sz="3200" b="1" i="0" spc="-35" dirty="0">
                <a:latin typeface="Arial"/>
                <a:cs typeface="Arial"/>
              </a:rPr>
              <a:t> </a:t>
            </a:r>
            <a:r>
              <a:rPr sz="3200" b="1" i="0" spc="-5" dirty="0">
                <a:latin typeface="Arial"/>
                <a:cs typeface="Arial"/>
              </a:rPr>
              <a:t>Effort</a:t>
            </a:r>
            <a:endParaRPr sz="3200" dirty="0">
              <a:latin typeface="Arial"/>
              <a:cs typeface="Arial"/>
            </a:endParaRPr>
          </a:p>
        </p:txBody>
      </p:sp>
      <p:pic>
        <p:nvPicPr>
          <p:cNvPr id="14" name="图片 13">
            <a:extLst>
              <a:ext uri="{FF2B5EF4-FFF2-40B4-BE49-F238E27FC236}">
                <a16:creationId xmlns:a16="http://schemas.microsoft.com/office/drawing/2014/main" id="{7A3FAC22-1EA4-6B83-BF25-0274A9A070DA}"/>
              </a:ext>
            </a:extLst>
          </p:cNvPr>
          <p:cNvPicPr>
            <a:picLocks noChangeAspect="1"/>
          </p:cNvPicPr>
          <p:nvPr/>
        </p:nvPicPr>
        <p:blipFill>
          <a:blip r:embed="rId3"/>
          <a:stretch>
            <a:fillRect/>
          </a:stretch>
        </p:blipFill>
        <p:spPr>
          <a:xfrm>
            <a:off x="7872078" y="1030082"/>
            <a:ext cx="3816903" cy="695790"/>
          </a:xfrm>
          <a:prstGeom prst="rect">
            <a:avLst/>
          </a:prstGeom>
        </p:spPr>
      </p:pic>
      <p:pic>
        <p:nvPicPr>
          <p:cNvPr id="16" name="图片 15">
            <a:extLst>
              <a:ext uri="{FF2B5EF4-FFF2-40B4-BE49-F238E27FC236}">
                <a16:creationId xmlns:a16="http://schemas.microsoft.com/office/drawing/2014/main" id="{6EF91D8B-430E-AD4A-1F01-D1C54094F0E0}"/>
              </a:ext>
            </a:extLst>
          </p:cNvPr>
          <p:cNvPicPr>
            <a:picLocks noChangeAspect="1"/>
          </p:cNvPicPr>
          <p:nvPr/>
        </p:nvPicPr>
        <p:blipFill>
          <a:blip r:embed="rId4"/>
          <a:stretch>
            <a:fillRect/>
          </a:stretch>
        </p:blipFill>
        <p:spPr>
          <a:xfrm>
            <a:off x="549092" y="838200"/>
            <a:ext cx="7131417" cy="1079555"/>
          </a:xfrm>
          <a:prstGeom prst="rect">
            <a:avLst/>
          </a:prstGeom>
        </p:spPr>
      </p:pic>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7D1B2A8D-F798-67E9-F796-82F2E6FB5E0D}"/>
                  </a:ext>
                </a:extLst>
              </p:cNvPr>
              <p:cNvSpPr/>
              <p:nvPr/>
            </p:nvSpPr>
            <p:spPr>
              <a:xfrm>
                <a:off x="5758191" y="2438400"/>
                <a:ext cx="5669181" cy="2606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线性关系！</a:t>
                </a:r>
                <a:endParaRPr lang="en-US" altLang="zh-CN" sz="2800" b="1" dirty="0"/>
              </a:p>
              <a:p>
                <a:pPr algn="ctr"/>
                <a:endParaRPr lang="en-US" altLang="zh-CN" dirty="0"/>
              </a:p>
              <a:p>
                <a:pPr algn="ctr"/>
                <a14:m>
                  <m:oMath xmlns:m="http://schemas.openxmlformats.org/officeDocument/2006/math">
                    <m:r>
                      <a:rPr lang="en-US" altLang="zh-CN" sz="1900" b="0" i="1" smtClean="0">
                        <a:latin typeface="Cambria Math" panose="02040503050406030204" pitchFamily="18" charset="0"/>
                      </a:rPr>
                      <m:t>h</m:t>
                    </m:r>
                  </m:oMath>
                </a14:m>
                <a:r>
                  <a:rPr lang="zh-CN" altLang="en-US" sz="1900" dirty="0"/>
                  <a:t>：横坐标，电气扇出（</a:t>
                </a:r>
                <a:r>
                  <a:rPr lang="en-US" altLang="zh-CN" sz="1900" dirty="0"/>
                  <a:t>Electrical Fan-Out</a:t>
                </a:r>
                <a:r>
                  <a:rPr lang="zh-CN" altLang="en-US" sz="1900" dirty="0"/>
                  <a:t>）</a:t>
                </a:r>
                <a:endParaRPr lang="en-US" altLang="zh-CN" sz="1900" dirty="0"/>
              </a:p>
              <a:p>
                <a:pPr algn="ctr"/>
                <a14:m>
                  <m:oMath xmlns:m="http://schemas.openxmlformats.org/officeDocument/2006/math">
                    <m:r>
                      <a:rPr lang="en-US" altLang="zh-CN" sz="1900" b="0" i="1" smtClean="0">
                        <a:latin typeface="Cambria Math" panose="02040503050406030204" pitchFamily="18" charset="0"/>
                      </a:rPr>
                      <m:t>𝑔</m:t>
                    </m:r>
                  </m:oMath>
                </a14:m>
                <a:r>
                  <a:rPr lang="zh-CN" altLang="en-US" sz="1900" dirty="0"/>
                  <a:t>：斜率，逻辑努力（</a:t>
                </a:r>
                <a:r>
                  <a:rPr lang="en-US" altLang="zh-CN" sz="1900" dirty="0"/>
                  <a:t>Logical Effort</a:t>
                </a:r>
                <a:r>
                  <a:rPr lang="zh-CN" altLang="en-US" sz="1900" dirty="0"/>
                  <a:t>）</a:t>
                </a:r>
                <a:endParaRPr lang="en-US" altLang="zh-CN" sz="1900" dirty="0"/>
              </a:p>
              <a:p>
                <a:pPr algn="ctr"/>
                <a14:m>
                  <m:oMath xmlns:m="http://schemas.openxmlformats.org/officeDocument/2006/math">
                    <m:r>
                      <a:rPr lang="en-US" altLang="zh-CN" sz="1900" b="0" i="1" smtClean="0">
                        <a:latin typeface="Cambria Math" panose="02040503050406030204" pitchFamily="18" charset="0"/>
                      </a:rPr>
                      <m:t>𝑝</m:t>
                    </m:r>
                  </m:oMath>
                </a14:m>
                <a:r>
                  <a:rPr lang="zh-CN" altLang="en-US" sz="1900" dirty="0"/>
                  <a:t>：与纵轴的交点，本征延时（</a:t>
                </a:r>
                <a:r>
                  <a:rPr lang="en-US" altLang="zh-CN" sz="1900" dirty="0"/>
                  <a:t>Intrinsic Delay</a:t>
                </a:r>
                <a:r>
                  <a:rPr lang="zh-CN" altLang="en-US" sz="1900" dirty="0"/>
                  <a:t>）</a:t>
                </a:r>
                <a:endParaRPr lang="en-US" altLang="zh-CN" sz="1900" dirty="0"/>
              </a:p>
              <a:p>
                <a:pPr algn="ctr"/>
                <a:endParaRPr lang="en-US" altLang="zh-CN" dirty="0"/>
              </a:p>
              <a:p>
                <a:pPr algn="ctr"/>
                <a14:m>
                  <m:oMath xmlns:m="http://schemas.openxmlformats.org/officeDocument/2006/math">
                    <m:r>
                      <a:rPr lang="en-US" altLang="zh-CN" sz="2000" b="0" i="1" smtClean="0">
                        <a:latin typeface="Cambria Math" panose="02040503050406030204" pitchFamily="18" charset="0"/>
                      </a:rPr>
                      <m:t>𝑔</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h</m:t>
                    </m:r>
                  </m:oMath>
                </a14:m>
                <a:r>
                  <a:rPr lang="zh-CN" altLang="en-US" sz="2000" dirty="0"/>
                  <a:t>：努力延时（</a:t>
                </a:r>
                <a:r>
                  <a:rPr lang="en-US" altLang="zh-CN" sz="2000" dirty="0"/>
                  <a:t>Effort Delay</a:t>
                </a:r>
                <a:r>
                  <a:rPr lang="zh-CN" altLang="en-US" sz="2000" dirty="0"/>
                  <a:t>）</a:t>
                </a:r>
                <a:endParaRPr lang="en-US" altLang="zh-CN" sz="2000" dirty="0"/>
              </a:p>
            </p:txBody>
          </p:sp>
        </mc:Choice>
        <mc:Fallback xmlns="">
          <p:sp>
            <p:nvSpPr>
              <p:cNvPr id="19" name="矩形: 圆角 18">
                <a:extLst>
                  <a:ext uri="{FF2B5EF4-FFF2-40B4-BE49-F238E27FC236}">
                    <a16:creationId xmlns:a16="http://schemas.microsoft.com/office/drawing/2014/main" id="{7D1B2A8D-F798-67E9-F796-82F2E6FB5E0D}"/>
                  </a:ext>
                </a:extLst>
              </p:cNvPr>
              <p:cNvSpPr>
                <a:spLocks noRot="1" noChangeAspect="1" noMove="1" noResize="1" noEditPoints="1" noAdjustHandles="1" noChangeArrowheads="1" noChangeShapeType="1" noTextEdit="1"/>
              </p:cNvSpPr>
              <p:nvPr/>
            </p:nvSpPr>
            <p:spPr>
              <a:xfrm>
                <a:off x="5758191" y="2438400"/>
                <a:ext cx="5669181" cy="2606156"/>
              </a:xfrm>
              <a:prstGeom prst="roundRect">
                <a:avLst/>
              </a:prstGeom>
              <a:blipFill>
                <a:blip r:embed="rId5"/>
                <a:stretch>
                  <a:fillRect/>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7A69C954-646B-599E-216F-8A63E630CDB1}"/>
              </a:ext>
            </a:extLst>
          </p:cNvPr>
          <p:cNvPicPr>
            <a:picLocks noChangeAspect="1"/>
          </p:cNvPicPr>
          <p:nvPr/>
        </p:nvPicPr>
        <p:blipFill>
          <a:blip r:embed="rId6"/>
          <a:stretch>
            <a:fillRect/>
          </a:stretch>
        </p:blipFill>
        <p:spPr>
          <a:xfrm>
            <a:off x="762000" y="2057400"/>
            <a:ext cx="4337814" cy="3670457"/>
          </a:xfrm>
          <a:prstGeom prst="rect">
            <a:avLst/>
          </a:prstGeom>
        </p:spPr>
      </p:pic>
      <p:sp>
        <p:nvSpPr>
          <p:cNvPr id="22" name="矩形: 圆角 21">
            <a:extLst>
              <a:ext uri="{FF2B5EF4-FFF2-40B4-BE49-F238E27FC236}">
                <a16:creationId xmlns:a16="http://schemas.microsoft.com/office/drawing/2014/main" id="{F1AD3BFE-419C-707E-4175-0998187AD2E9}"/>
              </a:ext>
            </a:extLst>
          </p:cNvPr>
          <p:cNvSpPr/>
          <p:nvPr/>
        </p:nvSpPr>
        <p:spPr>
          <a:xfrm>
            <a:off x="549092" y="5727857"/>
            <a:ext cx="11033308" cy="69579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可以通过调整等效扇出（即调整晶体管尺寸）或通过选择具有不同逻辑努力的逻辑门来调整延时。</a:t>
            </a:r>
            <a:endParaRPr lang="en-US" altLang="zh-CN" dirty="0"/>
          </a:p>
          <a:p>
            <a:pPr algn="ctr"/>
            <a:r>
              <a:rPr lang="zh-CN" altLang="en-US" dirty="0"/>
              <a:t>可以发现，扇出和逻辑努力以类似的方式影响延时，称两者的积为门努力（</a:t>
            </a:r>
            <a:r>
              <a:rPr lang="en-US" altLang="zh-CN" dirty="0"/>
              <a:t>gate effort</a:t>
            </a:r>
            <a:r>
              <a:rPr lang="zh-CN" altLang="en-US" dirty="0"/>
              <a:t>）。</a:t>
            </a:r>
          </a:p>
        </p:txBody>
      </p:sp>
      <p:sp>
        <p:nvSpPr>
          <p:cNvPr id="3" name="灯片编号占位符 2">
            <a:extLst>
              <a:ext uri="{FF2B5EF4-FFF2-40B4-BE49-F238E27FC236}">
                <a16:creationId xmlns:a16="http://schemas.microsoft.com/office/drawing/2014/main" id="{5C701801-176A-A3E1-43B8-E6FC7F6CA0F9}"/>
              </a:ext>
            </a:extLst>
          </p:cNvPr>
          <p:cNvSpPr>
            <a:spLocks noGrp="1"/>
          </p:cNvSpPr>
          <p:nvPr>
            <p:ph type="sldNum" sz="quarter" idx="7"/>
          </p:nvPr>
        </p:nvSpPr>
        <p:spPr/>
        <p:txBody>
          <a:bodyPr/>
          <a:lstStyle/>
          <a:p>
            <a:fld id="{B6F15528-21DE-4FAA-801E-634DDDAF4B2B}" type="slidenum">
              <a:rPr lang="en-US" altLang="zh-CN" smtClean="0"/>
              <a:t>12</a:t>
            </a:fld>
            <a:endParaRPr lang="zh-CN" altLang="en-US"/>
          </a:p>
        </p:txBody>
      </p:sp>
    </p:spTree>
    <p:extLst>
      <p:ext uri="{BB962C8B-B14F-4D97-AF65-F5344CB8AC3E}">
        <p14:creationId xmlns:p14="http://schemas.microsoft.com/office/powerpoint/2010/main" val="25452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0425" y="381000"/>
            <a:ext cx="5391150" cy="513080"/>
          </a:xfrm>
          <a:prstGeom prst="rect">
            <a:avLst/>
          </a:prstGeom>
        </p:spPr>
        <p:txBody>
          <a:bodyPr vert="horz" wrap="square" lIns="0" tIns="12065" rIns="0" bIns="0" rtlCol="0">
            <a:spAutoFit/>
          </a:bodyPr>
          <a:lstStyle/>
          <a:p>
            <a:pPr marL="12700">
              <a:lnSpc>
                <a:spcPct val="100000"/>
              </a:lnSpc>
              <a:spcBef>
                <a:spcPts val="95"/>
              </a:spcBef>
            </a:pPr>
            <a:r>
              <a:rPr sz="3200" b="1" i="0" spc="-5" dirty="0">
                <a:latin typeface="Arial"/>
                <a:cs typeface="Arial"/>
              </a:rPr>
              <a:t>Computing</a:t>
            </a:r>
            <a:r>
              <a:rPr sz="3200" b="1" i="0" spc="-25" dirty="0">
                <a:latin typeface="Arial"/>
                <a:cs typeface="Arial"/>
              </a:rPr>
              <a:t> </a:t>
            </a:r>
            <a:r>
              <a:rPr sz="3200" b="1" i="0" spc="-5" dirty="0">
                <a:latin typeface="Arial"/>
                <a:cs typeface="Arial"/>
              </a:rPr>
              <a:t>Logical</a:t>
            </a:r>
            <a:r>
              <a:rPr sz="3200" b="1" i="0" spc="-20" dirty="0">
                <a:latin typeface="Arial"/>
                <a:cs typeface="Arial"/>
              </a:rPr>
              <a:t> </a:t>
            </a:r>
            <a:r>
              <a:rPr sz="3200" b="1" i="0" spc="-5" dirty="0">
                <a:latin typeface="Arial"/>
                <a:cs typeface="Arial"/>
              </a:rPr>
              <a:t>Effort:</a:t>
            </a:r>
            <a:r>
              <a:rPr sz="3200" b="1" i="0" spc="-10" dirty="0">
                <a:latin typeface="Arial"/>
                <a:cs typeface="Arial"/>
              </a:rPr>
              <a:t> </a:t>
            </a:r>
            <a:r>
              <a:rPr sz="3200" b="1" spc="-5" dirty="0">
                <a:latin typeface="Arial"/>
                <a:cs typeface="Arial"/>
              </a:rPr>
              <a:t>g</a:t>
            </a:r>
            <a:endParaRPr sz="3200" dirty="0">
              <a:latin typeface="Arial"/>
              <a:cs typeface="Arial"/>
            </a:endParaRPr>
          </a:p>
        </p:txBody>
      </p:sp>
      <p:sp>
        <p:nvSpPr>
          <p:cNvPr id="3" name="object 3"/>
          <p:cNvSpPr txBox="1"/>
          <p:nvPr/>
        </p:nvSpPr>
        <p:spPr>
          <a:xfrm>
            <a:off x="215645" y="1398379"/>
            <a:ext cx="9846310" cy="2085975"/>
          </a:xfrm>
          <a:prstGeom prst="rect">
            <a:avLst/>
          </a:prstGeom>
        </p:spPr>
        <p:txBody>
          <a:bodyPr vert="horz" wrap="square" lIns="0" tIns="106045" rIns="0" bIns="0" rtlCol="0">
            <a:spAutoFit/>
          </a:bodyPr>
          <a:lstStyle/>
          <a:p>
            <a:pPr marL="469900" indent="-457200">
              <a:lnSpc>
                <a:spcPct val="100000"/>
              </a:lnSpc>
              <a:spcBef>
                <a:spcPts val="835"/>
              </a:spcBef>
              <a:buFont typeface="Wingdings"/>
              <a:buChar char=""/>
              <a:tabLst>
                <a:tab pos="469265" algn="l"/>
                <a:tab pos="469900" algn="l"/>
              </a:tabLst>
            </a:pPr>
            <a:r>
              <a:rPr sz="2400" b="1" i="1" dirty="0">
                <a:solidFill>
                  <a:srgbClr val="004099"/>
                </a:solidFill>
                <a:latin typeface="Arial"/>
                <a:cs typeface="Arial"/>
              </a:rPr>
              <a:t>g</a:t>
            </a:r>
            <a:r>
              <a:rPr sz="2400" b="1" i="1" spc="-10" dirty="0">
                <a:solidFill>
                  <a:srgbClr val="004099"/>
                </a:solidFill>
                <a:latin typeface="Arial"/>
                <a:cs typeface="Arial"/>
              </a:rPr>
              <a:t> </a:t>
            </a:r>
            <a:r>
              <a:rPr sz="2400" b="1" spc="-5" dirty="0">
                <a:solidFill>
                  <a:srgbClr val="004099"/>
                </a:solidFill>
                <a:latin typeface="Arial"/>
                <a:cs typeface="Arial"/>
              </a:rPr>
              <a:t>is</a:t>
            </a:r>
            <a:r>
              <a:rPr sz="2400" b="1" spc="5" dirty="0">
                <a:solidFill>
                  <a:srgbClr val="004099"/>
                </a:solidFill>
                <a:latin typeface="Arial"/>
                <a:cs typeface="Arial"/>
              </a:rPr>
              <a:t> </a:t>
            </a:r>
            <a:r>
              <a:rPr sz="2400" b="1" spc="-10" dirty="0">
                <a:solidFill>
                  <a:srgbClr val="004099"/>
                </a:solidFill>
                <a:latin typeface="Arial"/>
                <a:cs typeface="Arial"/>
              </a:rPr>
              <a:t>an</a:t>
            </a:r>
            <a:r>
              <a:rPr sz="2400" b="1" dirty="0">
                <a:solidFill>
                  <a:srgbClr val="FF0000"/>
                </a:solidFill>
                <a:latin typeface="Arial"/>
                <a:cs typeface="Arial"/>
              </a:rPr>
              <a:t> </a:t>
            </a:r>
            <a:r>
              <a:rPr sz="2400" b="1" u="heavy" spc="-5" dirty="0">
                <a:solidFill>
                  <a:srgbClr val="FF0000"/>
                </a:solidFill>
                <a:uFill>
                  <a:solidFill>
                    <a:srgbClr val="FF0000"/>
                  </a:solidFill>
                </a:uFill>
                <a:latin typeface="Arial"/>
                <a:cs typeface="Arial"/>
              </a:rPr>
              <a:t>unit-less</a:t>
            </a:r>
            <a:r>
              <a:rPr sz="2400" b="1" spc="-5" dirty="0">
                <a:solidFill>
                  <a:srgbClr val="FF0000"/>
                </a:solidFill>
                <a:latin typeface="Arial"/>
                <a:cs typeface="Arial"/>
              </a:rPr>
              <a:t> </a:t>
            </a:r>
            <a:r>
              <a:rPr sz="2400" b="1" spc="-5" dirty="0">
                <a:solidFill>
                  <a:srgbClr val="004099"/>
                </a:solidFill>
                <a:latin typeface="Arial"/>
                <a:cs typeface="Arial"/>
              </a:rPr>
              <a:t>inherent</a:t>
            </a:r>
            <a:r>
              <a:rPr sz="2400" b="1" spc="5" dirty="0">
                <a:solidFill>
                  <a:srgbClr val="004099"/>
                </a:solidFill>
                <a:latin typeface="Arial"/>
                <a:cs typeface="Arial"/>
              </a:rPr>
              <a:t> </a:t>
            </a:r>
            <a:r>
              <a:rPr sz="2400" b="1" dirty="0">
                <a:solidFill>
                  <a:srgbClr val="004099"/>
                </a:solidFill>
                <a:latin typeface="Arial"/>
                <a:cs typeface="Arial"/>
              </a:rPr>
              <a:t>characteristic</a:t>
            </a:r>
            <a:r>
              <a:rPr sz="2400" b="1" spc="20" dirty="0">
                <a:solidFill>
                  <a:srgbClr val="004099"/>
                </a:solidFill>
                <a:latin typeface="Arial"/>
                <a:cs typeface="Arial"/>
              </a:rPr>
              <a:t> </a:t>
            </a:r>
            <a:r>
              <a:rPr sz="2400" b="1" dirty="0">
                <a:solidFill>
                  <a:srgbClr val="004099"/>
                </a:solidFill>
                <a:latin typeface="Arial"/>
                <a:cs typeface="Arial"/>
              </a:rPr>
              <a:t>of</a:t>
            </a:r>
            <a:r>
              <a:rPr sz="2400" b="1" spc="5" dirty="0">
                <a:solidFill>
                  <a:srgbClr val="004099"/>
                </a:solidFill>
                <a:latin typeface="Arial"/>
                <a:cs typeface="Arial"/>
              </a:rPr>
              <a:t> </a:t>
            </a:r>
            <a:r>
              <a:rPr sz="2400" b="1" spc="-5" dirty="0">
                <a:solidFill>
                  <a:srgbClr val="004099"/>
                </a:solidFill>
                <a:latin typeface="Arial"/>
                <a:cs typeface="Arial"/>
              </a:rPr>
              <a:t>the</a:t>
            </a:r>
            <a:r>
              <a:rPr sz="2400" b="1" dirty="0">
                <a:solidFill>
                  <a:srgbClr val="004099"/>
                </a:solidFill>
                <a:latin typeface="Arial"/>
                <a:cs typeface="Arial"/>
              </a:rPr>
              <a:t> </a:t>
            </a:r>
            <a:r>
              <a:rPr sz="2400" b="1" spc="-5" dirty="0">
                <a:solidFill>
                  <a:srgbClr val="004099"/>
                </a:solidFill>
                <a:latin typeface="Arial"/>
                <a:cs typeface="Arial"/>
              </a:rPr>
              <a:t>logic gate</a:t>
            </a:r>
            <a:endParaRPr sz="2400" dirty="0">
              <a:latin typeface="Arial"/>
              <a:cs typeface="Arial"/>
            </a:endParaRPr>
          </a:p>
          <a:p>
            <a:pPr marL="755650" lvl="1" indent="-342900">
              <a:lnSpc>
                <a:spcPct val="100000"/>
              </a:lnSpc>
              <a:spcBef>
                <a:spcPts val="610"/>
              </a:spcBef>
              <a:buFont typeface="Arial"/>
              <a:buChar char="-"/>
              <a:tabLst>
                <a:tab pos="755015" algn="l"/>
                <a:tab pos="755650" algn="l"/>
              </a:tabLst>
            </a:pPr>
            <a:r>
              <a:rPr sz="2000" b="1" spc="-5" dirty="0">
                <a:solidFill>
                  <a:srgbClr val="006600"/>
                </a:solidFill>
                <a:latin typeface="Arial"/>
                <a:cs typeface="Arial"/>
              </a:rPr>
              <a:t>Not</a:t>
            </a:r>
            <a:r>
              <a:rPr sz="2000" b="1" spc="-10" dirty="0">
                <a:solidFill>
                  <a:srgbClr val="006600"/>
                </a:solidFill>
                <a:latin typeface="Arial"/>
                <a:cs typeface="Arial"/>
              </a:rPr>
              <a:t> </a:t>
            </a:r>
            <a:r>
              <a:rPr sz="2000" b="1" spc="-5" dirty="0">
                <a:solidFill>
                  <a:srgbClr val="006600"/>
                </a:solidFill>
                <a:latin typeface="Arial"/>
                <a:cs typeface="Arial"/>
              </a:rPr>
              <a:t>a function</a:t>
            </a:r>
            <a:r>
              <a:rPr sz="2000" b="1" dirty="0">
                <a:solidFill>
                  <a:srgbClr val="006600"/>
                </a:solidFill>
                <a:latin typeface="Arial"/>
                <a:cs typeface="Arial"/>
              </a:rPr>
              <a:t> </a:t>
            </a:r>
            <a:r>
              <a:rPr sz="2000" b="1" spc="-5" dirty="0">
                <a:solidFill>
                  <a:srgbClr val="006600"/>
                </a:solidFill>
                <a:latin typeface="Arial"/>
                <a:cs typeface="Arial"/>
              </a:rPr>
              <a:t>of</a:t>
            </a:r>
            <a:r>
              <a:rPr sz="2000" b="1" dirty="0">
                <a:solidFill>
                  <a:srgbClr val="006600"/>
                </a:solidFill>
                <a:latin typeface="Arial"/>
                <a:cs typeface="Arial"/>
              </a:rPr>
              <a:t> </a:t>
            </a:r>
            <a:r>
              <a:rPr sz="2000" b="1" spc="-5" dirty="0">
                <a:solidFill>
                  <a:schemeClr val="tx1">
                    <a:lumMod val="95000"/>
                    <a:lumOff val="5000"/>
                  </a:schemeClr>
                </a:solidFill>
                <a:latin typeface="Arial"/>
                <a:cs typeface="Arial"/>
              </a:rPr>
              <a:t>size</a:t>
            </a:r>
            <a:r>
              <a:rPr sz="2000" b="1" spc="-15" dirty="0">
                <a:solidFill>
                  <a:srgbClr val="006600"/>
                </a:solidFill>
                <a:latin typeface="Arial"/>
                <a:cs typeface="Arial"/>
              </a:rPr>
              <a:t> </a:t>
            </a:r>
            <a:r>
              <a:rPr sz="2000" b="1" spc="-5" dirty="0">
                <a:solidFill>
                  <a:srgbClr val="006600"/>
                </a:solidFill>
                <a:latin typeface="Arial"/>
                <a:cs typeface="Arial"/>
              </a:rPr>
              <a:t>of</a:t>
            </a:r>
            <a:r>
              <a:rPr sz="2000" b="1" dirty="0">
                <a:solidFill>
                  <a:srgbClr val="006600"/>
                </a:solidFill>
                <a:latin typeface="Arial"/>
                <a:cs typeface="Arial"/>
              </a:rPr>
              <a:t> </a:t>
            </a:r>
            <a:r>
              <a:rPr sz="2000" b="1" spc="-5" dirty="0">
                <a:solidFill>
                  <a:srgbClr val="006600"/>
                </a:solidFill>
                <a:latin typeface="Arial"/>
                <a:cs typeface="Arial"/>
              </a:rPr>
              <a:t>the</a:t>
            </a:r>
            <a:r>
              <a:rPr sz="2000" b="1" spc="-10" dirty="0">
                <a:solidFill>
                  <a:srgbClr val="006600"/>
                </a:solidFill>
                <a:latin typeface="Arial"/>
                <a:cs typeface="Arial"/>
              </a:rPr>
              <a:t> </a:t>
            </a:r>
            <a:r>
              <a:rPr sz="2000" b="1" spc="-5" dirty="0">
                <a:solidFill>
                  <a:srgbClr val="006600"/>
                </a:solidFill>
                <a:latin typeface="Arial"/>
                <a:cs typeface="Arial"/>
              </a:rPr>
              <a:t>gate</a:t>
            </a:r>
            <a:endParaRPr sz="2000" dirty="0">
              <a:latin typeface="Arial"/>
              <a:cs typeface="Arial"/>
            </a:endParaRPr>
          </a:p>
          <a:p>
            <a:pPr marL="692785" marR="3128010" lvl="1" indent="-280670">
              <a:lnSpc>
                <a:spcPct val="100000"/>
              </a:lnSpc>
              <a:buClr>
                <a:srgbClr val="006600"/>
              </a:buClr>
              <a:buFont typeface="Arial"/>
              <a:buChar char="-"/>
              <a:tabLst>
                <a:tab pos="755015" algn="l"/>
                <a:tab pos="755650" algn="l"/>
              </a:tabLst>
            </a:pPr>
            <a:r>
              <a:rPr dirty="0"/>
              <a:t>	</a:t>
            </a:r>
            <a:r>
              <a:rPr sz="2000" b="1" spc="-5" dirty="0">
                <a:solidFill>
                  <a:srgbClr val="006600"/>
                </a:solidFill>
                <a:latin typeface="Arial"/>
                <a:cs typeface="Arial"/>
              </a:rPr>
              <a:t>It</a:t>
            </a:r>
            <a:r>
              <a:rPr sz="2000" b="1" spc="-15" dirty="0">
                <a:solidFill>
                  <a:srgbClr val="006600"/>
                </a:solidFill>
                <a:latin typeface="Arial"/>
                <a:cs typeface="Arial"/>
              </a:rPr>
              <a:t> </a:t>
            </a:r>
            <a:r>
              <a:rPr sz="2000" b="1" spc="-5" dirty="0">
                <a:solidFill>
                  <a:srgbClr val="006600"/>
                </a:solidFill>
                <a:latin typeface="Arial"/>
                <a:cs typeface="Arial"/>
              </a:rPr>
              <a:t>is</a:t>
            </a:r>
            <a:r>
              <a:rPr sz="2000" b="1" spc="-10" dirty="0">
                <a:solidFill>
                  <a:srgbClr val="006600"/>
                </a:solidFill>
                <a:latin typeface="Arial"/>
                <a:cs typeface="Arial"/>
              </a:rPr>
              <a:t> </a:t>
            </a:r>
            <a:r>
              <a:rPr sz="2000" b="1" spc="-5" dirty="0">
                <a:solidFill>
                  <a:srgbClr val="006600"/>
                </a:solidFill>
                <a:latin typeface="Arial"/>
                <a:cs typeface="Arial"/>
              </a:rPr>
              <a:t>a function</a:t>
            </a:r>
            <a:r>
              <a:rPr sz="2000" b="1" dirty="0">
                <a:solidFill>
                  <a:srgbClr val="006600"/>
                </a:solidFill>
                <a:latin typeface="Arial"/>
                <a:cs typeface="Arial"/>
              </a:rPr>
              <a:t> </a:t>
            </a:r>
            <a:r>
              <a:rPr sz="2000" b="1" spc="-5" dirty="0">
                <a:solidFill>
                  <a:srgbClr val="006600"/>
                </a:solidFill>
                <a:latin typeface="Arial"/>
                <a:cs typeface="Arial"/>
              </a:rPr>
              <a:t>of</a:t>
            </a:r>
            <a:r>
              <a:rPr sz="2000" b="1" dirty="0">
                <a:solidFill>
                  <a:srgbClr val="006600"/>
                </a:solidFill>
                <a:latin typeface="Arial"/>
                <a:cs typeface="Arial"/>
              </a:rPr>
              <a:t> </a:t>
            </a:r>
            <a:r>
              <a:rPr sz="2000" b="1" spc="-5" dirty="0">
                <a:solidFill>
                  <a:srgbClr val="006600"/>
                </a:solidFill>
                <a:latin typeface="Arial"/>
                <a:cs typeface="Arial"/>
              </a:rPr>
              <a:t>the </a:t>
            </a:r>
            <a:r>
              <a:rPr sz="2000" b="1" spc="-5" dirty="0">
                <a:solidFill>
                  <a:schemeClr val="tx1">
                    <a:lumMod val="95000"/>
                    <a:lumOff val="5000"/>
                  </a:schemeClr>
                </a:solidFill>
                <a:latin typeface="Arial"/>
                <a:cs typeface="Arial"/>
              </a:rPr>
              <a:t>construction</a:t>
            </a:r>
            <a:r>
              <a:rPr sz="2000" b="1" spc="5" dirty="0">
                <a:solidFill>
                  <a:srgbClr val="006600"/>
                </a:solidFill>
                <a:latin typeface="Arial"/>
                <a:cs typeface="Arial"/>
              </a:rPr>
              <a:t> </a:t>
            </a:r>
            <a:r>
              <a:rPr sz="2000" b="1" spc="-5" dirty="0">
                <a:solidFill>
                  <a:srgbClr val="006600"/>
                </a:solidFill>
                <a:latin typeface="Arial"/>
                <a:cs typeface="Arial"/>
              </a:rPr>
              <a:t>of</a:t>
            </a:r>
            <a:r>
              <a:rPr sz="2000" b="1" dirty="0">
                <a:solidFill>
                  <a:srgbClr val="006600"/>
                </a:solidFill>
                <a:latin typeface="Arial"/>
                <a:cs typeface="Arial"/>
              </a:rPr>
              <a:t> </a:t>
            </a:r>
            <a:r>
              <a:rPr sz="2000" b="1" spc="-5" dirty="0">
                <a:solidFill>
                  <a:srgbClr val="006600"/>
                </a:solidFill>
                <a:latin typeface="Arial"/>
                <a:cs typeface="Arial"/>
              </a:rPr>
              <a:t>the gate </a:t>
            </a:r>
            <a:r>
              <a:rPr sz="2000" b="1" dirty="0">
                <a:solidFill>
                  <a:srgbClr val="006600"/>
                </a:solidFill>
                <a:latin typeface="Arial"/>
                <a:cs typeface="Arial"/>
              </a:rPr>
              <a:t> </a:t>
            </a:r>
            <a:r>
              <a:rPr sz="2000" b="1" spc="-5" dirty="0">
                <a:solidFill>
                  <a:srgbClr val="006600"/>
                </a:solidFill>
                <a:latin typeface="Arial"/>
                <a:cs typeface="Arial"/>
              </a:rPr>
              <a:t>(connection</a:t>
            </a:r>
            <a:r>
              <a:rPr sz="2000" b="1" spc="15" dirty="0">
                <a:solidFill>
                  <a:srgbClr val="006600"/>
                </a:solidFill>
                <a:latin typeface="Arial"/>
                <a:cs typeface="Arial"/>
              </a:rPr>
              <a:t> </a:t>
            </a:r>
            <a:r>
              <a:rPr sz="2000" b="1" spc="-5" dirty="0">
                <a:solidFill>
                  <a:srgbClr val="006600"/>
                </a:solidFill>
                <a:latin typeface="Arial"/>
                <a:cs typeface="Arial"/>
              </a:rPr>
              <a:t>and</a:t>
            </a:r>
            <a:r>
              <a:rPr sz="2000" b="1" spc="10" dirty="0">
                <a:solidFill>
                  <a:srgbClr val="006600"/>
                </a:solidFill>
                <a:latin typeface="Arial"/>
                <a:cs typeface="Arial"/>
              </a:rPr>
              <a:t> </a:t>
            </a:r>
            <a:r>
              <a:rPr sz="2000" b="1" spc="-5" dirty="0">
                <a:solidFill>
                  <a:srgbClr val="006600"/>
                </a:solidFill>
                <a:latin typeface="Arial"/>
                <a:cs typeface="Arial"/>
              </a:rPr>
              <a:t>relative</a:t>
            </a:r>
            <a:r>
              <a:rPr sz="2000" b="1" spc="-10" dirty="0">
                <a:solidFill>
                  <a:srgbClr val="006600"/>
                </a:solidFill>
                <a:latin typeface="Arial"/>
                <a:cs typeface="Arial"/>
              </a:rPr>
              <a:t> </a:t>
            </a:r>
            <a:r>
              <a:rPr sz="2000" b="1" spc="-5" dirty="0">
                <a:solidFill>
                  <a:srgbClr val="006600"/>
                </a:solidFill>
                <a:latin typeface="Arial"/>
                <a:cs typeface="Arial"/>
              </a:rPr>
              <a:t>size</a:t>
            </a:r>
            <a:r>
              <a:rPr sz="2000" b="1" dirty="0">
                <a:solidFill>
                  <a:srgbClr val="006600"/>
                </a:solidFill>
                <a:latin typeface="Arial"/>
                <a:cs typeface="Arial"/>
              </a:rPr>
              <a:t> </a:t>
            </a:r>
            <a:r>
              <a:rPr sz="2000" b="1" spc="-5" dirty="0">
                <a:solidFill>
                  <a:srgbClr val="006600"/>
                </a:solidFill>
                <a:latin typeface="Arial"/>
                <a:cs typeface="Arial"/>
              </a:rPr>
              <a:t>between</a:t>
            </a:r>
            <a:r>
              <a:rPr sz="2000" b="1" spc="5" dirty="0">
                <a:solidFill>
                  <a:srgbClr val="006600"/>
                </a:solidFill>
                <a:latin typeface="Arial"/>
                <a:cs typeface="Arial"/>
              </a:rPr>
              <a:t> </a:t>
            </a:r>
            <a:r>
              <a:rPr sz="2000" b="1" spc="-5" dirty="0">
                <a:solidFill>
                  <a:srgbClr val="006600"/>
                </a:solidFill>
                <a:latin typeface="Arial"/>
                <a:cs typeface="Arial"/>
              </a:rPr>
              <a:t>transistors)</a:t>
            </a:r>
            <a:endParaRPr sz="2000" dirty="0">
              <a:latin typeface="Arial"/>
              <a:cs typeface="Arial"/>
            </a:endParaRPr>
          </a:p>
          <a:p>
            <a:pPr marL="755650" lvl="1" indent="-342900">
              <a:lnSpc>
                <a:spcPct val="100000"/>
              </a:lnSpc>
              <a:buFont typeface="Arial"/>
              <a:buChar char="-"/>
              <a:tabLst>
                <a:tab pos="755015" algn="l"/>
                <a:tab pos="755650" algn="l"/>
              </a:tabLst>
            </a:pPr>
            <a:r>
              <a:rPr sz="2000" b="1" spc="-5" dirty="0">
                <a:solidFill>
                  <a:srgbClr val="006600"/>
                </a:solidFill>
                <a:latin typeface="Arial"/>
                <a:cs typeface="Arial"/>
              </a:rPr>
              <a:t>An</a:t>
            </a:r>
            <a:r>
              <a:rPr sz="2000" b="1" spc="10" dirty="0">
                <a:solidFill>
                  <a:srgbClr val="006600"/>
                </a:solidFill>
                <a:latin typeface="Arial"/>
                <a:cs typeface="Arial"/>
              </a:rPr>
              <a:t> </a:t>
            </a:r>
            <a:r>
              <a:rPr sz="2000" b="1" spc="-5" dirty="0">
                <a:solidFill>
                  <a:srgbClr val="006600"/>
                </a:solidFill>
                <a:latin typeface="Arial"/>
                <a:cs typeface="Arial"/>
              </a:rPr>
              <a:t>indication</a:t>
            </a:r>
            <a:r>
              <a:rPr sz="2000" b="1" dirty="0">
                <a:solidFill>
                  <a:srgbClr val="006600"/>
                </a:solidFill>
                <a:latin typeface="Arial"/>
                <a:cs typeface="Arial"/>
              </a:rPr>
              <a:t> </a:t>
            </a:r>
            <a:r>
              <a:rPr sz="2000" b="1" spc="-5" dirty="0">
                <a:solidFill>
                  <a:srgbClr val="006600"/>
                </a:solidFill>
                <a:latin typeface="Arial"/>
                <a:cs typeface="Arial"/>
              </a:rPr>
              <a:t>of</a:t>
            </a:r>
            <a:r>
              <a:rPr sz="2000" b="1" spc="5" dirty="0">
                <a:solidFill>
                  <a:srgbClr val="006600"/>
                </a:solidFill>
                <a:latin typeface="Arial"/>
                <a:cs typeface="Arial"/>
              </a:rPr>
              <a:t> </a:t>
            </a:r>
            <a:r>
              <a:rPr sz="2000" b="1" spc="-5" dirty="0">
                <a:solidFill>
                  <a:srgbClr val="006600"/>
                </a:solidFill>
                <a:latin typeface="Arial"/>
                <a:cs typeface="Arial"/>
              </a:rPr>
              <a:t>the</a:t>
            </a:r>
            <a:r>
              <a:rPr sz="2000" b="1" spc="10" dirty="0">
                <a:solidFill>
                  <a:srgbClr val="006600"/>
                </a:solidFill>
                <a:latin typeface="Arial"/>
                <a:cs typeface="Arial"/>
              </a:rPr>
              <a:t> </a:t>
            </a:r>
            <a:r>
              <a:rPr sz="2000" b="1" u="sng" spc="-5" dirty="0">
                <a:solidFill>
                  <a:srgbClr val="006600"/>
                </a:solidFill>
                <a:uFill>
                  <a:solidFill>
                    <a:srgbClr val="006600"/>
                  </a:solidFill>
                </a:uFill>
                <a:latin typeface="Arial"/>
                <a:cs typeface="Arial"/>
              </a:rPr>
              <a:t>“cost”</a:t>
            </a:r>
            <a:r>
              <a:rPr sz="2000" b="1" u="sng"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of</a:t>
            </a:r>
            <a:r>
              <a:rPr sz="2000" b="1" u="sng" spc="10"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implementing the</a:t>
            </a:r>
            <a:r>
              <a:rPr sz="2000" b="1" u="sng" spc="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function</a:t>
            </a:r>
            <a:endParaRPr sz="2000" dirty="0">
              <a:latin typeface="Arial"/>
              <a:cs typeface="Arial"/>
            </a:endParaRPr>
          </a:p>
          <a:p>
            <a:pPr marL="755650" lvl="1" indent="-342900">
              <a:lnSpc>
                <a:spcPct val="100000"/>
              </a:lnSpc>
              <a:buFont typeface="Arial"/>
              <a:buChar char="-"/>
              <a:tabLst>
                <a:tab pos="755015" algn="l"/>
                <a:tab pos="755650" algn="l"/>
              </a:tabLst>
            </a:pPr>
            <a:r>
              <a:rPr sz="2000" b="1" spc="-5" dirty="0">
                <a:solidFill>
                  <a:srgbClr val="006600"/>
                </a:solidFill>
                <a:latin typeface="Arial"/>
                <a:cs typeface="Arial"/>
              </a:rPr>
              <a:t>If</a:t>
            </a:r>
            <a:r>
              <a:rPr sz="2000" b="1" spc="-10" dirty="0">
                <a:solidFill>
                  <a:srgbClr val="006600"/>
                </a:solidFill>
                <a:latin typeface="Arial"/>
                <a:cs typeface="Arial"/>
              </a:rPr>
              <a:t> </a:t>
            </a:r>
            <a:r>
              <a:rPr sz="2000" b="1" spc="-5" dirty="0">
                <a:solidFill>
                  <a:srgbClr val="006600"/>
                </a:solidFill>
                <a:latin typeface="Arial"/>
                <a:cs typeface="Arial"/>
              </a:rPr>
              <a:t>the logic</a:t>
            </a:r>
            <a:r>
              <a:rPr sz="2000" b="1" spc="10" dirty="0">
                <a:solidFill>
                  <a:srgbClr val="006600"/>
                </a:solidFill>
                <a:latin typeface="Arial"/>
                <a:cs typeface="Arial"/>
              </a:rPr>
              <a:t> </a:t>
            </a:r>
            <a:r>
              <a:rPr sz="2000" b="1" spc="-5" dirty="0">
                <a:solidFill>
                  <a:srgbClr val="006600"/>
                </a:solidFill>
                <a:latin typeface="Arial"/>
                <a:cs typeface="Arial"/>
              </a:rPr>
              <a:t>gate</a:t>
            </a:r>
            <a:r>
              <a:rPr sz="2000" b="1" dirty="0">
                <a:solidFill>
                  <a:srgbClr val="006600"/>
                </a:solidFill>
                <a:latin typeface="Arial"/>
                <a:cs typeface="Arial"/>
              </a:rPr>
              <a:t> </a:t>
            </a:r>
            <a:r>
              <a:rPr sz="2000" b="1" spc="-5" dirty="0">
                <a:solidFill>
                  <a:srgbClr val="006600"/>
                </a:solidFill>
                <a:latin typeface="Arial"/>
                <a:cs typeface="Arial"/>
              </a:rPr>
              <a:t>is</a:t>
            </a:r>
            <a:r>
              <a:rPr sz="2000" b="1" dirty="0">
                <a:solidFill>
                  <a:srgbClr val="006600"/>
                </a:solidFill>
                <a:latin typeface="Arial"/>
                <a:cs typeface="Arial"/>
              </a:rPr>
              <a:t> </a:t>
            </a:r>
            <a:r>
              <a:rPr sz="2000" b="1" spc="-5" dirty="0">
                <a:solidFill>
                  <a:srgbClr val="006600"/>
                </a:solidFill>
                <a:latin typeface="Arial"/>
                <a:cs typeface="Arial"/>
              </a:rPr>
              <a:t>sized</a:t>
            </a:r>
            <a:r>
              <a:rPr sz="2000" b="1" dirty="0">
                <a:solidFill>
                  <a:srgbClr val="006600"/>
                </a:solidFill>
                <a:latin typeface="Arial"/>
                <a:cs typeface="Arial"/>
              </a:rPr>
              <a:t> </a:t>
            </a:r>
            <a:r>
              <a:rPr sz="2000" b="1" spc="-5" dirty="0">
                <a:solidFill>
                  <a:srgbClr val="006600"/>
                </a:solidFill>
                <a:latin typeface="Arial"/>
                <a:cs typeface="Arial"/>
              </a:rPr>
              <a:t>so</a:t>
            </a:r>
            <a:r>
              <a:rPr sz="2000" b="1" dirty="0">
                <a:solidFill>
                  <a:srgbClr val="006600"/>
                </a:solidFill>
                <a:latin typeface="Arial"/>
                <a:cs typeface="Arial"/>
              </a:rPr>
              <a:t> </a:t>
            </a:r>
            <a:r>
              <a:rPr sz="2000" b="1" spc="-5" dirty="0">
                <a:solidFill>
                  <a:srgbClr val="006600"/>
                </a:solidFill>
                <a:latin typeface="Arial"/>
                <a:cs typeface="Arial"/>
              </a:rPr>
              <a:t>that</a:t>
            </a:r>
            <a:r>
              <a:rPr sz="2000" b="1" dirty="0">
                <a:solidFill>
                  <a:srgbClr val="006600"/>
                </a:solidFill>
                <a:latin typeface="Arial"/>
                <a:cs typeface="Arial"/>
              </a:rPr>
              <a:t> </a:t>
            </a:r>
            <a:r>
              <a:rPr sz="2000" b="1" spc="-5" dirty="0">
                <a:solidFill>
                  <a:srgbClr val="006600"/>
                </a:solidFill>
                <a:latin typeface="Arial"/>
                <a:cs typeface="Arial"/>
              </a:rPr>
              <a:t>the</a:t>
            </a:r>
            <a:r>
              <a:rPr sz="2000" b="1" dirty="0">
                <a:solidFill>
                  <a:srgbClr val="006600"/>
                </a:solidFill>
                <a:latin typeface="Arial"/>
                <a:cs typeface="Arial"/>
              </a:rPr>
              <a:t> </a:t>
            </a:r>
            <a:r>
              <a:rPr sz="2000" b="1" spc="-5" dirty="0">
                <a:solidFill>
                  <a:srgbClr val="006600"/>
                </a:solidFill>
                <a:latin typeface="Arial"/>
                <a:cs typeface="Arial"/>
              </a:rPr>
              <a:t>PUN</a:t>
            </a:r>
            <a:r>
              <a:rPr sz="2000" b="1" spc="20" dirty="0">
                <a:solidFill>
                  <a:srgbClr val="006600"/>
                </a:solidFill>
                <a:latin typeface="Arial"/>
                <a:cs typeface="Arial"/>
              </a:rPr>
              <a:t> </a:t>
            </a:r>
            <a:r>
              <a:rPr sz="2000" b="1" spc="-5" dirty="0">
                <a:solidFill>
                  <a:srgbClr val="006600"/>
                </a:solidFill>
                <a:latin typeface="Arial"/>
                <a:cs typeface="Arial"/>
              </a:rPr>
              <a:t>and</a:t>
            </a:r>
            <a:r>
              <a:rPr sz="2000" b="1" spc="5" dirty="0">
                <a:solidFill>
                  <a:srgbClr val="006600"/>
                </a:solidFill>
                <a:latin typeface="Arial"/>
                <a:cs typeface="Arial"/>
              </a:rPr>
              <a:t> </a:t>
            </a:r>
            <a:r>
              <a:rPr sz="2000" b="1" spc="-5" dirty="0">
                <a:solidFill>
                  <a:srgbClr val="006600"/>
                </a:solidFill>
                <a:latin typeface="Arial"/>
                <a:cs typeface="Arial"/>
              </a:rPr>
              <a:t>PDN</a:t>
            </a:r>
            <a:r>
              <a:rPr sz="2000" b="1" spc="15" dirty="0">
                <a:solidFill>
                  <a:srgbClr val="006600"/>
                </a:solidFill>
                <a:latin typeface="Arial"/>
                <a:cs typeface="Arial"/>
              </a:rPr>
              <a:t> </a:t>
            </a:r>
            <a:r>
              <a:rPr sz="2000" b="1" spc="-5" dirty="0">
                <a:solidFill>
                  <a:srgbClr val="006600"/>
                </a:solidFill>
                <a:latin typeface="Arial"/>
                <a:cs typeface="Arial"/>
              </a:rPr>
              <a:t>have</a:t>
            </a:r>
            <a:r>
              <a:rPr sz="2000" b="1" spc="10" dirty="0">
                <a:solidFill>
                  <a:srgbClr val="006600"/>
                </a:solidFill>
                <a:latin typeface="Arial"/>
                <a:cs typeface="Arial"/>
              </a:rPr>
              <a:t> </a:t>
            </a:r>
            <a:r>
              <a:rPr sz="2000" b="1" spc="-5" dirty="0">
                <a:solidFill>
                  <a:srgbClr val="006600"/>
                </a:solidFill>
                <a:latin typeface="Arial"/>
                <a:cs typeface="Arial"/>
              </a:rPr>
              <a:t>equal</a:t>
            </a:r>
            <a:r>
              <a:rPr sz="2000" b="1" spc="5" dirty="0">
                <a:solidFill>
                  <a:srgbClr val="006600"/>
                </a:solidFill>
                <a:latin typeface="Arial"/>
                <a:cs typeface="Arial"/>
              </a:rPr>
              <a:t> </a:t>
            </a:r>
            <a:r>
              <a:rPr sz="2000" b="1" spc="-5" dirty="0">
                <a:solidFill>
                  <a:srgbClr val="006600"/>
                </a:solidFill>
                <a:latin typeface="Arial"/>
                <a:cs typeface="Arial"/>
              </a:rPr>
              <a:t>strength,</a:t>
            </a:r>
            <a:r>
              <a:rPr sz="2000" b="1" spc="10" dirty="0">
                <a:solidFill>
                  <a:srgbClr val="006600"/>
                </a:solidFill>
                <a:latin typeface="Arial"/>
                <a:cs typeface="Arial"/>
              </a:rPr>
              <a:t> </a:t>
            </a:r>
            <a:r>
              <a:rPr sz="2000" b="1" spc="-5" dirty="0">
                <a:solidFill>
                  <a:srgbClr val="006600"/>
                </a:solidFill>
                <a:latin typeface="Arial"/>
                <a:cs typeface="Arial"/>
              </a:rPr>
              <a:t>then</a:t>
            </a:r>
            <a:endParaRPr sz="2000" dirty="0">
              <a:latin typeface="Arial"/>
              <a:cs typeface="Arial"/>
            </a:endParaRPr>
          </a:p>
        </p:txBody>
      </p:sp>
      <p:sp>
        <p:nvSpPr>
          <p:cNvPr id="4" name="object 4"/>
          <p:cNvSpPr txBox="1"/>
          <p:nvPr/>
        </p:nvSpPr>
        <p:spPr>
          <a:xfrm>
            <a:off x="509777" y="4373879"/>
            <a:ext cx="11217910" cy="1384300"/>
          </a:xfrm>
          <a:prstGeom prst="rect">
            <a:avLst/>
          </a:prstGeom>
        </p:spPr>
        <p:txBody>
          <a:bodyPr vert="horz" wrap="square" lIns="0" tIns="12065" rIns="0" bIns="0" rtlCol="0">
            <a:spAutoFit/>
          </a:bodyPr>
          <a:lstStyle/>
          <a:p>
            <a:pPr marL="118110">
              <a:lnSpc>
                <a:spcPct val="100000"/>
              </a:lnSpc>
              <a:spcBef>
                <a:spcPts val="95"/>
              </a:spcBef>
              <a:tabLst>
                <a:tab pos="461009" algn="l"/>
              </a:tabLst>
            </a:pPr>
            <a:r>
              <a:rPr sz="2000" spc="-5" dirty="0">
                <a:solidFill>
                  <a:srgbClr val="006600"/>
                </a:solidFill>
                <a:latin typeface="Arial"/>
                <a:cs typeface="Arial"/>
              </a:rPr>
              <a:t>-	</a:t>
            </a:r>
            <a:r>
              <a:rPr sz="2000" b="1" spc="-5" dirty="0">
                <a:solidFill>
                  <a:srgbClr val="006600"/>
                </a:solidFill>
                <a:latin typeface="Arial"/>
                <a:cs typeface="Arial"/>
              </a:rPr>
              <a:t>For</a:t>
            </a:r>
            <a:r>
              <a:rPr sz="2000" b="1" spc="5" dirty="0">
                <a:solidFill>
                  <a:srgbClr val="006600"/>
                </a:solidFill>
                <a:latin typeface="Arial"/>
                <a:cs typeface="Arial"/>
              </a:rPr>
              <a:t> </a:t>
            </a:r>
            <a:r>
              <a:rPr sz="2000" b="1" spc="-5" dirty="0">
                <a:solidFill>
                  <a:srgbClr val="006600"/>
                </a:solidFill>
                <a:latin typeface="Arial"/>
                <a:cs typeface="Arial"/>
              </a:rPr>
              <a:t>a</a:t>
            </a:r>
            <a:r>
              <a:rPr sz="2000" b="1" spc="5" dirty="0">
                <a:solidFill>
                  <a:srgbClr val="006600"/>
                </a:solidFill>
                <a:latin typeface="Arial"/>
                <a:cs typeface="Arial"/>
              </a:rPr>
              <a:t> </a:t>
            </a:r>
            <a:r>
              <a:rPr sz="2000" b="1" spc="-5" dirty="0">
                <a:solidFill>
                  <a:srgbClr val="006600"/>
                </a:solidFill>
                <a:latin typeface="Arial"/>
                <a:cs typeface="Arial"/>
              </a:rPr>
              <a:t>given</a:t>
            </a:r>
            <a:r>
              <a:rPr sz="2000" b="1" spc="10" dirty="0">
                <a:solidFill>
                  <a:srgbClr val="006600"/>
                </a:solidFill>
                <a:latin typeface="Arial"/>
                <a:cs typeface="Arial"/>
              </a:rPr>
              <a:t> </a:t>
            </a:r>
            <a:r>
              <a:rPr sz="2000" b="1" spc="-5" dirty="0">
                <a:solidFill>
                  <a:srgbClr val="006600"/>
                </a:solidFill>
                <a:latin typeface="Arial"/>
                <a:cs typeface="Arial"/>
              </a:rPr>
              <a:t>logic</a:t>
            </a:r>
            <a:r>
              <a:rPr sz="2000" b="1" spc="5" dirty="0">
                <a:solidFill>
                  <a:srgbClr val="006600"/>
                </a:solidFill>
                <a:latin typeface="Arial"/>
                <a:cs typeface="Arial"/>
              </a:rPr>
              <a:t> </a:t>
            </a:r>
            <a:r>
              <a:rPr sz="2000" b="1" spc="-5" dirty="0">
                <a:solidFill>
                  <a:srgbClr val="006600"/>
                </a:solidFill>
                <a:latin typeface="Arial"/>
                <a:cs typeface="Arial"/>
              </a:rPr>
              <a:t>gate,</a:t>
            </a:r>
            <a:r>
              <a:rPr sz="2000" b="1" spc="5" dirty="0">
                <a:solidFill>
                  <a:srgbClr val="006600"/>
                </a:solidFill>
                <a:latin typeface="Arial"/>
                <a:cs typeface="Arial"/>
              </a:rPr>
              <a:t> </a:t>
            </a:r>
            <a:r>
              <a:rPr sz="2000" b="1" i="1" spc="-5" dirty="0">
                <a:solidFill>
                  <a:srgbClr val="006600"/>
                </a:solidFill>
                <a:latin typeface="Arial"/>
                <a:cs typeface="Arial"/>
              </a:rPr>
              <a:t>g</a:t>
            </a:r>
            <a:r>
              <a:rPr sz="2000" b="1" i="1" spc="5" dirty="0">
                <a:solidFill>
                  <a:srgbClr val="006600"/>
                </a:solidFill>
                <a:latin typeface="Arial"/>
                <a:cs typeface="Arial"/>
              </a:rPr>
              <a:t> </a:t>
            </a:r>
            <a:r>
              <a:rPr sz="2000" b="1" spc="-5" dirty="0">
                <a:solidFill>
                  <a:srgbClr val="006600"/>
                </a:solidFill>
                <a:latin typeface="Arial"/>
                <a:cs typeface="Arial"/>
              </a:rPr>
              <a:t>may</a:t>
            </a:r>
            <a:r>
              <a:rPr sz="2000" b="1" spc="5" dirty="0">
                <a:solidFill>
                  <a:srgbClr val="006600"/>
                </a:solidFill>
                <a:latin typeface="Arial"/>
                <a:cs typeface="Arial"/>
              </a:rPr>
              <a:t> </a:t>
            </a:r>
            <a:r>
              <a:rPr sz="2000" b="1" spc="-5" dirty="0">
                <a:solidFill>
                  <a:srgbClr val="006600"/>
                </a:solidFill>
                <a:latin typeface="Arial"/>
                <a:cs typeface="Arial"/>
              </a:rPr>
              <a:t>vary</a:t>
            </a:r>
            <a:r>
              <a:rPr sz="2000" b="1" dirty="0">
                <a:solidFill>
                  <a:srgbClr val="006600"/>
                </a:solidFill>
                <a:latin typeface="Arial"/>
                <a:cs typeface="Arial"/>
              </a:rPr>
              <a:t> </a:t>
            </a:r>
            <a:r>
              <a:rPr sz="2000" b="1" spc="-5" dirty="0">
                <a:solidFill>
                  <a:srgbClr val="006600"/>
                </a:solidFill>
                <a:latin typeface="Arial"/>
                <a:cs typeface="Arial"/>
              </a:rPr>
              <a:t>for</a:t>
            </a:r>
            <a:r>
              <a:rPr sz="2000" b="1" spc="5" dirty="0">
                <a:solidFill>
                  <a:srgbClr val="006600"/>
                </a:solidFill>
                <a:latin typeface="Arial"/>
                <a:cs typeface="Arial"/>
              </a:rPr>
              <a:t> </a:t>
            </a:r>
            <a:r>
              <a:rPr sz="2000" b="1" spc="-5" dirty="0">
                <a:solidFill>
                  <a:srgbClr val="006600"/>
                </a:solidFill>
                <a:latin typeface="Arial"/>
                <a:cs typeface="Arial"/>
              </a:rPr>
              <a:t>different</a:t>
            </a:r>
            <a:r>
              <a:rPr sz="2000" b="1" dirty="0">
                <a:solidFill>
                  <a:srgbClr val="006600"/>
                </a:solidFill>
                <a:latin typeface="Arial"/>
                <a:cs typeface="Arial"/>
              </a:rPr>
              <a:t> </a:t>
            </a:r>
            <a:r>
              <a:rPr sz="2000" b="1" spc="-5" dirty="0">
                <a:solidFill>
                  <a:srgbClr val="006600"/>
                </a:solidFill>
                <a:latin typeface="Arial"/>
                <a:cs typeface="Arial"/>
              </a:rPr>
              <a:t>inputs</a:t>
            </a:r>
            <a:r>
              <a:rPr sz="2000" b="1" spc="5" dirty="0">
                <a:solidFill>
                  <a:srgbClr val="006600"/>
                </a:solidFill>
                <a:latin typeface="Arial"/>
                <a:cs typeface="Arial"/>
              </a:rPr>
              <a:t> </a:t>
            </a:r>
            <a:r>
              <a:rPr sz="2000" b="1" spc="-5" dirty="0">
                <a:solidFill>
                  <a:srgbClr val="006600"/>
                </a:solidFill>
                <a:latin typeface="Arial"/>
                <a:cs typeface="Arial"/>
              </a:rPr>
              <a:t>(</a:t>
            </a:r>
            <a:r>
              <a:rPr sz="2000" b="1" spc="-5" dirty="0">
                <a:solidFill>
                  <a:srgbClr val="FF0000"/>
                </a:solidFill>
                <a:latin typeface="Arial"/>
                <a:cs typeface="Arial"/>
              </a:rPr>
              <a:t>we</a:t>
            </a:r>
            <a:r>
              <a:rPr sz="2000" b="1" spc="-10" dirty="0">
                <a:solidFill>
                  <a:srgbClr val="FF0000"/>
                </a:solidFill>
                <a:latin typeface="Arial"/>
                <a:cs typeface="Arial"/>
              </a:rPr>
              <a:t> </a:t>
            </a:r>
            <a:r>
              <a:rPr sz="2000" b="1" spc="-5" dirty="0">
                <a:solidFill>
                  <a:srgbClr val="FF0000"/>
                </a:solidFill>
                <a:latin typeface="Arial"/>
                <a:cs typeface="Arial"/>
              </a:rPr>
              <a:t>have</a:t>
            </a:r>
            <a:r>
              <a:rPr sz="2000" b="1" spc="10" dirty="0">
                <a:solidFill>
                  <a:srgbClr val="FF0000"/>
                </a:solidFill>
                <a:latin typeface="Arial"/>
                <a:cs typeface="Arial"/>
              </a:rPr>
              <a:t> </a:t>
            </a:r>
            <a:r>
              <a:rPr sz="2000" b="1" spc="-5" dirty="0">
                <a:solidFill>
                  <a:srgbClr val="FF0000"/>
                </a:solidFill>
                <a:latin typeface="Arial"/>
                <a:cs typeface="Arial"/>
              </a:rPr>
              <a:t>to</a:t>
            </a:r>
            <a:r>
              <a:rPr sz="2000" b="1" spc="5" dirty="0">
                <a:solidFill>
                  <a:srgbClr val="FF0000"/>
                </a:solidFill>
                <a:latin typeface="Arial"/>
                <a:cs typeface="Arial"/>
              </a:rPr>
              <a:t> </a:t>
            </a:r>
            <a:r>
              <a:rPr sz="2000" b="1" spc="-5" dirty="0">
                <a:solidFill>
                  <a:srgbClr val="FF0000"/>
                </a:solidFill>
                <a:latin typeface="Arial"/>
                <a:cs typeface="Arial"/>
              </a:rPr>
              <a:t>specify</a:t>
            </a:r>
            <a:r>
              <a:rPr sz="2000" b="1" dirty="0">
                <a:solidFill>
                  <a:srgbClr val="FF0000"/>
                </a:solidFill>
                <a:latin typeface="Arial"/>
                <a:cs typeface="Arial"/>
              </a:rPr>
              <a:t> </a:t>
            </a:r>
            <a:r>
              <a:rPr sz="2000" b="1" spc="-5" dirty="0">
                <a:solidFill>
                  <a:srgbClr val="FF0000"/>
                </a:solidFill>
                <a:latin typeface="Arial"/>
                <a:cs typeface="Arial"/>
              </a:rPr>
              <a:t>the</a:t>
            </a:r>
            <a:r>
              <a:rPr sz="2000" b="1" dirty="0">
                <a:solidFill>
                  <a:srgbClr val="FF0000"/>
                </a:solidFill>
                <a:latin typeface="Arial"/>
                <a:cs typeface="Arial"/>
              </a:rPr>
              <a:t> </a:t>
            </a:r>
            <a:r>
              <a:rPr sz="2000" b="1" spc="-5" dirty="0">
                <a:solidFill>
                  <a:srgbClr val="FF0000"/>
                </a:solidFill>
                <a:latin typeface="Arial"/>
                <a:cs typeface="Arial"/>
              </a:rPr>
              <a:t>input</a:t>
            </a:r>
            <a:r>
              <a:rPr sz="2000" b="1" spc="10" dirty="0">
                <a:solidFill>
                  <a:srgbClr val="FF0000"/>
                </a:solidFill>
                <a:latin typeface="Arial"/>
                <a:cs typeface="Arial"/>
              </a:rPr>
              <a:t> </a:t>
            </a:r>
            <a:r>
              <a:rPr sz="2000" b="1" spc="-5" dirty="0">
                <a:solidFill>
                  <a:srgbClr val="FF0000"/>
                </a:solidFill>
                <a:latin typeface="Arial"/>
                <a:cs typeface="Arial"/>
              </a:rPr>
              <a:t>first!</a:t>
            </a:r>
            <a:r>
              <a:rPr sz="2000" b="1" spc="-5" dirty="0">
                <a:solidFill>
                  <a:srgbClr val="006600"/>
                </a:solidFill>
                <a:latin typeface="Arial"/>
                <a:cs typeface="Arial"/>
              </a:rPr>
              <a:t>)</a:t>
            </a:r>
            <a:endParaRPr sz="2000" dirty="0">
              <a:latin typeface="Arial"/>
              <a:cs typeface="Arial"/>
            </a:endParaRPr>
          </a:p>
          <a:p>
            <a:pPr>
              <a:lnSpc>
                <a:spcPct val="100000"/>
              </a:lnSpc>
              <a:spcBef>
                <a:spcPts val="10"/>
              </a:spcBef>
            </a:pPr>
            <a:endParaRPr sz="2200" dirty="0">
              <a:latin typeface="Arial"/>
              <a:cs typeface="Arial"/>
            </a:endParaRPr>
          </a:p>
          <a:p>
            <a:pPr marL="469900" marR="5080" indent="-457200">
              <a:lnSpc>
                <a:spcPct val="100000"/>
              </a:lnSpc>
              <a:buFont typeface="Wingdings"/>
              <a:buChar char=""/>
              <a:tabLst>
                <a:tab pos="469265" algn="l"/>
                <a:tab pos="469900" algn="l"/>
              </a:tabLst>
            </a:pPr>
            <a:r>
              <a:rPr sz="2400" b="1" i="1" dirty="0">
                <a:solidFill>
                  <a:srgbClr val="FF0000"/>
                </a:solidFill>
                <a:latin typeface="Arial"/>
                <a:cs typeface="Arial"/>
              </a:rPr>
              <a:t>Such</a:t>
            </a:r>
            <a:r>
              <a:rPr sz="2400" b="1" i="1" spc="-5" dirty="0">
                <a:solidFill>
                  <a:srgbClr val="FF0000"/>
                </a:solidFill>
                <a:latin typeface="Arial"/>
                <a:cs typeface="Arial"/>
              </a:rPr>
              <a:t> unit-less property</a:t>
            </a:r>
            <a:r>
              <a:rPr sz="2400" b="1" i="1" spc="5" dirty="0">
                <a:solidFill>
                  <a:srgbClr val="FF0000"/>
                </a:solidFill>
                <a:latin typeface="Arial"/>
                <a:cs typeface="Arial"/>
              </a:rPr>
              <a:t> </a:t>
            </a:r>
            <a:r>
              <a:rPr sz="2400" b="1" i="1" dirty="0">
                <a:solidFill>
                  <a:srgbClr val="FF0000"/>
                </a:solidFill>
                <a:latin typeface="Arial"/>
                <a:cs typeface="Arial"/>
              </a:rPr>
              <a:t>of</a:t>
            </a:r>
            <a:r>
              <a:rPr sz="2400" b="1" i="1" spc="5" dirty="0">
                <a:solidFill>
                  <a:srgbClr val="FF0000"/>
                </a:solidFill>
                <a:latin typeface="Arial"/>
                <a:cs typeface="Arial"/>
              </a:rPr>
              <a:t> </a:t>
            </a:r>
            <a:r>
              <a:rPr sz="2400" b="1" i="1" spc="-5" dirty="0">
                <a:solidFill>
                  <a:srgbClr val="FF0000"/>
                </a:solidFill>
                <a:latin typeface="Arial"/>
                <a:cs typeface="Arial"/>
              </a:rPr>
              <a:t>the</a:t>
            </a:r>
            <a:r>
              <a:rPr sz="2400" b="1" i="1" dirty="0">
                <a:solidFill>
                  <a:srgbClr val="FF0000"/>
                </a:solidFill>
                <a:latin typeface="Arial"/>
                <a:cs typeface="Arial"/>
              </a:rPr>
              <a:t> </a:t>
            </a:r>
            <a:r>
              <a:rPr sz="2400" b="1" i="1" spc="-5" dirty="0">
                <a:solidFill>
                  <a:srgbClr val="FF0000"/>
                </a:solidFill>
                <a:latin typeface="Arial"/>
                <a:cs typeface="Arial"/>
              </a:rPr>
              <a:t>logical</a:t>
            </a:r>
            <a:r>
              <a:rPr sz="2400" b="1" i="1" spc="-10" dirty="0">
                <a:solidFill>
                  <a:srgbClr val="FF0000"/>
                </a:solidFill>
                <a:latin typeface="Arial"/>
                <a:cs typeface="Arial"/>
              </a:rPr>
              <a:t> effort</a:t>
            </a:r>
            <a:r>
              <a:rPr sz="2400" b="1" i="1" spc="5" dirty="0">
                <a:solidFill>
                  <a:srgbClr val="FF0000"/>
                </a:solidFill>
                <a:latin typeface="Arial"/>
                <a:cs typeface="Arial"/>
              </a:rPr>
              <a:t> </a:t>
            </a:r>
            <a:r>
              <a:rPr sz="2400" b="1" i="1" dirty="0">
                <a:solidFill>
                  <a:srgbClr val="FF0000"/>
                </a:solidFill>
                <a:latin typeface="Arial"/>
                <a:cs typeface="Arial"/>
              </a:rPr>
              <a:t>allows</a:t>
            </a:r>
            <a:r>
              <a:rPr sz="2400" b="1" i="1" spc="-5" dirty="0">
                <a:solidFill>
                  <a:srgbClr val="FF0000"/>
                </a:solidFill>
                <a:latin typeface="Arial"/>
                <a:cs typeface="Arial"/>
              </a:rPr>
              <a:t> </a:t>
            </a:r>
            <a:r>
              <a:rPr sz="2400" b="1" i="1" spc="-10" dirty="0">
                <a:solidFill>
                  <a:srgbClr val="FF0000"/>
                </a:solidFill>
                <a:latin typeface="Arial"/>
                <a:cs typeface="Arial"/>
              </a:rPr>
              <a:t>us</a:t>
            </a:r>
            <a:r>
              <a:rPr sz="2400" b="1" i="1" spc="10" dirty="0">
                <a:solidFill>
                  <a:srgbClr val="FF0000"/>
                </a:solidFill>
                <a:latin typeface="Arial"/>
                <a:cs typeface="Arial"/>
              </a:rPr>
              <a:t> </a:t>
            </a:r>
            <a:r>
              <a:rPr sz="2400" b="1" i="1" dirty="0">
                <a:solidFill>
                  <a:srgbClr val="FF0000"/>
                </a:solidFill>
                <a:latin typeface="Arial"/>
                <a:cs typeface="Arial"/>
              </a:rPr>
              <a:t>to</a:t>
            </a:r>
            <a:r>
              <a:rPr sz="2400" b="1" i="1" spc="-5" dirty="0">
                <a:solidFill>
                  <a:srgbClr val="FF0000"/>
                </a:solidFill>
                <a:latin typeface="Arial"/>
                <a:cs typeface="Arial"/>
              </a:rPr>
              <a:t> postpone</a:t>
            </a:r>
            <a:r>
              <a:rPr sz="2400" b="1" i="1" spc="5" dirty="0">
                <a:solidFill>
                  <a:srgbClr val="FF0000"/>
                </a:solidFill>
                <a:latin typeface="Arial"/>
                <a:cs typeface="Arial"/>
              </a:rPr>
              <a:t> </a:t>
            </a:r>
            <a:r>
              <a:rPr sz="2400" b="1" i="1" spc="-5" dirty="0">
                <a:solidFill>
                  <a:srgbClr val="FF0000"/>
                </a:solidFill>
                <a:latin typeface="Arial"/>
                <a:cs typeface="Arial"/>
              </a:rPr>
              <a:t>detailed </a:t>
            </a:r>
            <a:r>
              <a:rPr sz="2400" b="1" i="1" spc="-650" dirty="0">
                <a:solidFill>
                  <a:srgbClr val="FF0000"/>
                </a:solidFill>
                <a:latin typeface="Arial"/>
                <a:cs typeface="Arial"/>
              </a:rPr>
              <a:t> </a:t>
            </a:r>
            <a:r>
              <a:rPr sz="2400" b="1" i="1" spc="-5" dirty="0">
                <a:solidFill>
                  <a:srgbClr val="FF0000"/>
                </a:solidFill>
                <a:latin typeface="Arial"/>
                <a:cs typeface="Arial"/>
              </a:rPr>
              <a:t>calculations</a:t>
            </a:r>
            <a:r>
              <a:rPr sz="2400" b="1" i="1" spc="5" dirty="0">
                <a:solidFill>
                  <a:srgbClr val="FF0000"/>
                </a:solidFill>
                <a:latin typeface="Arial"/>
                <a:cs typeface="Arial"/>
              </a:rPr>
              <a:t> </a:t>
            </a:r>
            <a:r>
              <a:rPr sz="2400" b="1" i="1" spc="-5" dirty="0">
                <a:solidFill>
                  <a:srgbClr val="FF0000"/>
                </a:solidFill>
                <a:latin typeface="Arial"/>
                <a:cs typeface="Arial"/>
              </a:rPr>
              <a:t>of</a:t>
            </a:r>
            <a:r>
              <a:rPr sz="2400" b="1" i="1" spc="5" dirty="0">
                <a:solidFill>
                  <a:srgbClr val="FF0000"/>
                </a:solidFill>
                <a:latin typeface="Arial"/>
                <a:cs typeface="Arial"/>
              </a:rPr>
              <a:t> </a:t>
            </a:r>
            <a:r>
              <a:rPr sz="2400" b="1" i="1" spc="-5" dirty="0">
                <a:solidFill>
                  <a:srgbClr val="FF0000"/>
                </a:solidFill>
                <a:latin typeface="Arial"/>
                <a:cs typeface="Arial"/>
              </a:rPr>
              <a:t>CMOS</a:t>
            </a:r>
            <a:r>
              <a:rPr sz="2400" b="1" i="1" spc="5" dirty="0">
                <a:solidFill>
                  <a:srgbClr val="FF0000"/>
                </a:solidFill>
                <a:latin typeface="Arial"/>
                <a:cs typeface="Arial"/>
              </a:rPr>
              <a:t> </a:t>
            </a:r>
            <a:r>
              <a:rPr sz="2400" b="1" i="1" spc="-5" dirty="0">
                <a:solidFill>
                  <a:srgbClr val="FF0000"/>
                </a:solidFill>
                <a:latin typeface="Arial"/>
                <a:cs typeface="Arial"/>
              </a:rPr>
              <a:t>sizes</a:t>
            </a:r>
            <a:r>
              <a:rPr sz="2400" b="1" i="1" dirty="0">
                <a:solidFill>
                  <a:srgbClr val="FF0000"/>
                </a:solidFill>
                <a:latin typeface="Arial"/>
                <a:cs typeface="Arial"/>
              </a:rPr>
              <a:t> until</a:t>
            </a:r>
            <a:r>
              <a:rPr sz="2400" b="1" i="1" spc="-15" dirty="0">
                <a:solidFill>
                  <a:srgbClr val="FF0000"/>
                </a:solidFill>
                <a:latin typeface="Arial"/>
                <a:cs typeface="Arial"/>
              </a:rPr>
              <a:t> </a:t>
            </a:r>
            <a:r>
              <a:rPr sz="2400" b="1" i="1" spc="-5" dirty="0">
                <a:solidFill>
                  <a:srgbClr val="FF0000"/>
                </a:solidFill>
                <a:latin typeface="Arial"/>
                <a:cs typeface="Arial"/>
              </a:rPr>
              <a:t>the</a:t>
            </a:r>
            <a:r>
              <a:rPr sz="2400" b="1" i="1" spc="5" dirty="0">
                <a:solidFill>
                  <a:srgbClr val="FF0000"/>
                </a:solidFill>
                <a:latin typeface="Arial"/>
                <a:cs typeface="Arial"/>
              </a:rPr>
              <a:t> </a:t>
            </a:r>
            <a:r>
              <a:rPr sz="2400" b="1" i="1" spc="-5" dirty="0">
                <a:solidFill>
                  <a:srgbClr val="FF0000"/>
                </a:solidFill>
                <a:latin typeface="Arial"/>
                <a:cs typeface="Arial"/>
              </a:rPr>
              <a:t>logical</a:t>
            </a:r>
            <a:r>
              <a:rPr sz="2400" b="1" i="1" spc="-10" dirty="0">
                <a:solidFill>
                  <a:srgbClr val="FF0000"/>
                </a:solidFill>
                <a:latin typeface="Arial"/>
                <a:cs typeface="Arial"/>
              </a:rPr>
              <a:t> effort</a:t>
            </a:r>
            <a:r>
              <a:rPr sz="2400" b="1" i="1" spc="10" dirty="0">
                <a:solidFill>
                  <a:srgbClr val="FF0000"/>
                </a:solidFill>
                <a:latin typeface="Arial"/>
                <a:cs typeface="Arial"/>
              </a:rPr>
              <a:t> </a:t>
            </a:r>
            <a:r>
              <a:rPr sz="2400" b="1" i="1" spc="-5" dirty="0">
                <a:solidFill>
                  <a:srgbClr val="FF0000"/>
                </a:solidFill>
                <a:latin typeface="Arial"/>
                <a:cs typeface="Arial"/>
              </a:rPr>
              <a:t>analysis</a:t>
            </a:r>
            <a:r>
              <a:rPr sz="2400" b="1" i="1" spc="15" dirty="0">
                <a:solidFill>
                  <a:srgbClr val="FF0000"/>
                </a:solidFill>
                <a:latin typeface="Arial"/>
                <a:cs typeface="Arial"/>
              </a:rPr>
              <a:t> </a:t>
            </a:r>
            <a:r>
              <a:rPr sz="2400" b="1" i="1" spc="-5">
                <a:solidFill>
                  <a:srgbClr val="FF0000"/>
                </a:solidFill>
                <a:latin typeface="Arial"/>
                <a:cs typeface="Arial"/>
              </a:rPr>
              <a:t>is</a:t>
            </a:r>
            <a:r>
              <a:rPr sz="2400" b="1" i="1" spc="-10">
                <a:solidFill>
                  <a:srgbClr val="FF0000"/>
                </a:solidFill>
                <a:latin typeface="Arial"/>
                <a:cs typeface="Arial"/>
              </a:rPr>
              <a:t> </a:t>
            </a:r>
            <a:r>
              <a:rPr sz="2400" b="1" i="1" spc="-5">
                <a:solidFill>
                  <a:srgbClr val="FF0000"/>
                </a:solidFill>
                <a:latin typeface="Arial"/>
                <a:cs typeface="Arial"/>
              </a:rPr>
              <a:t>complete</a:t>
            </a:r>
            <a:r>
              <a:rPr lang="en-US" sz="2400" b="1" i="1" spc="-5">
                <a:solidFill>
                  <a:srgbClr val="FF0000"/>
                </a:solidFill>
                <a:latin typeface="Arial"/>
                <a:cs typeface="Arial"/>
              </a:rPr>
              <a:t>d</a:t>
            </a:r>
            <a:r>
              <a:rPr sz="2400" b="1" i="1" spc="-5">
                <a:solidFill>
                  <a:srgbClr val="FF0000"/>
                </a:solidFill>
                <a:latin typeface="Arial"/>
                <a:cs typeface="Arial"/>
              </a:rPr>
              <a:t>.</a:t>
            </a:r>
            <a:endParaRPr sz="2400" dirty="0">
              <a:latin typeface="Arial"/>
              <a:cs typeface="Arial"/>
            </a:endParaRPr>
          </a:p>
        </p:txBody>
      </p:sp>
      <p:grpSp>
        <p:nvGrpSpPr>
          <p:cNvPr id="5" name="object 5"/>
          <p:cNvGrpSpPr/>
          <p:nvPr/>
        </p:nvGrpSpPr>
        <p:grpSpPr>
          <a:xfrm>
            <a:off x="2256282" y="3553967"/>
            <a:ext cx="5974080" cy="768985"/>
            <a:chOff x="2256282" y="3553967"/>
            <a:chExt cx="5974080" cy="768985"/>
          </a:xfrm>
        </p:grpSpPr>
        <p:sp>
          <p:nvSpPr>
            <p:cNvPr id="6" name="object 6"/>
            <p:cNvSpPr/>
            <p:nvPr/>
          </p:nvSpPr>
          <p:spPr>
            <a:xfrm>
              <a:off x="2262759" y="3560444"/>
              <a:ext cx="5961380" cy="756285"/>
            </a:xfrm>
            <a:custGeom>
              <a:avLst/>
              <a:gdLst/>
              <a:ahLst/>
              <a:cxnLst/>
              <a:rect l="l" t="t" r="r" b="b"/>
              <a:pathLst>
                <a:path w="5961380" h="756285">
                  <a:moveTo>
                    <a:pt x="5835142" y="0"/>
                  </a:moveTo>
                  <a:lnTo>
                    <a:pt x="125984" y="0"/>
                  </a:lnTo>
                  <a:lnTo>
                    <a:pt x="76938" y="9898"/>
                  </a:lnTo>
                  <a:lnTo>
                    <a:pt x="36893" y="36893"/>
                  </a:lnTo>
                  <a:lnTo>
                    <a:pt x="9898" y="76938"/>
                  </a:lnTo>
                  <a:lnTo>
                    <a:pt x="0" y="125983"/>
                  </a:lnTo>
                  <a:lnTo>
                    <a:pt x="0" y="629919"/>
                  </a:lnTo>
                  <a:lnTo>
                    <a:pt x="9898" y="678965"/>
                  </a:lnTo>
                  <a:lnTo>
                    <a:pt x="36893" y="719010"/>
                  </a:lnTo>
                  <a:lnTo>
                    <a:pt x="76938" y="746005"/>
                  </a:lnTo>
                  <a:lnTo>
                    <a:pt x="125984" y="755903"/>
                  </a:lnTo>
                  <a:lnTo>
                    <a:pt x="5835142" y="755903"/>
                  </a:lnTo>
                  <a:lnTo>
                    <a:pt x="5884187" y="746005"/>
                  </a:lnTo>
                  <a:lnTo>
                    <a:pt x="5924232" y="719010"/>
                  </a:lnTo>
                  <a:lnTo>
                    <a:pt x="5951227" y="678965"/>
                  </a:lnTo>
                  <a:lnTo>
                    <a:pt x="5961126" y="629919"/>
                  </a:lnTo>
                  <a:lnTo>
                    <a:pt x="5961126" y="125983"/>
                  </a:lnTo>
                  <a:lnTo>
                    <a:pt x="5951227" y="76938"/>
                  </a:lnTo>
                  <a:lnTo>
                    <a:pt x="5924232" y="36893"/>
                  </a:lnTo>
                  <a:lnTo>
                    <a:pt x="5884187" y="9898"/>
                  </a:lnTo>
                  <a:lnTo>
                    <a:pt x="5835142" y="0"/>
                  </a:lnTo>
                  <a:close/>
                </a:path>
              </a:pathLst>
            </a:custGeom>
            <a:solidFill>
              <a:srgbClr val="FFFF00"/>
            </a:solidFill>
          </p:spPr>
          <p:txBody>
            <a:bodyPr wrap="square" lIns="0" tIns="0" rIns="0" bIns="0" rtlCol="0"/>
            <a:lstStyle/>
            <a:p>
              <a:endParaRPr/>
            </a:p>
          </p:txBody>
        </p:sp>
        <p:sp>
          <p:nvSpPr>
            <p:cNvPr id="7" name="object 7"/>
            <p:cNvSpPr/>
            <p:nvPr/>
          </p:nvSpPr>
          <p:spPr>
            <a:xfrm>
              <a:off x="2262759" y="3560444"/>
              <a:ext cx="5961380" cy="756285"/>
            </a:xfrm>
            <a:custGeom>
              <a:avLst/>
              <a:gdLst/>
              <a:ahLst/>
              <a:cxnLst/>
              <a:rect l="l" t="t" r="r" b="b"/>
              <a:pathLst>
                <a:path w="5961380" h="756285">
                  <a:moveTo>
                    <a:pt x="0" y="125983"/>
                  </a:moveTo>
                  <a:lnTo>
                    <a:pt x="9898" y="76938"/>
                  </a:lnTo>
                  <a:lnTo>
                    <a:pt x="36893" y="36893"/>
                  </a:lnTo>
                  <a:lnTo>
                    <a:pt x="76938" y="9898"/>
                  </a:lnTo>
                  <a:lnTo>
                    <a:pt x="125984" y="0"/>
                  </a:lnTo>
                  <a:lnTo>
                    <a:pt x="5835142" y="0"/>
                  </a:lnTo>
                  <a:lnTo>
                    <a:pt x="5884187" y="9898"/>
                  </a:lnTo>
                  <a:lnTo>
                    <a:pt x="5924232" y="36893"/>
                  </a:lnTo>
                  <a:lnTo>
                    <a:pt x="5951227" y="76938"/>
                  </a:lnTo>
                  <a:lnTo>
                    <a:pt x="5961126" y="125983"/>
                  </a:lnTo>
                  <a:lnTo>
                    <a:pt x="5961126" y="629919"/>
                  </a:lnTo>
                  <a:lnTo>
                    <a:pt x="5951227" y="678965"/>
                  </a:lnTo>
                  <a:lnTo>
                    <a:pt x="5924232" y="719010"/>
                  </a:lnTo>
                  <a:lnTo>
                    <a:pt x="5884187" y="746005"/>
                  </a:lnTo>
                  <a:lnTo>
                    <a:pt x="5835142" y="755903"/>
                  </a:lnTo>
                  <a:lnTo>
                    <a:pt x="125984" y="755903"/>
                  </a:lnTo>
                  <a:lnTo>
                    <a:pt x="76938" y="746005"/>
                  </a:lnTo>
                  <a:lnTo>
                    <a:pt x="36893" y="719010"/>
                  </a:lnTo>
                  <a:lnTo>
                    <a:pt x="9898" y="678965"/>
                  </a:lnTo>
                  <a:lnTo>
                    <a:pt x="0" y="629919"/>
                  </a:lnTo>
                  <a:lnTo>
                    <a:pt x="0" y="125983"/>
                  </a:lnTo>
                  <a:close/>
                </a:path>
              </a:pathLst>
            </a:custGeom>
            <a:ln w="12954">
              <a:solidFill>
                <a:srgbClr val="002C6D"/>
              </a:solidFill>
            </a:ln>
          </p:spPr>
          <p:txBody>
            <a:bodyPr wrap="square" lIns="0" tIns="0" rIns="0" bIns="0" rtlCol="0"/>
            <a:lstStyle/>
            <a:p>
              <a:endParaRPr/>
            </a:p>
          </p:txBody>
        </p:sp>
        <p:pic>
          <p:nvPicPr>
            <p:cNvPr id="8" name="object 8"/>
            <p:cNvPicPr/>
            <p:nvPr/>
          </p:nvPicPr>
          <p:blipFill>
            <a:blip r:embed="rId3" cstate="print"/>
            <a:stretch>
              <a:fillRect/>
            </a:stretch>
          </p:blipFill>
          <p:spPr>
            <a:xfrm>
              <a:off x="2309622" y="3590543"/>
              <a:ext cx="5867400" cy="668273"/>
            </a:xfrm>
            <a:prstGeom prst="rect">
              <a:avLst/>
            </a:prstGeom>
          </p:spPr>
        </p:pic>
      </p:grpSp>
      <p:sp>
        <p:nvSpPr>
          <p:cNvPr id="9" name="灯片编号占位符 8">
            <a:extLst>
              <a:ext uri="{FF2B5EF4-FFF2-40B4-BE49-F238E27FC236}">
                <a16:creationId xmlns:a16="http://schemas.microsoft.com/office/drawing/2014/main" id="{A40B75C1-AF0A-9559-8FA6-6A45DD538477}"/>
              </a:ext>
            </a:extLst>
          </p:cNvPr>
          <p:cNvSpPr>
            <a:spLocks noGrp="1"/>
          </p:cNvSpPr>
          <p:nvPr>
            <p:ph type="sldNum" sz="quarter" idx="7"/>
          </p:nvPr>
        </p:nvSpPr>
        <p:spPr/>
        <p:txBody>
          <a:bodyPr/>
          <a:lstStyle/>
          <a:p>
            <a:fld id="{B6F15528-21DE-4FAA-801E-634DDDAF4B2B}" type="slidenum">
              <a:rPr lang="en-US" altLang="zh-CN"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282" y="154772"/>
            <a:ext cx="6401435" cy="574040"/>
          </a:xfrm>
          <a:prstGeom prst="rect">
            <a:avLst/>
          </a:prstGeom>
        </p:spPr>
        <p:txBody>
          <a:bodyPr vert="horz" wrap="square" lIns="0" tIns="12700" rIns="0" bIns="0" rtlCol="0">
            <a:spAutoFit/>
          </a:bodyPr>
          <a:lstStyle/>
          <a:p>
            <a:pPr marL="12700">
              <a:lnSpc>
                <a:spcPct val="100000"/>
              </a:lnSpc>
              <a:spcBef>
                <a:spcPts val="100"/>
              </a:spcBef>
            </a:pPr>
            <a:r>
              <a:rPr sz="3600" b="1" i="0" spc="-5" dirty="0">
                <a:latin typeface="Arial"/>
                <a:cs typeface="Arial"/>
              </a:rPr>
              <a:t>Example:</a:t>
            </a:r>
            <a:r>
              <a:rPr sz="3600" b="1" i="0" spc="-10" dirty="0">
                <a:latin typeface="Arial"/>
                <a:cs typeface="Arial"/>
              </a:rPr>
              <a:t> </a:t>
            </a:r>
            <a:r>
              <a:rPr sz="3600" b="1" i="0" spc="-5" dirty="0">
                <a:latin typeface="Arial"/>
                <a:cs typeface="Arial"/>
              </a:rPr>
              <a:t>NAND-2</a:t>
            </a:r>
            <a:r>
              <a:rPr sz="3600" b="1" i="0" spc="-10" dirty="0">
                <a:latin typeface="Arial"/>
                <a:cs typeface="Arial"/>
              </a:rPr>
              <a:t> </a:t>
            </a:r>
            <a:r>
              <a:rPr sz="3600" b="1" i="0" dirty="0">
                <a:latin typeface="Arial"/>
                <a:cs typeface="Arial"/>
              </a:rPr>
              <a:t>and</a:t>
            </a:r>
            <a:r>
              <a:rPr sz="3600" b="1" i="0" spc="-10" dirty="0">
                <a:latin typeface="Arial"/>
                <a:cs typeface="Arial"/>
              </a:rPr>
              <a:t> </a:t>
            </a:r>
            <a:r>
              <a:rPr sz="3600" b="1" i="0" spc="-5" dirty="0">
                <a:latin typeface="Arial"/>
                <a:cs typeface="Arial"/>
              </a:rPr>
              <a:t>NOR-2</a:t>
            </a:r>
            <a:endParaRPr sz="3600" dirty="0">
              <a:latin typeface="Arial"/>
              <a:cs typeface="Arial"/>
            </a:endParaRPr>
          </a:p>
        </p:txBody>
      </p:sp>
      <p:pic>
        <p:nvPicPr>
          <p:cNvPr id="3" name="object 3"/>
          <p:cNvPicPr/>
          <p:nvPr/>
        </p:nvPicPr>
        <p:blipFill>
          <a:blip r:embed="rId3" cstate="print"/>
          <a:stretch>
            <a:fillRect/>
          </a:stretch>
        </p:blipFill>
        <p:spPr>
          <a:xfrm>
            <a:off x="6902532" y="3393895"/>
            <a:ext cx="1956816" cy="2846831"/>
          </a:xfrm>
          <a:prstGeom prst="rect">
            <a:avLst/>
          </a:prstGeom>
        </p:spPr>
      </p:pic>
      <p:sp>
        <p:nvSpPr>
          <p:cNvPr id="7" name="object 7"/>
          <p:cNvSpPr txBox="1"/>
          <p:nvPr/>
        </p:nvSpPr>
        <p:spPr>
          <a:xfrm>
            <a:off x="7378273" y="2593794"/>
            <a:ext cx="1040130" cy="757555"/>
          </a:xfrm>
          <a:prstGeom prst="rect">
            <a:avLst/>
          </a:prstGeom>
        </p:spPr>
        <p:txBody>
          <a:bodyPr vert="horz" wrap="square" lIns="0" tIns="12700" rIns="0" bIns="0" rtlCol="0">
            <a:spAutoFit/>
          </a:bodyPr>
          <a:lstStyle/>
          <a:p>
            <a:pPr marL="180975" marR="5080" indent="-168910">
              <a:lnSpc>
                <a:spcPct val="100000"/>
              </a:lnSpc>
              <a:spcBef>
                <a:spcPts val="100"/>
              </a:spcBef>
            </a:pPr>
            <a:r>
              <a:rPr sz="2400" b="1" spc="-10" dirty="0">
                <a:solidFill>
                  <a:srgbClr val="00AF50"/>
                </a:solidFill>
                <a:latin typeface="Arial"/>
                <a:cs typeface="Arial"/>
              </a:rPr>
              <a:t>2</a:t>
            </a:r>
            <a:r>
              <a:rPr sz="2400" b="1" spc="-5" dirty="0">
                <a:solidFill>
                  <a:srgbClr val="00AF50"/>
                </a:solidFill>
                <a:latin typeface="Arial"/>
                <a:cs typeface="Arial"/>
              </a:rPr>
              <a:t>-</a:t>
            </a:r>
            <a:r>
              <a:rPr sz="2400" b="1" dirty="0">
                <a:solidFill>
                  <a:srgbClr val="00AF50"/>
                </a:solidFill>
                <a:latin typeface="Arial"/>
                <a:cs typeface="Arial"/>
              </a:rPr>
              <a:t>Inp</a:t>
            </a:r>
            <a:r>
              <a:rPr sz="2400" b="1" spc="-10" dirty="0">
                <a:solidFill>
                  <a:srgbClr val="00AF50"/>
                </a:solidFill>
                <a:latin typeface="Arial"/>
                <a:cs typeface="Arial"/>
              </a:rPr>
              <a:t>u</a:t>
            </a:r>
            <a:r>
              <a:rPr sz="2400" b="1" dirty="0">
                <a:solidFill>
                  <a:srgbClr val="00AF50"/>
                </a:solidFill>
                <a:latin typeface="Arial"/>
                <a:cs typeface="Arial"/>
              </a:rPr>
              <a:t>t  NOR</a:t>
            </a:r>
            <a:endParaRPr sz="2400">
              <a:latin typeface="Arial"/>
              <a:cs typeface="Arial"/>
            </a:endParaRPr>
          </a:p>
        </p:txBody>
      </p:sp>
      <p:sp>
        <p:nvSpPr>
          <p:cNvPr id="8" name="object 8"/>
          <p:cNvSpPr txBox="1"/>
          <p:nvPr/>
        </p:nvSpPr>
        <p:spPr>
          <a:xfrm>
            <a:off x="8750382" y="5507174"/>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1</a:t>
            </a:r>
            <a:endParaRPr sz="1800">
              <a:latin typeface="Arial"/>
              <a:cs typeface="Arial"/>
            </a:endParaRPr>
          </a:p>
        </p:txBody>
      </p:sp>
      <p:sp>
        <p:nvSpPr>
          <p:cNvPr id="9" name="object 9"/>
          <p:cNvSpPr txBox="1"/>
          <p:nvPr/>
        </p:nvSpPr>
        <p:spPr>
          <a:xfrm>
            <a:off x="8201996" y="3758638"/>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4</a:t>
            </a:r>
            <a:endParaRPr sz="1800">
              <a:latin typeface="Arial"/>
              <a:cs typeface="Arial"/>
            </a:endParaRPr>
          </a:p>
        </p:txBody>
      </p:sp>
      <p:sp>
        <p:nvSpPr>
          <p:cNvPr id="10" name="object 10"/>
          <p:cNvSpPr txBox="1"/>
          <p:nvPr/>
        </p:nvSpPr>
        <p:spPr>
          <a:xfrm>
            <a:off x="8201996" y="4663387"/>
            <a:ext cx="15303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4</a:t>
            </a:r>
            <a:endParaRPr sz="1800">
              <a:latin typeface="Arial"/>
              <a:cs typeface="Arial"/>
            </a:endParaRPr>
          </a:p>
        </p:txBody>
      </p:sp>
      <p:sp>
        <p:nvSpPr>
          <p:cNvPr id="11" name="object 11"/>
          <p:cNvSpPr txBox="1"/>
          <p:nvPr/>
        </p:nvSpPr>
        <p:spPr>
          <a:xfrm>
            <a:off x="7183710" y="3797500"/>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a:t>
            </a:r>
            <a:endParaRPr sz="1800">
              <a:latin typeface="Arial"/>
              <a:cs typeface="Arial"/>
            </a:endParaRPr>
          </a:p>
        </p:txBody>
      </p:sp>
      <p:sp>
        <p:nvSpPr>
          <p:cNvPr id="12" name="object 12"/>
          <p:cNvSpPr txBox="1"/>
          <p:nvPr/>
        </p:nvSpPr>
        <p:spPr>
          <a:xfrm>
            <a:off x="7500701" y="5514286"/>
            <a:ext cx="556895" cy="299720"/>
          </a:xfrm>
          <a:prstGeom prst="rect">
            <a:avLst/>
          </a:prstGeom>
        </p:spPr>
        <p:txBody>
          <a:bodyPr vert="horz" wrap="square" lIns="0" tIns="12700" rIns="0" bIns="0" rtlCol="0">
            <a:spAutoFit/>
          </a:bodyPr>
          <a:lstStyle/>
          <a:p>
            <a:pPr marL="12700">
              <a:lnSpc>
                <a:spcPct val="100000"/>
              </a:lnSpc>
              <a:spcBef>
                <a:spcPts val="100"/>
              </a:spcBef>
              <a:tabLst>
                <a:tab pos="378460" algn="l"/>
              </a:tabLst>
            </a:pPr>
            <a:r>
              <a:rPr sz="2700" b="1" spc="-7" baseline="1543" dirty="0">
                <a:solidFill>
                  <a:srgbClr val="FF0000"/>
                </a:solidFill>
                <a:latin typeface="Arial"/>
                <a:cs typeface="Arial"/>
              </a:rPr>
              <a:t>1	</a:t>
            </a:r>
            <a:r>
              <a:rPr sz="1800" b="1" spc="-5" dirty="0">
                <a:latin typeface="Arial"/>
                <a:cs typeface="Arial"/>
              </a:rPr>
              <a:t>B</a:t>
            </a:r>
            <a:endParaRPr sz="1800">
              <a:latin typeface="Arial"/>
              <a:cs typeface="Arial"/>
            </a:endParaRPr>
          </a:p>
        </p:txBody>
      </p:sp>
      <p:sp>
        <p:nvSpPr>
          <p:cNvPr id="13" name="object 13"/>
          <p:cNvSpPr txBox="1"/>
          <p:nvPr/>
        </p:nvSpPr>
        <p:spPr>
          <a:xfrm>
            <a:off x="6690949" y="5522669"/>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a:t>
            </a:r>
            <a:endParaRPr sz="1800" dirty="0">
              <a:latin typeface="Arial"/>
              <a:cs typeface="Arial"/>
            </a:endParaRPr>
          </a:p>
        </p:txBody>
      </p:sp>
      <p:sp>
        <p:nvSpPr>
          <p:cNvPr id="14" name="object 14"/>
          <p:cNvSpPr txBox="1"/>
          <p:nvPr/>
        </p:nvSpPr>
        <p:spPr>
          <a:xfrm>
            <a:off x="7179392" y="4660593"/>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B</a:t>
            </a:r>
            <a:endParaRPr sz="1800">
              <a:latin typeface="Arial"/>
              <a:cs typeface="Arial"/>
            </a:endParaRPr>
          </a:p>
        </p:txBody>
      </p:sp>
      <p:pic>
        <p:nvPicPr>
          <p:cNvPr id="22" name="图片 21">
            <a:extLst>
              <a:ext uri="{FF2B5EF4-FFF2-40B4-BE49-F238E27FC236}">
                <a16:creationId xmlns:a16="http://schemas.microsoft.com/office/drawing/2014/main" id="{423C68D6-D9CC-A374-2A7F-FBD77D7659B4}"/>
              </a:ext>
            </a:extLst>
          </p:cNvPr>
          <p:cNvPicPr>
            <a:picLocks noChangeAspect="1"/>
          </p:cNvPicPr>
          <p:nvPr/>
        </p:nvPicPr>
        <p:blipFill>
          <a:blip r:embed="rId4"/>
          <a:stretch>
            <a:fillRect/>
          </a:stretch>
        </p:blipFill>
        <p:spPr>
          <a:xfrm>
            <a:off x="675864" y="2348413"/>
            <a:ext cx="1828800" cy="3892313"/>
          </a:xfrm>
          <a:prstGeom prst="rect">
            <a:avLst/>
          </a:prstGeom>
        </p:spPr>
      </p:pic>
      <p:pic>
        <p:nvPicPr>
          <p:cNvPr id="24" name="图片 23">
            <a:extLst>
              <a:ext uri="{FF2B5EF4-FFF2-40B4-BE49-F238E27FC236}">
                <a16:creationId xmlns:a16="http://schemas.microsoft.com/office/drawing/2014/main" id="{899D5A50-6250-CB52-9A86-0BA105D2F95F}"/>
              </a:ext>
            </a:extLst>
          </p:cNvPr>
          <p:cNvPicPr>
            <a:picLocks noChangeAspect="1"/>
          </p:cNvPicPr>
          <p:nvPr/>
        </p:nvPicPr>
        <p:blipFill>
          <a:blip r:embed="rId5"/>
          <a:stretch>
            <a:fillRect/>
          </a:stretch>
        </p:blipFill>
        <p:spPr>
          <a:xfrm>
            <a:off x="2977990" y="2819400"/>
            <a:ext cx="3118010" cy="3010055"/>
          </a:xfrm>
          <a:prstGeom prst="rect">
            <a:avLst/>
          </a:prstGeom>
        </p:spPr>
      </p:pic>
      <p:pic>
        <p:nvPicPr>
          <p:cNvPr id="26" name="图片 25">
            <a:extLst>
              <a:ext uri="{FF2B5EF4-FFF2-40B4-BE49-F238E27FC236}">
                <a16:creationId xmlns:a16="http://schemas.microsoft.com/office/drawing/2014/main" id="{94E9EEBD-460A-4E09-AFEC-802667155AFB}"/>
              </a:ext>
            </a:extLst>
          </p:cNvPr>
          <p:cNvPicPr>
            <a:picLocks noChangeAspect="1"/>
          </p:cNvPicPr>
          <p:nvPr/>
        </p:nvPicPr>
        <p:blipFill>
          <a:blip r:embed="rId6"/>
          <a:stretch>
            <a:fillRect/>
          </a:stretch>
        </p:blipFill>
        <p:spPr>
          <a:xfrm>
            <a:off x="9136208" y="3556037"/>
            <a:ext cx="2152701" cy="1951137"/>
          </a:xfrm>
          <a:prstGeom prst="rect">
            <a:avLst/>
          </a:prstGeom>
        </p:spPr>
      </p:pic>
      <p:pic>
        <p:nvPicPr>
          <p:cNvPr id="5" name="图片 4">
            <a:extLst>
              <a:ext uri="{FF2B5EF4-FFF2-40B4-BE49-F238E27FC236}">
                <a16:creationId xmlns:a16="http://schemas.microsoft.com/office/drawing/2014/main" id="{13F0080E-F7C8-BAA2-5B56-771DA04B55A8}"/>
              </a:ext>
            </a:extLst>
          </p:cNvPr>
          <p:cNvPicPr>
            <a:picLocks noChangeAspect="1"/>
          </p:cNvPicPr>
          <p:nvPr/>
        </p:nvPicPr>
        <p:blipFill>
          <a:blip r:embed="rId7"/>
          <a:stretch>
            <a:fillRect/>
          </a:stretch>
        </p:blipFill>
        <p:spPr>
          <a:xfrm>
            <a:off x="2133600" y="868516"/>
            <a:ext cx="8646756" cy="1340941"/>
          </a:xfrm>
          <a:prstGeom prst="rect">
            <a:avLst/>
          </a:prstGeom>
        </p:spPr>
      </p:pic>
      <p:sp>
        <p:nvSpPr>
          <p:cNvPr id="4" name="灯片编号占位符 3">
            <a:extLst>
              <a:ext uri="{FF2B5EF4-FFF2-40B4-BE49-F238E27FC236}">
                <a16:creationId xmlns:a16="http://schemas.microsoft.com/office/drawing/2014/main" id="{2BF7FE46-0F09-818A-A854-F43F2CA93E34}"/>
              </a:ext>
            </a:extLst>
          </p:cNvPr>
          <p:cNvSpPr>
            <a:spLocks noGrp="1"/>
          </p:cNvSpPr>
          <p:nvPr>
            <p:ph type="sldNum" sz="quarter" idx="7"/>
          </p:nvPr>
        </p:nvSpPr>
        <p:spPr/>
        <p:txBody>
          <a:bodyPr/>
          <a:lstStyle/>
          <a:p>
            <a:fld id="{B6F15528-21DE-4FAA-801E-634DDDAF4B2B}" type="slidenum">
              <a:rPr lang="en-US" altLang="zh-CN" smtClean="0"/>
              <a:t>14</a:t>
            </a:fld>
            <a:endParaRPr lang="zh-CN" altLang="en-US"/>
          </a:p>
        </p:txBody>
      </p:sp>
    </p:spTree>
    <p:extLst>
      <p:ext uri="{BB962C8B-B14F-4D97-AF65-F5344CB8AC3E}">
        <p14:creationId xmlns:p14="http://schemas.microsoft.com/office/powerpoint/2010/main" val="318036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4465" y="128242"/>
            <a:ext cx="6783070" cy="574040"/>
          </a:xfrm>
          <a:prstGeom prst="rect">
            <a:avLst/>
          </a:prstGeom>
        </p:spPr>
        <p:txBody>
          <a:bodyPr vert="horz" wrap="square" lIns="0" tIns="12700" rIns="0" bIns="0" rtlCol="0">
            <a:spAutoFit/>
          </a:bodyPr>
          <a:lstStyle/>
          <a:p>
            <a:pPr marL="12700">
              <a:lnSpc>
                <a:spcPct val="100000"/>
              </a:lnSpc>
              <a:spcBef>
                <a:spcPts val="100"/>
              </a:spcBef>
            </a:pPr>
            <a:r>
              <a:rPr sz="3600" b="1" i="0" dirty="0">
                <a:latin typeface="Arial"/>
                <a:cs typeface="Arial"/>
              </a:rPr>
              <a:t>Logical</a:t>
            </a:r>
            <a:r>
              <a:rPr sz="3600" b="1" i="0" spc="-30" dirty="0">
                <a:latin typeface="Arial"/>
                <a:cs typeface="Arial"/>
              </a:rPr>
              <a:t> </a:t>
            </a:r>
            <a:r>
              <a:rPr sz="3600" b="1" i="0" dirty="0">
                <a:latin typeface="Arial"/>
                <a:cs typeface="Arial"/>
              </a:rPr>
              <a:t>Effort</a:t>
            </a:r>
            <a:r>
              <a:rPr sz="3600" b="1" i="0" spc="-15" dirty="0">
                <a:latin typeface="Arial"/>
                <a:cs typeface="Arial"/>
              </a:rPr>
              <a:t> </a:t>
            </a:r>
            <a:r>
              <a:rPr sz="3600" b="1" i="0" spc="-5" dirty="0">
                <a:latin typeface="Arial"/>
                <a:cs typeface="Arial"/>
              </a:rPr>
              <a:t>for</a:t>
            </a:r>
            <a:r>
              <a:rPr sz="3600" b="1" i="0" spc="-10" dirty="0">
                <a:latin typeface="Arial"/>
                <a:cs typeface="Arial"/>
              </a:rPr>
              <a:t> </a:t>
            </a:r>
            <a:r>
              <a:rPr sz="3600" b="1" dirty="0">
                <a:latin typeface="Arial"/>
                <a:cs typeface="Arial"/>
              </a:rPr>
              <a:t>n</a:t>
            </a:r>
            <a:r>
              <a:rPr sz="3600" b="1" i="0" dirty="0">
                <a:latin typeface="Arial"/>
                <a:cs typeface="Arial"/>
              </a:rPr>
              <a:t>-input</a:t>
            </a:r>
            <a:r>
              <a:rPr sz="3600" b="1" i="0" spc="-15" dirty="0">
                <a:latin typeface="Arial"/>
                <a:cs typeface="Arial"/>
              </a:rPr>
              <a:t> </a:t>
            </a:r>
            <a:r>
              <a:rPr sz="3600" b="1" i="0" spc="-5" dirty="0">
                <a:latin typeface="Arial"/>
                <a:cs typeface="Arial"/>
              </a:rPr>
              <a:t>Gates</a:t>
            </a:r>
            <a:endParaRPr sz="3600" dirty="0">
              <a:latin typeface="Arial"/>
              <a:cs typeface="Arial"/>
            </a:endParaRPr>
          </a:p>
        </p:txBody>
      </p:sp>
      <p:pic>
        <p:nvPicPr>
          <p:cNvPr id="3" name="object 3"/>
          <p:cNvPicPr/>
          <p:nvPr/>
        </p:nvPicPr>
        <p:blipFill>
          <a:blip r:embed="rId3" cstate="print"/>
          <a:stretch>
            <a:fillRect/>
          </a:stretch>
        </p:blipFill>
        <p:spPr>
          <a:xfrm>
            <a:off x="1219200" y="2189125"/>
            <a:ext cx="9128775" cy="4540633"/>
          </a:xfrm>
          <a:prstGeom prst="rect">
            <a:avLst/>
          </a:prstGeom>
        </p:spPr>
      </p:pic>
      <p:sp>
        <p:nvSpPr>
          <p:cNvPr id="4" name="object 4"/>
          <p:cNvSpPr txBox="1"/>
          <p:nvPr/>
        </p:nvSpPr>
        <p:spPr>
          <a:xfrm>
            <a:off x="2564637" y="2063271"/>
            <a:ext cx="119443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4099"/>
                </a:solidFill>
                <a:latin typeface="Arial"/>
                <a:cs typeface="Arial"/>
              </a:rPr>
              <a:t>NAND-</a:t>
            </a:r>
            <a:r>
              <a:rPr sz="2400" b="1" dirty="0">
                <a:solidFill>
                  <a:srgbClr val="004099"/>
                </a:solidFill>
                <a:latin typeface="Arial"/>
                <a:cs typeface="Arial"/>
              </a:rPr>
              <a:t>n</a:t>
            </a:r>
            <a:endParaRPr sz="2400">
              <a:latin typeface="Arial"/>
              <a:cs typeface="Arial"/>
            </a:endParaRPr>
          </a:p>
        </p:txBody>
      </p:sp>
      <p:sp>
        <p:nvSpPr>
          <p:cNvPr id="5" name="object 5"/>
          <p:cNvSpPr txBox="1"/>
          <p:nvPr/>
        </p:nvSpPr>
        <p:spPr>
          <a:xfrm>
            <a:off x="7467854" y="2063271"/>
            <a:ext cx="99060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4099"/>
                </a:solidFill>
                <a:latin typeface="Arial"/>
                <a:cs typeface="Arial"/>
              </a:rPr>
              <a:t>NOR-</a:t>
            </a:r>
            <a:r>
              <a:rPr sz="2400" b="1" dirty="0">
                <a:solidFill>
                  <a:srgbClr val="004099"/>
                </a:solidFill>
                <a:latin typeface="Arial"/>
                <a:cs typeface="Arial"/>
              </a:rPr>
              <a:t>n</a:t>
            </a:r>
            <a:endParaRPr sz="2400">
              <a:latin typeface="Arial"/>
              <a:cs typeface="Arial"/>
            </a:endParaRPr>
          </a:p>
        </p:txBody>
      </p:sp>
      <p:pic>
        <p:nvPicPr>
          <p:cNvPr id="7" name="图片 6">
            <a:extLst>
              <a:ext uri="{FF2B5EF4-FFF2-40B4-BE49-F238E27FC236}">
                <a16:creationId xmlns:a16="http://schemas.microsoft.com/office/drawing/2014/main" id="{54BB72E3-8431-95EE-5C01-9A7C035AD670}"/>
              </a:ext>
            </a:extLst>
          </p:cNvPr>
          <p:cNvPicPr>
            <a:picLocks noChangeAspect="1"/>
          </p:cNvPicPr>
          <p:nvPr/>
        </p:nvPicPr>
        <p:blipFill>
          <a:blip r:embed="rId4"/>
          <a:stretch>
            <a:fillRect/>
          </a:stretch>
        </p:blipFill>
        <p:spPr>
          <a:xfrm>
            <a:off x="3759072" y="4651786"/>
            <a:ext cx="1931276" cy="1371600"/>
          </a:xfrm>
          <a:prstGeom prst="rect">
            <a:avLst/>
          </a:prstGeom>
        </p:spPr>
      </p:pic>
      <p:pic>
        <p:nvPicPr>
          <p:cNvPr id="9" name="图片 8">
            <a:extLst>
              <a:ext uri="{FF2B5EF4-FFF2-40B4-BE49-F238E27FC236}">
                <a16:creationId xmlns:a16="http://schemas.microsoft.com/office/drawing/2014/main" id="{5E3441B2-7D59-5A04-909A-7B633FA1F805}"/>
              </a:ext>
            </a:extLst>
          </p:cNvPr>
          <p:cNvPicPr>
            <a:picLocks noChangeAspect="1"/>
          </p:cNvPicPr>
          <p:nvPr/>
        </p:nvPicPr>
        <p:blipFill>
          <a:blip r:embed="rId5"/>
          <a:stretch>
            <a:fillRect/>
          </a:stretch>
        </p:blipFill>
        <p:spPr>
          <a:xfrm>
            <a:off x="9032748" y="3200858"/>
            <a:ext cx="1886047" cy="1270065"/>
          </a:xfrm>
          <a:prstGeom prst="rect">
            <a:avLst/>
          </a:prstGeom>
        </p:spPr>
      </p:pic>
      <p:pic>
        <p:nvPicPr>
          <p:cNvPr id="6" name="图片 5">
            <a:extLst>
              <a:ext uri="{FF2B5EF4-FFF2-40B4-BE49-F238E27FC236}">
                <a16:creationId xmlns:a16="http://schemas.microsoft.com/office/drawing/2014/main" id="{97CCDD3C-243D-551A-2469-3EAA0EE80CF6}"/>
              </a:ext>
            </a:extLst>
          </p:cNvPr>
          <p:cNvPicPr>
            <a:picLocks noChangeAspect="1"/>
          </p:cNvPicPr>
          <p:nvPr/>
        </p:nvPicPr>
        <p:blipFill>
          <a:blip r:embed="rId6"/>
          <a:stretch>
            <a:fillRect/>
          </a:stretch>
        </p:blipFill>
        <p:spPr>
          <a:xfrm>
            <a:off x="2209800" y="783769"/>
            <a:ext cx="7391400" cy="1146260"/>
          </a:xfrm>
          <a:prstGeom prst="rect">
            <a:avLst/>
          </a:prstGeom>
        </p:spPr>
      </p:pic>
      <p:sp>
        <p:nvSpPr>
          <p:cNvPr id="8" name="灯片编号占位符 7">
            <a:extLst>
              <a:ext uri="{FF2B5EF4-FFF2-40B4-BE49-F238E27FC236}">
                <a16:creationId xmlns:a16="http://schemas.microsoft.com/office/drawing/2014/main" id="{48860D02-C4D2-16F5-EDA3-53CD8686C297}"/>
              </a:ext>
            </a:extLst>
          </p:cNvPr>
          <p:cNvSpPr>
            <a:spLocks noGrp="1"/>
          </p:cNvSpPr>
          <p:nvPr>
            <p:ph type="sldNum" sz="quarter" idx="7"/>
          </p:nvPr>
        </p:nvSpPr>
        <p:spPr/>
        <p:txBody>
          <a:bodyPr/>
          <a:lstStyle/>
          <a:p>
            <a:fld id="{B6F15528-21DE-4FAA-801E-634DDDAF4B2B}" type="slidenum">
              <a:rPr lang="en-US" altLang="zh-CN"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5140" y="183896"/>
            <a:ext cx="6645909" cy="574040"/>
          </a:xfrm>
          <a:prstGeom prst="rect">
            <a:avLst/>
          </a:prstGeom>
        </p:spPr>
        <p:txBody>
          <a:bodyPr vert="horz" wrap="square" lIns="0" tIns="12700" rIns="0" bIns="0" rtlCol="0">
            <a:spAutoFit/>
          </a:bodyPr>
          <a:lstStyle/>
          <a:p>
            <a:pPr marL="12700">
              <a:lnSpc>
                <a:spcPct val="100000"/>
              </a:lnSpc>
              <a:spcBef>
                <a:spcPts val="100"/>
              </a:spcBef>
            </a:pPr>
            <a:r>
              <a:rPr sz="3600" b="1" i="0" spc="-5" dirty="0">
                <a:latin typeface="Arial"/>
                <a:cs typeface="Arial"/>
              </a:rPr>
              <a:t>Look-Up</a:t>
            </a:r>
            <a:r>
              <a:rPr sz="3600" b="1" i="0" dirty="0">
                <a:latin typeface="Arial"/>
                <a:cs typeface="Arial"/>
              </a:rPr>
              <a:t> </a:t>
            </a:r>
            <a:r>
              <a:rPr sz="3600" b="1" i="0" spc="-60" dirty="0">
                <a:latin typeface="Arial"/>
                <a:cs typeface="Arial"/>
              </a:rPr>
              <a:t>Table</a:t>
            </a:r>
            <a:r>
              <a:rPr sz="3600" b="1" i="0" spc="5" dirty="0">
                <a:latin typeface="Arial"/>
                <a:cs typeface="Arial"/>
              </a:rPr>
              <a:t> </a:t>
            </a:r>
            <a:r>
              <a:rPr sz="3600" b="1" i="0" spc="-5" dirty="0">
                <a:latin typeface="Arial"/>
                <a:cs typeface="Arial"/>
              </a:rPr>
              <a:t>for</a:t>
            </a:r>
            <a:r>
              <a:rPr sz="3600" b="1" i="0" spc="5" dirty="0">
                <a:latin typeface="Arial"/>
                <a:cs typeface="Arial"/>
              </a:rPr>
              <a:t> </a:t>
            </a:r>
            <a:r>
              <a:rPr sz="3600" b="1" i="0" spc="-5" dirty="0">
                <a:latin typeface="Arial"/>
                <a:cs typeface="Arial"/>
              </a:rPr>
              <a:t>Logic Gates</a:t>
            </a:r>
            <a:endParaRPr sz="3600" dirty="0">
              <a:latin typeface="Arial"/>
              <a:cs typeface="Arial"/>
            </a:endParaRPr>
          </a:p>
        </p:txBody>
      </p:sp>
      <p:pic>
        <p:nvPicPr>
          <p:cNvPr id="3" name="object 3"/>
          <p:cNvPicPr/>
          <p:nvPr/>
        </p:nvPicPr>
        <p:blipFill>
          <a:blip r:embed="rId3" cstate="print"/>
          <a:stretch>
            <a:fillRect/>
          </a:stretch>
        </p:blipFill>
        <p:spPr>
          <a:xfrm>
            <a:off x="1347216" y="1339596"/>
            <a:ext cx="6102858" cy="5047488"/>
          </a:xfrm>
          <a:prstGeom prst="rect">
            <a:avLst/>
          </a:prstGeom>
        </p:spPr>
      </p:pic>
      <p:sp>
        <p:nvSpPr>
          <p:cNvPr id="4" name="object 4"/>
          <p:cNvSpPr txBox="1"/>
          <p:nvPr/>
        </p:nvSpPr>
        <p:spPr>
          <a:xfrm>
            <a:off x="7389368" y="2196055"/>
            <a:ext cx="4063365" cy="1612265"/>
          </a:xfrm>
          <a:prstGeom prst="rect">
            <a:avLst/>
          </a:prstGeom>
        </p:spPr>
        <p:txBody>
          <a:bodyPr vert="horz" wrap="square" lIns="0" tIns="92710" rIns="0" bIns="0" rtlCol="0">
            <a:spAutoFit/>
          </a:bodyPr>
          <a:lstStyle/>
          <a:p>
            <a:pPr marL="323850" indent="-285750">
              <a:lnSpc>
                <a:spcPct val="100000"/>
              </a:lnSpc>
              <a:spcBef>
                <a:spcPts val="730"/>
              </a:spcBef>
              <a:buSzPct val="95652"/>
              <a:buFont typeface="Wingdings"/>
              <a:buChar char=""/>
              <a:tabLst>
                <a:tab pos="323850" algn="l"/>
              </a:tabLst>
            </a:pPr>
            <a:r>
              <a:rPr sz="2300" b="1" i="1" spc="-55" dirty="0">
                <a:solidFill>
                  <a:srgbClr val="004099"/>
                </a:solidFill>
                <a:latin typeface="Symbol"/>
                <a:cs typeface="Symbol"/>
              </a:rPr>
              <a:t></a:t>
            </a:r>
            <a:r>
              <a:rPr sz="2300" b="1" i="1" spc="5" dirty="0">
                <a:solidFill>
                  <a:srgbClr val="004099"/>
                </a:solidFill>
                <a:latin typeface="Times New Roman"/>
                <a:cs typeface="Times New Roman"/>
              </a:rPr>
              <a:t> </a:t>
            </a:r>
            <a:r>
              <a:rPr sz="2200" b="1" dirty="0">
                <a:solidFill>
                  <a:srgbClr val="004099"/>
                </a:solidFill>
                <a:latin typeface="Arial"/>
                <a:cs typeface="Arial"/>
              </a:rPr>
              <a:t>=</a:t>
            </a:r>
            <a:r>
              <a:rPr sz="2200" b="1" spc="-30" dirty="0">
                <a:solidFill>
                  <a:srgbClr val="004099"/>
                </a:solidFill>
                <a:latin typeface="Arial"/>
                <a:cs typeface="Arial"/>
              </a:rPr>
              <a:t> </a:t>
            </a:r>
            <a:r>
              <a:rPr sz="2200" b="1" dirty="0">
                <a:solidFill>
                  <a:srgbClr val="004099"/>
                </a:solidFill>
                <a:latin typeface="Arial"/>
                <a:cs typeface="Arial"/>
              </a:rPr>
              <a:t>2</a:t>
            </a:r>
            <a:endParaRPr sz="2200" dirty="0">
              <a:latin typeface="Arial"/>
              <a:cs typeface="Arial"/>
            </a:endParaRPr>
          </a:p>
          <a:p>
            <a:pPr marL="323850" indent="-285750">
              <a:lnSpc>
                <a:spcPct val="100000"/>
              </a:lnSpc>
              <a:spcBef>
                <a:spcPts val="580"/>
              </a:spcBef>
              <a:buFont typeface="Wingdings"/>
              <a:buChar char=""/>
              <a:tabLst>
                <a:tab pos="323850" algn="l"/>
              </a:tabLst>
            </a:pPr>
            <a:r>
              <a:rPr sz="2200" b="1" i="1" dirty="0">
                <a:solidFill>
                  <a:srgbClr val="004099"/>
                </a:solidFill>
                <a:latin typeface="Arial"/>
                <a:cs typeface="Arial"/>
              </a:rPr>
              <a:t>p</a:t>
            </a:r>
            <a:r>
              <a:rPr sz="2175" b="1" baseline="-21072" dirty="0">
                <a:solidFill>
                  <a:srgbClr val="004099"/>
                </a:solidFill>
                <a:latin typeface="Arial"/>
                <a:cs typeface="Arial"/>
              </a:rPr>
              <a:t>INV</a:t>
            </a:r>
            <a:r>
              <a:rPr sz="2175" b="1" spc="292" baseline="-21072" dirty="0">
                <a:solidFill>
                  <a:srgbClr val="004099"/>
                </a:solidFill>
                <a:latin typeface="Arial"/>
                <a:cs typeface="Arial"/>
              </a:rPr>
              <a:t> </a:t>
            </a:r>
            <a:r>
              <a:rPr sz="2200" b="1" dirty="0">
                <a:solidFill>
                  <a:srgbClr val="004099"/>
                </a:solidFill>
                <a:latin typeface="Arial"/>
                <a:cs typeface="Arial"/>
              </a:rPr>
              <a:t>=</a:t>
            </a:r>
            <a:r>
              <a:rPr sz="2200" b="1" spc="-15" dirty="0">
                <a:solidFill>
                  <a:srgbClr val="004099"/>
                </a:solidFill>
                <a:latin typeface="Arial"/>
                <a:cs typeface="Arial"/>
              </a:rPr>
              <a:t> </a:t>
            </a:r>
            <a:r>
              <a:rPr sz="2200" b="1" spc="5" dirty="0">
                <a:solidFill>
                  <a:srgbClr val="004099"/>
                </a:solidFill>
                <a:latin typeface="Symbol"/>
                <a:cs typeface="Symbol"/>
              </a:rPr>
              <a:t></a:t>
            </a:r>
            <a:r>
              <a:rPr sz="2175" b="1" spc="7" baseline="-21072" dirty="0">
                <a:solidFill>
                  <a:srgbClr val="004099"/>
                </a:solidFill>
                <a:latin typeface="Arial"/>
                <a:cs typeface="Arial"/>
              </a:rPr>
              <a:t>INV</a:t>
            </a:r>
            <a:r>
              <a:rPr sz="2200" b="1" spc="5" dirty="0">
                <a:solidFill>
                  <a:srgbClr val="004099"/>
                </a:solidFill>
                <a:latin typeface="Arial"/>
                <a:cs typeface="Arial"/>
              </a:rPr>
              <a:t>~</a:t>
            </a:r>
            <a:r>
              <a:rPr sz="2200" b="1" spc="-20" dirty="0">
                <a:solidFill>
                  <a:srgbClr val="004099"/>
                </a:solidFill>
                <a:latin typeface="Arial"/>
                <a:cs typeface="Arial"/>
              </a:rPr>
              <a:t> </a:t>
            </a:r>
            <a:r>
              <a:rPr sz="2200" b="1" dirty="0">
                <a:solidFill>
                  <a:srgbClr val="004099"/>
                </a:solidFill>
                <a:latin typeface="Arial"/>
                <a:cs typeface="Arial"/>
              </a:rPr>
              <a:t>1</a:t>
            </a:r>
            <a:endParaRPr sz="2200" dirty="0">
              <a:latin typeface="Arial"/>
              <a:cs typeface="Arial"/>
            </a:endParaRPr>
          </a:p>
          <a:p>
            <a:pPr marL="323850" marR="30480" indent="-285750">
              <a:lnSpc>
                <a:spcPct val="100000"/>
              </a:lnSpc>
              <a:spcBef>
                <a:spcPts val="600"/>
              </a:spcBef>
              <a:buFont typeface="Wingdings"/>
              <a:buChar char=""/>
              <a:tabLst>
                <a:tab pos="323850" algn="l"/>
              </a:tabLst>
            </a:pPr>
            <a:r>
              <a:rPr sz="2200" b="1" i="1" dirty="0">
                <a:solidFill>
                  <a:srgbClr val="FF0000"/>
                </a:solidFill>
                <a:latin typeface="Arial"/>
                <a:cs typeface="Arial"/>
              </a:rPr>
              <a:t>p</a:t>
            </a:r>
            <a:r>
              <a:rPr sz="2175" b="1" baseline="-21072" dirty="0">
                <a:solidFill>
                  <a:srgbClr val="FF0000"/>
                </a:solidFill>
                <a:latin typeface="Arial"/>
                <a:cs typeface="Arial"/>
              </a:rPr>
              <a:t>gate</a:t>
            </a:r>
            <a:r>
              <a:rPr sz="2175" b="1" spc="7" baseline="-21072" dirty="0">
                <a:solidFill>
                  <a:srgbClr val="FF0000"/>
                </a:solidFill>
                <a:latin typeface="Arial"/>
                <a:cs typeface="Arial"/>
              </a:rPr>
              <a:t> </a:t>
            </a:r>
            <a:r>
              <a:rPr sz="2200" b="1" dirty="0">
                <a:solidFill>
                  <a:srgbClr val="FF0000"/>
                </a:solidFill>
                <a:latin typeface="Arial"/>
                <a:cs typeface="Arial"/>
              </a:rPr>
              <a:t>in this table does not </a:t>
            </a:r>
            <a:r>
              <a:rPr sz="2200" b="1" spc="5" dirty="0">
                <a:solidFill>
                  <a:srgbClr val="FF0000"/>
                </a:solidFill>
                <a:latin typeface="Arial"/>
                <a:cs typeface="Arial"/>
              </a:rPr>
              <a:t> </a:t>
            </a:r>
            <a:r>
              <a:rPr sz="2200" b="1" dirty="0">
                <a:solidFill>
                  <a:srgbClr val="FF0000"/>
                </a:solidFill>
                <a:latin typeface="Arial"/>
                <a:cs typeface="Arial"/>
              </a:rPr>
              <a:t>include</a:t>
            </a:r>
            <a:r>
              <a:rPr sz="2200" b="1" spc="-30" dirty="0">
                <a:solidFill>
                  <a:srgbClr val="FF0000"/>
                </a:solidFill>
                <a:latin typeface="Arial"/>
                <a:cs typeface="Arial"/>
              </a:rPr>
              <a:t> </a:t>
            </a:r>
            <a:r>
              <a:rPr sz="2200" b="1" dirty="0">
                <a:solidFill>
                  <a:srgbClr val="FF0000"/>
                </a:solidFill>
                <a:latin typeface="Arial"/>
                <a:cs typeface="Arial"/>
              </a:rPr>
              <a:t>intermediate</a:t>
            </a:r>
            <a:r>
              <a:rPr sz="2200" b="1" spc="-40" dirty="0">
                <a:solidFill>
                  <a:srgbClr val="FF0000"/>
                </a:solidFill>
                <a:latin typeface="Arial"/>
                <a:cs typeface="Arial"/>
              </a:rPr>
              <a:t> </a:t>
            </a:r>
            <a:r>
              <a:rPr sz="2200" b="1" dirty="0">
                <a:solidFill>
                  <a:srgbClr val="FF0000"/>
                </a:solidFill>
                <a:latin typeface="Arial"/>
                <a:cs typeface="Arial"/>
              </a:rPr>
              <a:t>nodes.</a:t>
            </a:r>
            <a:endParaRPr sz="2200" dirty="0">
              <a:latin typeface="Arial"/>
              <a:cs typeface="Arial"/>
            </a:endParaRPr>
          </a:p>
        </p:txBody>
      </p:sp>
      <p:pic>
        <p:nvPicPr>
          <p:cNvPr id="7" name="图片 6">
            <a:extLst>
              <a:ext uri="{FF2B5EF4-FFF2-40B4-BE49-F238E27FC236}">
                <a16:creationId xmlns:a16="http://schemas.microsoft.com/office/drawing/2014/main" id="{F28E4C93-EC1D-2DE0-DEB6-755407F08DAA}"/>
              </a:ext>
            </a:extLst>
          </p:cNvPr>
          <p:cNvPicPr>
            <a:picLocks noChangeAspect="1"/>
          </p:cNvPicPr>
          <p:nvPr/>
        </p:nvPicPr>
        <p:blipFill>
          <a:blip r:embed="rId4"/>
          <a:stretch>
            <a:fillRect/>
          </a:stretch>
        </p:blipFill>
        <p:spPr>
          <a:xfrm>
            <a:off x="7642739" y="1051790"/>
            <a:ext cx="3543757" cy="1123244"/>
          </a:xfrm>
          <a:prstGeom prst="rect">
            <a:avLst/>
          </a:prstGeom>
        </p:spPr>
      </p:pic>
      <p:sp>
        <p:nvSpPr>
          <p:cNvPr id="5" name="灯片编号占位符 4">
            <a:extLst>
              <a:ext uri="{FF2B5EF4-FFF2-40B4-BE49-F238E27FC236}">
                <a16:creationId xmlns:a16="http://schemas.microsoft.com/office/drawing/2014/main" id="{A8365F59-72E3-6C00-B510-5AF5F5856265}"/>
              </a:ext>
            </a:extLst>
          </p:cNvPr>
          <p:cNvSpPr>
            <a:spLocks noGrp="1"/>
          </p:cNvSpPr>
          <p:nvPr>
            <p:ph type="sldNum" sz="quarter" idx="7"/>
          </p:nvPr>
        </p:nvSpPr>
        <p:spPr/>
        <p:txBody>
          <a:bodyPr/>
          <a:lstStyle/>
          <a:p>
            <a:fld id="{B6F15528-21DE-4FAA-801E-634DDDAF4B2B}" type="slidenum">
              <a:rPr lang="en-US" altLang="zh-CN"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2152" y="230887"/>
            <a:ext cx="5687695" cy="483234"/>
          </a:xfrm>
          <a:prstGeom prst="rect">
            <a:avLst/>
          </a:prstGeom>
        </p:spPr>
        <p:txBody>
          <a:bodyPr vert="horz" wrap="square" lIns="0" tIns="12700" rIns="0" bIns="0" rtlCol="0">
            <a:spAutoFit/>
          </a:bodyPr>
          <a:lstStyle/>
          <a:p>
            <a:pPr marL="12700">
              <a:lnSpc>
                <a:spcPct val="100000"/>
              </a:lnSpc>
              <a:spcBef>
                <a:spcPts val="100"/>
              </a:spcBef>
            </a:pPr>
            <a:r>
              <a:rPr sz="3000" b="1" dirty="0">
                <a:latin typeface="Arial"/>
                <a:cs typeface="Arial"/>
              </a:rPr>
              <a:t>A</a:t>
            </a:r>
            <a:r>
              <a:rPr sz="3000" b="1" spc="-135" dirty="0">
                <a:latin typeface="Arial"/>
                <a:cs typeface="Arial"/>
              </a:rPr>
              <a:t> </a:t>
            </a:r>
            <a:r>
              <a:rPr sz="3000" b="1" spc="-5" dirty="0">
                <a:latin typeface="Arial"/>
                <a:cs typeface="Arial"/>
              </a:rPr>
              <a:t>Random</a:t>
            </a:r>
            <a:r>
              <a:rPr sz="3000" b="1" spc="-20" dirty="0">
                <a:latin typeface="Arial"/>
                <a:cs typeface="Arial"/>
              </a:rPr>
              <a:t> </a:t>
            </a:r>
            <a:r>
              <a:rPr sz="3000" b="1" dirty="0">
                <a:latin typeface="Arial"/>
                <a:cs typeface="Arial"/>
              </a:rPr>
              <a:t>Multi-Stage</a:t>
            </a:r>
            <a:r>
              <a:rPr sz="3000" b="1" spc="-15" dirty="0">
                <a:latin typeface="Arial"/>
                <a:cs typeface="Arial"/>
              </a:rPr>
              <a:t> </a:t>
            </a:r>
            <a:r>
              <a:rPr sz="3000" b="1" dirty="0">
                <a:latin typeface="Arial"/>
                <a:cs typeface="Arial"/>
              </a:rPr>
              <a:t>Network</a:t>
            </a:r>
            <a:endParaRPr sz="3000" dirty="0">
              <a:latin typeface="Arial"/>
              <a:cs typeface="Arial"/>
            </a:endParaRPr>
          </a:p>
        </p:txBody>
      </p:sp>
      <p:sp>
        <p:nvSpPr>
          <p:cNvPr id="3" name="object 3"/>
          <p:cNvSpPr txBox="1"/>
          <p:nvPr/>
        </p:nvSpPr>
        <p:spPr>
          <a:xfrm>
            <a:off x="685800" y="1334480"/>
            <a:ext cx="8142605" cy="391160"/>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265" algn="l"/>
                <a:tab pos="469900" algn="l"/>
              </a:tabLst>
            </a:pPr>
            <a:r>
              <a:rPr sz="2400" b="1" spc="-5" dirty="0">
                <a:solidFill>
                  <a:srgbClr val="004099"/>
                </a:solidFill>
                <a:latin typeface="Arial"/>
                <a:cs typeface="Arial"/>
              </a:rPr>
              <a:t>Delay</a:t>
            </a:r>
            <a:r>
              <a:rPr sz="2400" b="1" dirty="0">
                <a:solidFill>
                  <a:srgbClr val="004099"/>
                </a:solidFill>
                <a:latin typeface="Arial"/>
                <a:cs typeface="Arial"/>
              </a:rPr>
              <a:t> of</a:t>
            </a:r>
            <a:r>
              <a:rPr sz="2400" b="1" spc="5" dirty="0">
                <a:solidFill>
                  <a:srgbClr val="004099"/>
                </a:solidFill>
                <a:latin typeface="Arial"/>
                <a:cs typeface="Arial"/>
              </a:rPr>
              <a:t> </a:t>
            </a:r>
            <a:r>
              <a:rPr sz="2400" b="1" spc="-5" dirty="0">
                <a:solidFill>
                  <a:srgbClr val="004099"/>
                </a:solidFill>
                <a:latin typeface="Arial"/>
                <a:cs typeface="Arial"/>
              </a:rPr>
              <a:t>a</a:t>
            </a:r>
            <a:r>
              <a:rPr sz="2400" b="1" dirty="0">
                <a:solidFill>
                  <a:srgbClr val="004099"/>
                </a:solidFill>
                <a:latin typeface="Arial"/>
                <a:cs typeface="Arial"/>
              </a:rPr>
              <a:t> </a:t>
            </a:r>
            <a:r>
              <a:rPr sz="2400" b="1" spc="-5" dirty="0">
                <a:solidFill>
                  <a:srgbClr val="004099"/>
                </a:solidFill>
                <a:latin typeface="Arial"/>
                <a:cs typeface="Arial"/>
              </a:rPr>
              <a:t>multi-stage</a:t>
            </a:r>
            <a:r>
              <a:rPr sz="2400" b="1" spc="10" dirty="0">
                <a:solidFill>
                  <a:srgbClr val="004099"/>
                </a:solidFill>
                <a:latin typeface="Arial"/>
                <a:cs typeface="Arial"/>
              </a:rPr>
              <a:t> </a:t>
            </a:r>
            <a:r>
              <a:rPr sz="2400" b="1" spc="-5" dirty="0">
                <a:solidFill>
                  <a:srgbClr val="004099"/>
                </a:solidFill>
                <a:latin typeface="Arial"/>
                <a:cs typeface="Arial"/>
              </a:rPr>
              <a:t>network</a:t>
            </a:r>
            <a:r>
              <a:rPr sz="2400" b="1" spc="5" dirty="0">
                <a:solidFill>
                  <a:srgbClr val="004099"/>
                </a:solidFill>
                <a:latin typeface="Arial"/>
                <a:cs typeface="Arial"/>
              </a:rPr>
              <a:t> </a:t>
            </a:r>
            <a:r>
              <a:rPr sz="2400" b="1" dirty="0">
                <a:solidFill>
                  <a:srgbClr val="004099"/>
                </a:solidFill>
                <a:latin typeface="Arial"/>
                <a:cs typeface="Arial"/>
              </a:rPr>
              <a:t>=</a:t>
            </a:r>
            <a:r>
              <a:rPr sz="2400" b="1" spc="-5" dirty="0">
                <a:solidFill>
                  <a:srgbClr val="FF0000"/>
                </a:solidFill>
                <a:latin typeface="Arial"/>
                <a:cs typeface="Arial"/>
              </a:rPr>
              <a:t> </a:t>
            </a:r>
            <a:r>
              <a:rPr sz="2400" b="1" u="heavy" spc="-5" dirty="0">
                <a:solidFill>
                  <a:srgbClr val="FF0000"/>
                </a:solidFill>
                <a:uFill>
                  <a:solidFill>
                    <a:srgbClr val="FF0000"/>
                  </a:solidFill>
                </a:uFill>
                <a:latin typeface="Arial"/>
                <a:cs typeface="Arial"/>
              </a:rPr>
              <a:t>sum</a:t>
            </a:r>
            <a:r>
              <a:rPr sz="2400" b="1" u="heavy" spc="5" dirty="0">
                <a:solidFill>
                  <a:srgbClr val="FF0000"/>
                </a:solidFill>
                <a:uFill>
                  <a:solidFill>
                    <a:srgbClr val="FF0000"/>
                  </a:solidFill>
                </a:uFill>
                <a:latin typeface="Arial"/>
                <a:cs typeface="Arial"/>
              </a:rPr>
              <a:t> </a:t>
            </a:r>
            <a:r>
              <a:rPr sz="2400" b="1" u="heavy" dirty="0">
                <a:solidFill>
                  <a:srgbClr val="FF0000"/>
                </a:solidFill>
                <a:uFill>
                  <a:solidFill>
                    <a:srgbClr val="FF0000"/>
                  </a:solidFill>
                </a:uFill>
                <a:latin typeface="Arial"/>
                <a:cs typeface="Arial"/>
              </a:rPr>
              <a:t>of</a:t>
            </a:r>
            <a:r>
              <a:rPr sz="2400" b="1" u="heavy" spc="-10" dirty="0">
                <a:solidFill>
                  <a:srgbClr val="FF0000"/>
                </a:solidFill>
                <a:uFill>
                  <a:solidFill>
                    <a:srgbClr val="FF0000"/>
                  </a:solidFill>
                </a:uFill>
                <a:latin typeface="Arial"/>
                <a:cs typeface="Arial"/>
              </a:rPr>
              <a:t> </a:t>
            </a:r>
            <a:r>
              <a:rPr sz="2400" b="1" u="heavy" spc="-5" dirty="0">
                <a:solidFill>
                  <a:srgbClr val="FF0000"/>
                </a:solidFill>
                <a:uFill>
                  <a:solidFill>
                    <a:srgbClr val="FF0000"/>
                  </a:solidFill>
                </a:uFill>
                <a:latin typeface="Arial"/>
                <a:cs typeface="Arial"/>
              </a:rPr>
              <a:t>stage</a:t>
            </a:r>
            <a:r>
              <a:rPr sz="2400" b="1" u="heavy" spc="10" dirty="0">
                <a:solidFill>
                  <a:srgbClr val="FF0000"/>
                </a:solidFill>
                <a:uFill>
                  <a:solidFill>
                    <a:srgbClr val="FF0000"/>
                  </a:solidFill>
                </a:uFill>
                <a:latin typeface="Arial"/>
                <a:cs typeface="Arial"/>
              </a:rPr>
              <a:t> </a:t>
            </a:r>
            <a:r>
              <a:rPr sz="2400" b="1" u="heavy" spc="-5" dirty="0">
                <a:solidFill>
                  <a:srgbClr val="FF0000"/>
                </a:solidFill>
                <a:uFill>
                  <a:solidFill>
                    <a:srgbClr val="FF0000"/>
                  </a:solidFill>
                </a:uFill>
                <a:latin typeface="Arial"/>
                <a:cs typeface="Arial"/>
              </a:rPr>
              <a:t>delays</a:t>
            </a:r>
            <a:endParaRPr sz="2400" dirty="0">
              <a:latin typeface="Arial"/>
              <a:cs typeface="Arial"/>
            </a:endParaRPr>
          </a:p>
        </p:txBody>
      </p:sp>
      <p:sp>
        <p:nvSpPr>
          <p:cNvPr id="4" name="object 4"/>
          <p:cNvSpPr txBox="1"/>
          <p:nvPr/>
        </p:nvSpPr>
        <p:spPr>
          <a:xfrm>
            <a:off x="1085850" y="1700239"/>
            <a:ext cx="3397885" cy="1579880"/>
          </a:xfrm>
          <a:prstGeom prst="rect">
            <a:avLst/>
          </a:prstGeom>
        </p:spPr>
        <p:txBody>
          <a:bodyPr vert="horz" wrap="square" lIns="0" tIns="165100" rIns="0" bIns="0" rtlCol="0">
            <a:spAutoFit/>
          </a:bodyPr>
          <a:lstStyle/>
          <a:p>
            <a:pPr marL="469900" indent="-457200">
              <a:lnSpc>
                <a:spcPct val="100000"/>
              </a:lnSpc>
              <a:spcBef>
                <a:spcPts val="1300"/>
              </a:spcBef>
              <a:buFont typeface="Arial"/>
              <a:buChar char="-"/>
              <a:tabLst>
                <a:tab pos="469265" algn="l"/>
                <a:tab pos="469900" algn="l"/>
              </a:tabLst>
            </a:pPr>
            <a:r>
              <a:rPr sz="2400" b="1" dirty="0">
                <a:solidFill>
                  <a:srgbClr val="006600"/>
                </a:solidFill>
                <a:latin typeface="Arial"/>
                <a:cs typeface="Arial"/>
              </a:rPr>
              <a:t>Path</a:t>
            </a:r>
            <a:r>
              <a:rPr sz="2400" b="1" spc="-25" dirty="0">
                <a:solidFill>
                  <a:srgbClr val="006600"/>
                </a:solidFill>
                <a:latin typeface="Arial"/>
                <a:cs typeface="Arial"/>
              </a:rPr>
              <a:t> </a:t>
            </a:r>
            <a:r>
              <a:rPr sz="2400" b="1" dirty="0">
                <a:solidFill>
                  <a:srgbClr val="006600"/>
                </a:solidFill>
                <a:latin typeface="Arial"/>
                <a:cs typeface="Arial"/>
              </a:rPr>
              <a:t>Effort</a:t>
            </a:r>
            <a:r>
              <a:rPr sz="2400" b="1" spc="-25" dirty="0">
                <a:solidFill>
                  <a:srgbClr val="006600"/>
                </a:solidFill>
                <a:latin typeface="Arial"/>
                <a:cs typeface="Arial"/>
              </a:rPr>
              <a:t> </a:t>
            </a:r>
            <a:r>
              <a:rPr sz="2400" b="1" spc="-5" dirty="0">
                <a:solidFill>
                  <a:srgbClr val="006600"/>
                </a:solidFill>
                <a:latin typeface="Arial"/>
                <a:cs typeface="Arial"/>
              </a:rPr>
              <a:t>Delay</a:t>
            </a:r>
            <a:endParaRPr sz="2400" dirty="0">
              <a:latin typeface="Arial"/>
              <a:cs typeface="Arial"/>
            </a:endParaRPr>
          </a:p>
          <a:p>
            <a:pPr marL="469900" indent="-457200">
              <a:lnSpc>
                <a:spcPct val="100000"/>
              </a:lnSpc>
              <a:spcBef>
                <a:spcPts val="1200"/>
              </a:spcBef>
              <a:buFont typeface="Arial"/>
              <a:buChar char="-"/>
              <a:tabLst>
                <a:tab pos="469265" algn="l"/>
                <a:tab pos="469900" algn="l"/>
              </a:tabLst>
            </a:pPr>
            <a:r>
              <a:rPr sz="2400" b="1" dirty="0">
                <a:solidFill>
                  <a:srgbClr val="006600"/>
                </a:solidFill>
                <a:latin typeface="Arial"/>
                <a:cs typeface="Arial"/>
              </a:rPr>
              <a:t>Path</a:t>
            </a:r>
            <a:r>
              <a:rPr sz="2400" b="1" spc="-20" dirty="0">
                <a:solidFill>
                  <a:srgbClr val="006600"/>
                </a:solidFill>
                <a:latin typeface="Arial"/>
                <a:cs typeface="Arial"/>
              </a:rPr>
              <a:t> </a:t>
            </a:r>
            <a:r>
              <a:rPr sz="2400" b="1" spc="-5" dirty="0">
                <a:solidFill>
                  <a:srgbClr val="006600"/>
                </a:solidFill>
                <a:latin typeface="Arial"/>
                <a:cs typeface="Arial"/>
              </a:rPr>
              <a:t>Parasitic Delay</a:t>
            </a:r>
            <a:endParaRPr sz="2400" dirty="0">
              <a:latin typeface="Arial"/>
              <a:cs typeface="Arial"/>
            </a:endParaRPr>
          </a:p>
          <a:p>
            <a:pPr marL="469900" indent="-457200">
              <a:lnSpc>
                <a:spcPct val="100000"/>
              </a:lnSpc>
              <a:spcBef>
                <a:spcPts val="1200"/>
              </a:spcBef>
              <a:buFont typeface="Arial"/>
              <a:buChar char="-"/>
              <a:tabLst>
                <a:tab pos="469265" algn="l"/>
                <a:tab pos="469900" algn="l"/>
              </a:tabLst>
            </a:pPr>
            <a:r>
              <a:rPr sz="2400" b="1" spc="-40" dirty="0">
                <a:solidFill>
                  <a:srgbClr val="006600"/>
                </a:solidFill>
                <a:latin typeface="Arial"/>
                <a:cs typeface="Arial"/>
              </a:rPr>
              <a:t>Total</a:t>
            </a:r>
            <a:r>
              <a:rPr sz="2400" b="1" spc="-20" dirty="0">
                <a:solidFill>
                  <a:srgbClr val="006600"/>
                </a:solidFill>
                <a:latin typeface="Arial"/>
                <a:cs typeface="Arial"/>
              </a:rPr>
              <a:t> </a:t>
            </a:r>
            <a:r>
              <a:rPr sz="2400" b="1" dirty="0">
                <a:solidFill>
                  <a:srgbClr val="006600"/>
                </a:solidFill>
                <a:latin typeface="Arial"/>
                <a:cs typeface="Arial"/>
              </a:rPr>
              <a:t>Path</a:t>
            </a:r>
            <a:r>
              <a:rPr sz="2400" b="1" spc="-20" dirty="0">
                <a:solidFill>
                  <a:srgbClr val="006600"/>
                </a:solidFill>
                <a:latin typeface="Arial"/>
                <a:cs typeface="Arial"/>
              </a:rPr>
              <a:t> </a:t>
            </a:r>
            <a:r>
              <a:rPr sz="2400" b="1" spc="-5" dirty="0">
                <a:solidFill>
                  <a:srgbClr val="006600"/>
                </a:solidFill>
                <a:latin typeface="Arial"/>
                <a:cs typeface="Arial"/>
              </a:rPr>
              <a:t>Delay</a:t>
            </a:r>
            <a:endParaRPr sz="2400" dirty="0">
              <a:latin typeface="Arial"/>
              <a:cs typeface="Arial"/>
            </a:endParaRPr>
          </a:p>
        </p:txBody>
      </p:sp>
      <p:sp>
        <p:nvSpPr>
          <p:cNvPr id="5" name="object 5"/>
          <p:cNvSpPr txBox="1"/>
          <p:nvPr/>
        </p:nvSpPr>
        <p:spPr>
          <a:xfrm>
            <a:off x="5538342" y="1721775"/>
            <a:ext cx="2266950" cy="1560830"/>
          </a:xfrm>
          <a:prstGeom prst="rect">
            <a:avLst/>
          </a:prstGeom>
        </p:spPr>
        <p:txBody>
          <a:bodyPr vert="horz" wrap="square" lIns="0" tIns="12065" rIns="0" bIns="0" rtlCol="0">
            <a:spAutoFit/>
          </a:bodyPr>
          <a:lstStyle/>
          <a:p>
            <a:pPr algn="ctr">
              <a:lnSpc>
                <a:spcPct val="100000"/>
              </a:lnSpc>
              <a:spcBef>
                <a:spcPts val="95"/>
              </a:spcBef>
            </a:pPr>
            <a:r>
              <a:rPr sz="2200" i="1" spc="5" dirty="0">
                <a:latin typeface="Times New Roman"/>
                <a:cs typeface="Times New Roman"/>
              </a:rPr>
              <a:t>F</a:t>
            </a:r>
            <a:r>
              <a:rPr sz="2200" i="1" spc="160" dirty="0">
                <a:latin typeface="Times New Roman"/>
                <a:cs typeface="Times New Roman"/>
              </a:rPr>
              <a:t> </a:t>
            </a:r>
            <a:r>
              <a:rPr sz="2200" dirty="0">
                <a:latin typeface="Symbol"/>
                <a:cs typeface="Symbol"/>
              </a:rPr>
              <a:t></a:t>
            </a:r>
            <a:r>
              <a:rPr sz="2200" spc="-65" dirty="0">
                <a:latin typeface="Times New Roman"/>
                <a:cs typeface="Times New Roman"/>
              </a:rPr>
              <a:t> </a:t>
            </a:r>
            <a:r>
              <a:rPr sz="4950" spc="7" baseline="-8417" dirty="0">
                <a:latin typeface="Symbol"/>
                <a:cs typeface="Symbol"/>
              </a:rPr>
              <a:t></a:t>
            </a:r>
            <a:r>
              <a:rPr sz="4950" spc="-195" baseline="-8417" dirty="0">
                <a:latin typeface="Times New Roman"/>
                <a:cs typeface="Times New Roman"/>
              </a:rPr>
              <a:t> </a:t>
            </a:r>
            <a:r>
              <a:rPr sz="2200" i="1" spc="65" dirty="0">
                <a:latin typeface="Times New Roman"/>
                <a:cs typeface="Times New Roman"/>
              </a:rPr>
              <a:t>f</a:t>
            </a:r>
            <a:r>
              <a:rPr sz="1875" i="1" spc="7" baseline="-24444" dirty="0">
                <a:latin typeface="Times New Roman"/>
                <a:cs typeface="Times New Roman"/>
              </a:rPr>
              <a:t>i</a:t>
            </a:r>
            <a:r>
              <a:rPr sz="1875" i="1" baseline="-24444" dirty="0">
                <a:latin typeface="Times New Roman"/>
                <a:cs typeface="Times New Roman"/>
              </a:rPr>
              <a:t> </a:t>
            </a:r>
            <a:r>
              <a:rPr sz="1875" i="1" spc="209" baseline="-24444" dirty="0">
                <a:latin typeface="Times New Roman"/>
                <a:cs typeface="Times New Roman"/>
              </a:rPr>
              <a:t> </a:t>
            </a:r>
            <a:r>
              <a:rPr sz="2200" dirty="0">
                <a:latin typeface="Symbol"/>
                <a:cs typeface="Symbol"/>
              </a:rPr>
              <a:t></a:t>
            </a:r>
            <a:r>
              <a:rPr sz="2200" spc="-60" dirty="0">
                <a:latin typeface="Times New Roman"/>
                <a:cs typeface="Times New Roman"/>
              </a:rPr>
              <a:t> </a:t>
            </a:r>
            <a:r>
              <a:rPr sz="4950" spc="7" baseline="-8417" dirty="0">
                <a:latin typeface="Symbol"/>
                <a:cs typeface="Symbol"/>
              </a:rPr>
              <a:t></a:t>
            </a:r>
            <a:r>
              <a:rPr sz="4950" spc="-667" baseline="-8417" dirty="0">
                <a:latin typeface="Times New Roman"/>
                <a:cs typeface="Times New Roman"/>
              </a:rPr>
              <a:t> </a:t>
            </a:r>
            <a:r>
              <a:rPr sz="2200" i="1" spc="55" dirty="0">
                <a:latin typeface="Times New Roman"/>
                <a:cs typeface="Times New Roman"/>
              </a:rPr>
              <a:t>g</a:t>
            </a:r>
            <a:r>
              <a:rPr sz="1875" i="1" spc="7" baseline="-24444" dirty="0">
                <a:latin typeface="Times New Roman"/>
                <a:cs typeface="Times New Roman"/>
              </a:rPr>
              <a:t>i</a:t>
            </a:r>
            <a:r>
              <a:rPr sz="1875" i="1" baseline="-24444" dirty="0">
                <a:latin typeface="Times New Roman"/>
                <a:cs typeface="Times New Roman"/>
              </a:rPr>
              <a:t> </a:t>
            </a:r>
            <a:r>
              <a:rPr sz="1875" i="1" spc="-150" baseline="-24444" dirty="0">
                <a:latin typeface="Times New Roman"/>
                <a:cs typeface="Times New Roman"/>
              </a:rPr>
              <a:t> </a:t>
            </a:r>
            <a:r>
              <a:rPr sz="2200" dirty="0">
                <a:latin typeface="Symbol"/>
                <a:cs typeface="Symbol"/>
              </a:rPr>
              <a:t></a:t>
            </a:r>
            <a:r>
              <a:rPr sz="2200" spc="-285" dirty="0">
                <a:latin typeface="Times New Roman"/>
                <a:cs typeface="Times New Roman"/>
              </a:rPr>
              <a:t> </a:t>
            </a:r>
            <a:r>
              <a:rPr sz="2200" i="1" spc="-150" dirty="0">
                <a:latin typeface="Times New Roman"/>
                <a:cs typeface="Times New Roman"/>
              </a:rPr>
              <a:t>h</a:t>
            </a:r>
            <a:r>
              <a:rPr sz="1875" i="1" spc="7" baseline="-24444" dirty="0">
                <a:latin typeface="Times New Roman"/>
                <a:cs typeface="Times New Roman"/>
              </a:rPr>
              <a:t>i</a:t>
            </a:r>
            <a:endParaRPr sz="1875" baseline="-24444" dirty="0">
              <a:latin typeface="Times New Roman"/>
              <a:cs typeface="Times New Roman"/>
            </a:endParaRPr>
          </a:p>
          <a:p>
            <a:pPr marL="10160" algn="ctr">
              <a:lnSpc>
                <a:spcPct val="100000"/>
              </a:lnSpc>
              <a:spcBef>
                <a:spcPts val="185"/>
              </a:spcBef>
            </a:pPr>
            <a:r>
              <a:rPr sz="2200" i="1" spc="10" dirty="0">
                <a:latin typeface="Times New Roman"/>
                <a:cs typeface="Times New Roman"/>
              </a:rPr>
              <a:t>P</a:t>
            </a:r>
            <a:r>
              <a:rPr sz="2200" i="1" spc="-15" dirty="0">
                <a:latin typeface="Times New Roman"/>
                <a:cs typeface="Times New Roman"/>
              </a:rPr>
              <a:t> </a:t>
            </a:r>
            <a:r>
              <a:rPr sz="2200" spc="10" dirty="0">
                <a:latin typeface="Symbol"/>
                <a:cs typeface="Symbol"/>
              </a:rPr>
              <a:t></a:t>
            </a:r>
            <a:r>
              <a:rPr sz="2200" spc="-60" dirty="0">
                <a:latin typeface="Times New Roman"/>
                <a:cs typeface="Times New Roman"/>
              </a:rPr>
              <a:t> </a:t>
            </a:r>
            <a:r>
              <a:rPr sz="4950" spc="30" baseline="-8417" dirty="0">
                <a:latin typeface="Symbol"/>
                <a:cs typeface="Symbol"/>
              </a:rPr>
              <a:t></a:t>
            </a:r>
            <a:r>
              <a:rPr sz="4950" spc="-412" baseline="-8417" dirty="0">
                <a:latin typeface="Times New Roman"/>
                <a:cs typeface="Times New Roman"/>
              </a:rPr>
              <a:t> </a:t>
            </a:r>
            <a:r>
              <a:rPr sz="2200" i="1" spc="-20" dirty="0">
                <a:latin typeface="Times New Roman"/>
                <a:cs typeface="Times New Roman"/>
              </a:rPr>
              <a:t>p</a:t>
            </a:r>
            <a:r>
              <a:rPr sz="1875" i="1" spc="15" baseline="-24444" dirty="0">
                <a:latin typeface="Times New Roman"/>
                <a:cs typeface="Times New Roman"/>
              </a:rPr>
              <a:t>i</a:t>
            </a:r>
            <a:endParaRPr sz="1875" baseline="-24444" dirty="0">
              <a:latin typeface="Times New Roman"/>
              <a:cs typeface="Times New Roman"/>
            </a:endParaRPr>
          </a:p>
          <a:p>
            <a:pPr marL="43815" algn="ctr">
              <a:lnSpc>
                <a:spcPct val="100000"/>
              </a:lnSpc>
              <a:spcBef>
                <a:spcPts val="30"/>
              </a:spcBef>
            </a:pPr>
            <a:r>
              <a:rPr sz="2200" i="1" spc="5" dirty="0">
                <a:latin typeface="Times New Roman"/>
                <a:cs typeface="Times New Roman"/>
              </a:rPr>
              <a:t>D</a:t>
            </a:r>
            <a:r>
              <a:rPr sz="2200" i="1" spc="-15" dirty="0">
                <a:latin typeface="Times New Roman"/>
                <a:cs typeface="Times New Roman"/>
              </a:rPr>
              <a:t> </a:t>
            </a:r>
            <a:r>
              <a:rPr sz="2200" spc="5" dirty="0">
                <a:latin typeface="Symbol"/>
                <a:cs typeface="Symbol"/>
              </a:rPr>
              <a:t></a:t>
            </a:r>
            <a:r>
              <a:rPr sz="2200" spc="-65" dirty="0">
                <a:latin typeface="Times New Roman"/>
                <a:cs typeface="Times New Roman"/>
              </a:rPr>
              <a:t> </a:t>
            </a:r>
            <a:r>
              <a:rPr sz="4950" spc="434" baseline="-8417" dirty="0">
                <a:latin typeface="Symbol"/>
                <a:cs typeface="Symbol"/>
              </a:rPr>
              <a:t></a:t>
            </a:r>
            <a:r>
              <a:rPr sz="2200" i="1" spc="55" dirty="0">
                <a:latin typeface="Times New Roman"/>
                <a:cs typeface="Times New Roman"/>
              </a:rPr>
              <a:t>d</a:t>
            </a:r>
            <a:r>
              <a:rPr sz="1875" i="1" spc="7" baseline="-24444" dirty="0">
                <a:latin typeface="Times New Roman"/>
                <a:cs typeface="Times New Roman"/>
              </a:rPr>
              <a:t>i</a:t>
            </a:r>
            <a:r>
              <a:rPr sz="1875" i="1" baseline="-24444" dirty="0">
                <a:latin typeface="Times New Roman"/>
                <a:cs typeface="Times New Roman"/>
              </a:rPr>
              <a:t> </a:t>
            </a:r>
            <a:r>
              <a:rPr sz="1875" i="1" spc="209" baseline="-24444" dirty="0">
                <a:latin typeface="Times New Roman"/>
                <a:cs typeface="Times New Roman"/>
              </a:rPr>
              <a:t> </a:t>
            </a:r>
            <a:r>
              <a:rPr sz="2200" spc="5" dirty="0">
                <a:latin typeface="Symbol"/>
                <a:cs typeface="Symbol"/>
              </a:rPr>
              <a:t></a:t>
            </a:r>
            <a:r>
              <a:rPr sz="2200" spc="20" dirty="0">
                <a:latin typeface="Times New Roman"/>
                <a:cs typeface="Times New Roman"/>
              </a:rPr>
              <a:t> </a:t>
            </a:r>
            <a:r>
              <a:rPr sz="2200" i="1" spc="5" dirty="0">
                <a:latin typeface="Times New Roman"/>
                <a:cs typeface="Times New Roman"/>
              </a:rPr>
              <a:t>F</a:t>
            </a:r>
            <a:r>
              <a:rPr sz="2200" i="1" spc="20" dirty="0">
                <a:latin typeface="Times New Roman"/>
                <a:cs typeface="Times New Roman"/>
              </a:rPr>
              <a:t> </a:t>
            </a:r>
            <a:r>
              <a:rPr sz="2200" spc="5" dirty="0">
                <a:latin typeface="Symbol"/>
                <a:cs typeface="Symbol"/>
              </a:rPr>
              <a:t></a:t>
            </a:r>
            <a:r>
              <a:rPr sz="2200" spc="-80" dirty="0">
                <a:latin typeface="Times New Roman"/>
                <a:cs typeface="Times New Roman"/>
              </a:rPr>
              <a:t> </a:t>
            </a:r>
            <a:r>
              <a:rPr sz="2200" i="1" spc="5" dirty="0">
                <a:latin typeface="Times New Roman"/>
                <a:cs typeface="Times New Roman"/>
              </a:rPr>
              <a:t>P</a:t>
            </a:r>
            <a:endParaRPr sz="2200" dirty="0">
              <a:latin typeface="Times New Roman"/>
              <a:cs typeface="Times New Roman"/>
            </a:endParaRPr>
          </a:p>
        </p:txBody>
      </p:sp>
      <p:pic>
        <p:nvPicPr>
          <p:cNvPr id="6" name="object 6"/>
          <p:cNvPicPr/>
          <p:nvPr/>
        </p:nvPicPr>
        <p:blipFill>
          <a:blip r:embed="rId3" cstate="print"/>
          <a:stretch>
            <a:fillRect/>
          </a:stretch>
        </p:blipFill>
        <p:spPr>
          <a:xfrm>
            <a:off x="2715168" y="3733800"/>
            <a:ext cx="6144768" cy="2366010"/>
          </a:xfrm>
          <a:prstGeom prst="rect">
            <a:avLst/>
          </a:prstGeom>
        </p:spPr>
      </p:pic>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8B93F9DA-84EB-8AC6-9D6D-11B44C497F7A}"/>
                  </a:ext>
                </a:extLst>
              </p:cNvPr>
              <p:cNvSpPr/>
              <p:nvPr/>
            </p:nvSpPr>
            <p:spPr>
              <a:xfrm>
                <a:off x="8891430" y="219739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h</m:t>
                      </m:r>
                    </m:oMath>
                  </m:oMathPara>
                </a14:m>
                <a:endParaRPr lang="zh-CN" altLang="en-US" sz="2800" dirty="0"/>
              </a:p>
            </p:txBody>
          </p:sp>
        </mc:Choice>
        <mc:Fallback xmlns="">
          <p:sp>
            <p:nvSpPr>
              <p:cNvPr id="7" name="矩形: 圆角 6">
                <a:extLst>
                  <a:ext uri="{FF2B5EF4-FFF2-40B4-BE49-F238E27FC236}">
                    <a16:creationId xmlns:a16="http://schemas.microsoft.com/office/drawing/2014/main" id="{8B93F9DA-84EB-8AC6-9D6D-11B44C497F7A}"/>
                  </a:ext>
                </a:extLst>
              </p:cNvPr>
              <p:cNvSpPr>
                <a:spLocks noRot="1" noChangeAspect="1" noMove="1" noResize="1" noEditPoints="1" noAdjustHandles="1" noChangeArrowheads="1" noChangeShapeType="1" noTextEdit="1"/>
              </p:cNvSpPr>
              <p:nvPr/>
            </p:nvSpPr>
            <p:spPr>
              <a:xfrm>
                <a:off x="8891430" y="2197390"/>
                <a:ext cx="1371600" cy="609600"/>
              </a:xfrm>
              <a:prstGeom prst="roundRect">
                <a:avLst/>
              </a:prstGeom>
              <a:blipFill>
                <a:blip r:embed="rId4"/>
                <a:stretch>
                  <a:fillRect/>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F64F6C3C-92AE-E8DF-9FD9-1996ABCFE0DE}"/>
              </a:ext>
            </a:extLst>
          </p:cNvPr>
          <p:cNvSpPr>
            <a:spLocks noGrp="1"/>
          </p:cNvSpPr>
          <p:nvPr>
            <p:ph type="sldNum" sz="quarter" idx="7"/>
          </p:nvPr>
        </p:nvSpPr>
        <p:spPr/>
        <p:txBody>
          <a:bodyPr/>
          <a:lstStyle/>
          <a:p>
            <a:fld id="{B6F15528-21DE-4FAA-801E-634DDDAF4B2B}" type="slidenum">
              <a:rPr lang="en-US" altLang="zh-CN"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2152" y="197684"/>
            <a:ext cx="5687695" cy="483234"/>
          </a:xfrm>
          <a:prstGeom prst="rect">
            <a:avLst/>
          </a:prstGeom>
        </p:spPr>
        <p:txBody>
          <a:bodyPr vert="horz" wrap="square" lIns="0" tIns="12700" rIns="0" bIns="0" rtlCol="0">
            <a:spAutoFit/>
          </a:bodyPr>
          <a:lstStyle/>
          <a:p>
            <a:pPr marL="12700">
              <a:lnSpc>
                <a:spcPct val="100000"/>
              </a:lnSpc>
              <a:spcBef>
                <a:spcPts val="100"/>
              </a:spcBef>
            </a:pPr>
            <a:r>
              <a:rPr sz="3000" b="1" i="0" dirty="0">
                <a:latin typeface="Arial"/>
                <a:cs typeface="Arial"/>
              </a:rPr>
              <a:t>A</a:t>
            </a:r>
            <a:r>
              <a:rPr sz="3000" b="1" i="0" spc="-135" dirty="0">
                <a:latin typeface="Arial"/>
                <a:cs typeface="Arial"/>
              </a:rPr>
              <a:t> </a:t>
            </a:r>
            <a:r>
              <a:rPr sz="3000" b="1" i="0" spc="-5" dirty="0">
                <a:latin typeface="Arial"/>
                <a:cs typeface="Arial"/>
              </a:rPr>
              <a:t>Random</a:t>
            </a:r>
            <a:r>
              <a:rPr sz="3000" b="1" i="0" spc="-20" dirty="0">
                <a:latin typeface="Arial"/>
                <a:cs typeface="Arial"/>
              </a:rPr>
              <a:t> </a:t>
            </a:r>
            <a:r>
              <a:rPr sz="3000" b="1" i="0" dirty="0">
                <a:latin typeface="Arial"/>
                <a:cs typeface="Arial"/>
              </a:rPr>
              <a:t>Multi-Stage</a:t>
            </a:r>
            <a:r>
              <a:rPr sz="3000" b="1" i="0" spc="-15" dirty="0">
                <a:latin typeface="Arial"/>
                <a:cs typeface="Arial"/>
              </a:rPr>
              <a:t> </a:t>
            </a:r>
            <a:r>
              <a:rPr sz="3000" b="1" i="0" dirty="0">
                <a:latin typeface="Arial"/>
                <a:cs typeface="Arial"/>
              </a:rPr>
              <a:t>Network</a:t>
            </a:r>
            <a:endParaRPr sz="3000" dirty="0">
              <a:latin typeface="Arial"/>
              <a:cs typeface="Arial"/>
            </a:endParaRPr>
          </a:p>
        </p:txBody>
      </p:sp>
      <p:grpSp>
        <p:nvGrpSpPr>
          <p:cNvPr id="3" name="object 3"/>
          <p:cNvGrpSpPr/>
          <p:nvPr/>
        </p:nvGrpSpPr>
        <p:grpSpPr>
          <a:xfrm>
            <a:off x="420950" y="1540025"/>
            <a:ext cx="7706995" cy="2365375"/>
            <a:chOff x="290322" y="1177289"/>
            <a:chExt cx="7706995" cy="2365375"/>
          </a:xfrm>
        </p:grpSpPr>
        <p:pic>
          <p:nvPicPr>
            <p:cNvPr id="4" name="object 4"/>
            <p:cNvPicPr/>
            <p:nvPr/>
          </p:nvPicPr>
          <p:blipFill>
            <a:blip r:embed="rId3" cstate="print"/>
            <a:stretch>
              <a:fillRect/>
            </a:stretch>
          </p:blipFill>
          <p:spPr>
            <a:xfrm>
              <a:off x="290322" y="1183385"/>
              <a:ext cx="6145530" cy="2359152"/>
            </a:xfrm>
            <a:prstGeom prst="rect">
              <a:avLst/>
            </a:prstGeom>
          </p:spPr>
        </p:pic>
        <p:pic>
          <p:nvPicPr>
            <p:cNvPr id="5" name="object 5"/>
            <p:cNvPicPr/>
            <p:nvPr/>
          </p:nvPicPr>
          <p:blipFill>
            <a:blip r:embed="rId4" cstate="print"/>
            <a:stretch>
              <a:fillRect/>
            </a:stretch>
          </p:blipFill>
          <p:spPr>
            <a:xfrm>
              <a:off x="6655307" y="1177289"/>
              <a:ext cx="1341881" cy="2133600"/>
            </a:xfrm>
            <a:prstGeom prst="rect">
              <a:avLst/>
            </a:prstGeom>
          </p:spPr>
        </p:pic>
      </p:grpSp>
      <p:graphicFrame>
        <p:nvGraphicFramePr>
          <p:cNvPr id="6" name="object 6"/>
          <p:cNvGraphicFramePr>
            <a:graphicFrameLocks noGrp="1"/>
          </p:cNvGraphicFramePr>
          <p:nvPr>
            <p:extLst>
              <p:ext uri="{D42A27DB-BD31-4B8C-83A1-F6EECF244321}">
                <p14:modId xmlns:p14="http://schemas.microsoft.com/office/powerpoint/2010/main" val="3500684432"/>
              </p:ext>
            </p:extLst>
          </p:nvPr>
        </p:nvGraphicFramePr>
        <p:xfrm>
          <a:off x="609600" y="3847509"/>
          <a:ext cx="7021192" cy="1846198"/>
        </p:xfrm>
        <a:graphic>
          <a:graphicData uri="http://schemas.openxmlformats.org/drawingml/2006/table">
            <a:tbl>
              <a:tblPr firstRow="1" bandRow="1">
                <a:tableStyleId>{2D5ABB26-0587-4C30-8999-92F81FD0307C}</a:tableStyleId>
              </a:tblPr>
              <a:tblGrid>
                <a:gridCol w="995044">
                  <a:extLst>
                    <a:ext uri="{9D8B030D-6E8A-4147-A177-3AD203B41FA5}">
                      <a16:colId xmlns:a16="http://schemas.microsoft.com/office/drawing/2014/main" val="20000"/>
                    </a:ext>
                  </a:extLst>
                </a:gridCol>
                <a:gridCol w="2007870">
                  <a:extLst>
                    <a:ext uri="{9D8B030D-6E8A-4147-A177-3AD203B41FA5}">
                      <a16:colId xmlns:a16="http://schemas.microsoft.com/office/drawing/2014/main" val="20001"/>
                    </a:ext>
                  </a:extLst>
                </a:gridCol>
                <a:gridCol w="2009139">
                  <a:extLst>
                    <a:ext uri="{9D8B030D-6E8A-4147-A177-3AD203B41FA5}">
                      <a16:colId xmlns:a16="http://schemas.microsoft.com/office/drawing/2014/main" val="20002"/>
                    </a:ext>
                  </a:extLst>
                </a:gridCol>
                <a:gridCol w="2009139">
                  <a:extLst>
                    <a:ext uri="{9D8B030D-6E8A-4147-A177-3AD203B41FA5}">
                      <a16:colId xmlns:a16="http://schemas.microsoft.com/office/drawing/2014/main" val="20003"/>
                    </a:ext>
                  </a:extLst>
                </a:gridCol>
              </a:tblGrid>
              <a:tr h="371475">
                <a:tc>
                  <a:txBody>
                    <a:bodyPr/>
                    <a:lstStyle/>
                    <a:p>
                      <a:pPr>
                        <a:lnSpc>
                          <a:spcPct val="100000"/>
                        </a:lnSpc>
                      </a:pPr>
                      <a:endParaRPr sz="2000">
                        <a:latin typeface="Times New Roman"/>
                        <a:cs typeface="Times New Roman"/>
                      </a:endParaRPr>
                    </a:p>
                  </a:txBody>
                  <a:tcPr marL="0" marR="0" marT="0"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tc>
                  <a:txBody>
                    <a:bodyPr/>
                    <a:lstStyle/>
                    <a:p>
                      <a:pPr algn="ctr">
                        <a:lnSpc>
                          <a:spcPct val="100000"/>
                        </a:lnSpc>
                        <a:spcBef>
                          <a:spcPts val="315"/>
                        </a:spcBef>
                      </a:pPr>
                      <a:r>
                        <a:rPr sz="1800" b="1" spc="-5" dirty="0">
                          <a:latin typeface="Arial"/>
                          <a:cs typeface="Arial"/>
                        </a:rPr>
                        <a:t>Stage</a:t>
                      </a:r>
                      <a:r>
                        <a:rPr sz="1800" b="1" spc="-35" dirty="0">
                          <a:latin typeface="Arial"/>
                          <a:cs typeface="Arial"/>
                        </a:rPr>
                        <a:t> </a:t>
                      </a:r>
                      <a:r>
                        <a:rPr sz="1800" b="1" spc="-5" dirty="0">
                          <a:latin typeface="Arial"/>
                          <a:cs typeface="Arial"/>
                        </a:rPr>
                        <a:t>1</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tc>
                  <a:txBody>
                    <a:bodyPr/>
                    <a:lstStyle/>
                    <a:p>
                      <a:pPr algn="ctr">
                        <a:lnSpc>
                          <a:spcPct val="100000"/>
                        </a:lnSpc>
                        <a:spcBef>
                          <a:spcPts val="315"/>
                        </a:spcBef>
                      </a:pPr>
                      <a:r>
                        <a:rPr sz="1800" b="1" spc="-5" dirty="0">
                          <a:latin typeface="Arial"/>
                          <a:cs typeface="Arial"/>
                        </a:rPr>
                        <a:t>Stage</a:t>
                      </a:r>
                      <a:r>
                        <a:rPr sz="1800" b="1" spc="-35" dirty="0">
                          <a:latin typeface="Arial"/>
                          <a:cs typeface="Arial"/>
                        </a:rPr>
                        <a:t> </a:t>
                      </a:r>
                      <a:r>
                        <a:rPr sz="1800" b="1" spc="-5" dirty="0">
                          <a:latin typeface="Arial"/>
                          <a:cs typeface="Arial"/>
                        </a:rPr>
                        <a:t>2</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tc>
                  <a:txBody>
                    <a:bodyPr/>
                    <a:lstStyle/>
                    <a:p>
                      <a:pPr algn="ctr">
                        <a:lnSpc>
                          <a:spcPct val="100000"/>
                        </a:lnSpc>
                        <a:spcBef>
                          <a:spcPts val="315"/>
                        </a:spcBef>
                      </a:pPr>
                      <a:r>
                        <a:rPr sz="1800" b="1" spc="-5" dirty="0">
                          <a:latin typeface="Arial"/>
                          <a:cs typeface="Arial"/>
                        </a:rPr>
                        <a:t>Stage</a:t>
                      </a:r>
                      <a:r>
                        <a:rPr sz="1800" b="1" spc="-35" dirty="0">
                          <a:latin typeface="Arial"/>
                          <a:cs typeface="Arial"/>
                        </a:rPr>
                        <a:t> </a:t>
                      </a:r>
                      <a:r>
                        <a:rPr sz="1800" b="1" spc="-5" dirty="0">
                          <a:latin typeface="Arial"/>
                          <a:cs typeface="Arial"/>
                        </a:rPr>
                        <a:t>3</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extLst>
                  <a:ext uri="{0D108BD9-81ED-4DB2-BD59-A6C34878D82A}">
                    <a16:rowId xmlns:a16="http://schemas.microsoft.com/office/drawing/2014/main" val="10000"/>
                  </a:ext>
                </a:extLst>
              </a:tr>
              <a:tr h="371602">
                <a:tc>
                  <a:txBody>
                    <a:bodyPr/>
                    <a:lstStyle/>
                    <a:p>
                      <a:pPr algn="ctr">
                        <a:lnSpc>
                          <a:spcPct val="100000"/>
                        </a:lnSpc>
                        <a:spcBef>
                          <a:spcPts val="315"/>
                        </a:spcBef>
                      </a:pPr>
                      <a:r>
                        <a:rPr sz="1800" b="1" spc="-5" dirty="0">
                          <a:latin typeface="Arial"/>
                          <a:cs typeface="Arial"/>
                        </a:rPr>
                        <a:t>Gate</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E7F3F4"/>
                    </a:solidFill>
                  </a:tcPr>
                </a:tc>
                <a:tc>
                  <a:txBody>
                    <a:bodyPr/>
                    <a:lstStyle/>
                    <a:p>
                      <a:pPr algn="ctr">
                        <a:lnSpc>
                          <a:spcPct val="100000"/>
                        </a:lnSpc>
                        <a:spcBef>
                          <a:spcPts val="315"/>
                        </a:spcBef>
                      </a:pPr>
                      <a:r>
                        <a:rPr sz="1800" b="1" spc="-5" dirty="0">
                          <a:latin typeface="Arial"/>
                          <a:cs typeface="Arial"/>
                        </a:rPr>
                        <a:t>2-NAND</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E7F3F4"/>
                    </a:solidFill>
                  </a:tcPr>
                </a:tc>
                <a:tc>
                  <a:txBody>
                    <a:bodyPr/>
                    <a:lstStyle/>
                    <a:p>
                      <a:pPr algn="ctr">
                        <a:lnSpc>
                          <a:spcPct val="100000"/>
                        </a:lnSpc>
                        <a:spcBef>
                          <a:spcPts val="315"/>
                        </a:spcBef>
                      </a:pPr>
                      <a:r>
                        <a:rPr sz="1800" b="1" spc="-5" dirty="0">
                          <a:latin typeface="Arial"/>
                          <a:cs typeface="Arial"/>
                        </a:rPr>
                        <a:t>2-NAND</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E7F3F4"/>
                    </a:solidFill>
                  </a:tcPr>
                </a:tc>
                <a:tc>
                  <a:txBody>
                    <a:bodyPr/>
                    <a:lstStyle/>
                    <a:p>
                      <a:pPr marL="635" algn="ctr">
                        <a:lnSpc>
                          <a:spcPct val="100000"/>
                        </a:lnSpc>
                        <a:spcBef>
                          <a:spcPts val="315"/>
                        </a:spcBef>
                      </a:pPr>
                      <a:r>
                        <a:rPr sz="1800" b="1" spc="-5" dirty="0">
                          <a:latin typeface="Arial"/>
                          <a:cs typeface="Arial"/>
                        </a:rPr>
                        <a:t>2-NOR</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E7F3F4"/>
                    </a:solidFill>
                  </a:tcPr>
                </a:tc>
                <a:extLst>
                  <a:ext uri="{0D108BD9-81ED-4DB2-BD59-A6C34878D82A}">
                    <a16:rowId xmlns:a16="http://schemas.microsoft.com/office/drawing/2014/main" val="10001"/>
                  </a:ext>
                </a:extLst>
              </a:tr>
              <a:tr h="371475">
                <a:tc>
                  <a:txBody>
                    <a:bodyPr/>
                    <a:lstStyle/>
                    <a:p>
                      <a:pPr marL="635" algn="ctr">
                        <a:lnSpc>
                          <a:spcPct val="100000"/>
                        </a:lnSpc>
                        <a:spcBef>
                          <a:spcPts val="315"/>
                        </a:spcBef>
                      </a:pPr>
                      <a:r>
                        <a:rPr sz="1800" b="1" i="1" dirty="0">
                          <a:latin typeface="Arial"/>
                          <a:cs typeface="Arial"/>
                        </a:rPr>
                        <a:t>g</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tc>
                  <a:txBody>
                    <a:bodyPr/>
                    <a:lstStyle/>
                    <a:p>
                      <a:pPr algn="ctr">
                        <a:lnSpc>
                          <a:spcPct val="100000"/>
                        </a:lnSpc>
                        <a:spcBef>
                          <a:spcPts val="315"/>
                        </a:spcBef>
                      </a:pPr>
                      <a:r>
                        <a:rPr sz="1800" b="1" spc="-5" dirty="0">
                          <a:latin typeface="Arial"/>
                          <a:cs typeface="Arial"/>
                        </a:rPr>
                        <a:t>4/3</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tc>
                  <a:txBody>
                    <a:bodyPr/>
                    <a:lstStyle/>
                    <a:p>
                      <a:pPr algn="ctr">
                        <a:lnSpc>
                          <a:spcPct val="100000"/>
                        </a:lnSpc>
                        <a:spcBef>
                          <a:spcPts val="315"/>
                        </a:spcBef>
                      </a:pPr>
                      <a:r>
                        <a:rPr sz="1800" b="1" spc="-5" dirty="0">
                          <a:latin typeface="Arial"/>
                          <a:cs typeface="Arial"/>
                        </a:rPr>
                        <a:t>4/3</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tc>
                  <a:txBody>
                    <a:bodyPr/>
                    <a:lstStyle/>
                    <a:p>
                      <a:pPr algn="ctr">
                        <a:lnSpc>
                          <a:spcPct val="100000"/>
                        </a:lnSpc>
                        <a:spcBef>
                          <a:spcPts val="315"/>
                        </a:spcBef>
                      </a:pPr>
                      <a:r>
                        <a:rPr sz="1800" b="1" spc="-5" dirty="0">
                          <a:latin typeface="Arial"/>
                          <a:cs typeface="Arial"/>
                        </a:rPr>
                        <a:t>5/3</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extLst>
                  <a:ext uri="{0D108BD9-81ED-4DB2-BD59-A6C34878D82A}">
                    <a16:rowId xmlns:a16="http://schemas.microsoft.com/office/drawing/2014/main" val="10002"/>
                  </a:ext>
                </a:extLst>
              </a:tr>
              <a:tr h="365886">
                <a:tc>
                  <a:txBody>
                    <a:bodyPr/>
                    <a:lstStyle/>
                    <a:p>
                      <a:pPr marL="635" algn="ctr">
                        <a:lnSpc>
                          <a:spcPct val="100000"/>
                        </a:lnSpc>
                        <a:spcBef>
                          <a:spcPts val="315"/>
                        </a:spcBef>
                      </a:pPr>
                      <a:r>
                        <a:rPr sz="1800" b="1" i="1" dirty="0">
                          <a:latin typeface="Arial"/>
                          <a:cs typeface="Arial"/>
                        </a:rPr>
                        <a:t>p</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E7F3F4"/>
                    </a:solidFill>
                  </a:tcPr>
                </a:tc>
                <a:tc>
                  <a:txBody>
                    <a:bodyPr/>
                    <a:lstStyle/>
                    <a:p>
                      <a:pPr algn="ctr">
                        <a:lnSpc>
                          <a:spcPct val="100000"/>
                        </a:lnSpc>
                        <a:spcBef>
                          <a:spcPts val="315"/>
                        </a:spcBef>
                      </a:pPr>
                      <a:r>
                        <a:rPr sz="1800" b="1" dirty="0">
                          <a:latin typeface="Arial"/>
                          <a:cs typeface="Arial"/>
                        </a:rPr>
                        <a:t>2</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E7F3F4"/>
                    </a:solidFill>
                  </a:tcPr>
                </a:tc>
                <a:tc>
                  <a:txBody>
                    <a:bodyPr/>
                    <a:lstStyle/>
                    <a:p>
                      <a:pPr algn="ctr">
                        <a:lnSpc>
                          <a:spcPct val="100000"/>
                        </a:lnSpc>
                        <a:spcBef>
                          <a:spcPts val="315"/>
                        </a:spcBef>
                      </a:pPr>
                      <a:r>
                        <a:rPr sz="1800" b="1" dirty="0">
                          <a:latin typeface="Arial"/>
                          <a:cs typeface="Arial"/>
                        </a:rPr>
                        <a:t>2</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E7F3F4"/>
                    </a:solidFill>
                  </a:tcPr>
                </a:tc>
                <a:tc>
                  <a:txBody>
                    <a:bodyPr/>
                    <a:lstStyle/>
                    <a:p>
                      <a:pPr algn="ctr">
                        <a:lnSpc>
                          <a:spcPct val="100000"/>
                        </a:lnSpc>
                        <a:spcBef>
                          <a:spcPts val="315"/>
                        </a:spcBef>
                      </a:pPr>
                      <a:r>
                        <a:rPr sz="1800" b="1" dirty="0">
                          <a:latin typeface="Arial"/>
                          <a:cs typeface="Arial"/>
                        </a:rPr>
                        <a:t>2</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E7F3F4"/>
                    </a:solidFill>
                  </a:tcPr>
                </a:tc>
                <a:extLst>
                  <a:ext uri="{0D108BD9-81ED-4DB2-BD59-A6C34878D82A}">
                    <a16:rowId xmlns:a16="http://schemas.microsoft.com/office/drawing/2014/main" val="10003"/>
                  </a:ext>
                </a:extLst>
              </a:tr>
              <a:tr h="365760">
                <a:tc>
                  <a:txBody>
                    <a:bodyPr/>
                    <a:lstStyle/>
                    <a:p>
                      <a:pPr marL="635" algn="ctr">
                        <a:lnSpc>
                          <a:spcPct val="100000"/>
                        </a:lnSpc>
                        <a:spcBef>
                          <a:spcPts val="315"/>
                        </a:spcBef>
                      </a:pPr>
                      <a:r>
                        <a:rPr sz="1800" b="1" i="1" dirty="0">
                          <a:solidFill>
                            <a:srgbClr val="FF0000"/>
                          </a:solidFill>
                          <a:latin typeface="Arial"/>
                          <a:cs typeface="Arial"/>
                        </a:rPr>
                        <a:t>h</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tc>
                  <a:txBody>
                    <a:bodyPr/>
                    <a:lstStyle/>
                    <a:p>
                      <a:pPr algn="ctr">
                        <a:lnSpc>
                          <a:spcPct val="100000"/>
                        </a:lnSpc>
                        <a:spcBef>
                          <a:spcPts val="315"/>
                        </a:spcBef>
                      </a:pPr>
                      <a:r>
                        <a:rPr sz="1800" b="1" spc="-5" dirty="0">
                          <a:solidFill>
                            <a:srgbClr val="FF0000"/>
                          </a:solidFill>
                          <a:latin typeface="Arial"/>
                          <a:cs typeface="Arial"/>
                        </a:rPr>
                        <a:t>(6+6)/(2+2)=3</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tc>
                  <a:txBody>
                    <a:bodyPr/>
                    <a:lstStyle/>
                    <a:p>
                      <a:pPr marL="1905" algn="ctr">
                        <a:lnSpc>
                          <a:spcPct val="100000"/>
                        </a:lnSpc>
                        <a:spcBef>
                          <a:spcPts val="315"/>
                        </a:spcBef>
                      </a:pPr>
                      <a:r>
                        <a:rPr sz="1800" b="1" dirty="0">
                          <a:solidFill>
                            <a:srgbClr val="FF0000"/>
                          </a:solidFill>
                          <a:latin typeface="Arial"/>
                          <a:cs typeface="Arial"/>
                        </a:rPr>
                        <a:t>(24+6)/(6+6)=5/2</a:t>
                      </a:r>
                      <a:endParaRPr sz="180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tc>
                  <a:txBody>
                    <a:bodyPr/>
                    <a:lstStyle/>
                    <a:p>
                      <a:pPr algn="ctr">
                        <a:lnSpc>
                          <a:spcPct val="100000"/>
                        </a:lnSpc>
                        <a:spcBef>
                          <a:spcPts val="315"/>
                        </a:spcBef>
                      </a:pPr>
                      <a:r>
                        <a:rPr sz="1800" b="1" spc="-5" dirty="0">
                          <a:solidFill>
                            <a:srgbClr val="FF0000"/>
                          </a:solidFill>
                          <a:latin typeface="Arial"/>
                          <a:cs typeface="Arial"/>
                        </a:rPr>
                        <a:t>60/(24+6)=2</a:t>
                      </a:r>
                      <a:endParaRPr sz="1800" dirty="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F3F8F9"/>
                    </a:solidFill>
                  </a:tcPr>
                </a:tc>
                <a:extLst>
                  <a:ext uri="{0D108BD9-81ED-4DB2-BD59-A6C34878D82A}">
                    <a16:rowId xmlns:a16="http://schemas.microsoft.com/office/drawing/2014/main" val="10004"/>
                  </a:ext>
                </a:extLst>
              </a:tr>
            </a:tbl>
          </a:graphicData>
        </a:graphic>
      </p:graphicFrame>
      <p:sp>
        <p:nvSpPr>
          <p:cNvPr id="11" name="object 11"/>
          <p:cNvSpPr txBox="1"/>
          <p:nvPr/>
        </p:nvSpPr>
        <p:spPr>
          <a:xfrm>
            <a:off x="708913" y="5940842"/>
            <a:ext cx="2847975" cy="346710"/>
          </a:xfrm>
          <a:prstGeom prst="rect">
            <a:avLst/>
          </a:prstGeom>
        </p:spPr>
        <p:txBody>
          <a:bodyPr vert="horz" wrap="square" lIns="0" tIns="13335" rIns="0" bIns="0" rtlCol="0">
            <a:spAutoFit/>
          </a:bodyPr>
          <a:lstStyle/>
          <a:p>
            <a:pPr marL="38100">
              <a:lnSpc>
                <a:spcPct val="100000"/>
              </a:lnSpc>
              <a:spcBef>
                <a:spcPts val="105"/>
              </a:spcBef>
            </a:pPr>
            <a:r>
              <a:rPr sz="2000" b="1" spc="-5" dirty="0">
                <a:solidFill>
                  <a:srgbClr val="FF0000"/>
                </a:solidFill>
                <a:latin typeface="Arial"/>
                <a:cs typeface="Arial"/>
              </a:rPr>
              <a:t>Given</a:t>
            </a:r>
            <a:r>
              <a:rPr sz="2000" b="1" spc="-15" dirty="0">
                <a:solidFill>
                  <a:srgbClr val="FF0000"/>
                </a:solidFill>
                <a:latin typeface="Arial"/>
                <a:cs typeface="Arial"/>
              </a:rPr>
              <a:t> </a:t>
            </a:r>
            <a:r>
              <a:rPr sz="2100" b="1" i="1" dirty="0">
                <a:solidFill>
                  <a:srgbClr val="FF0000"/>
                </a:solidFill>
                <a:latin typeface="Symbol"/>
                <a:cs typeface="Symbol"/>
              </a:rPr>
              <a:t></a:t>
            </a:r>
            <a:r>
              <a:rPr sz="1950" b="1" baseline="-21367" dirty="0">
                <a:solidFill>
                  <a:srgbClr val="FF0000"/>
                </a:solidFill>
                <a:latin typeface="Arial"/>
                <a:cs typeface="Arial"/>
              </a:rPr>
              <a:t>INV</a:t>
            </a:r>
            <a:r>
              <a:rPr sz="1950" b="1" spc="262" baseline="-21367" dirty="0">
                <a:solidFill>
                  <a:srgbClr val="FF0000"/>
                </a:solidFill>
                <a:latin typeface="Arial"/>
                <a:cs typeface="Arial"/>
              </a:rPr>
              <a:t> </a:t>
            </a:r>
            <a:r>
              <a:rPr sz="2000" b="1" spc="-5" dirty="0">
                <a:solidFill>
                  <a:srgbClr val="FF0000"/>
                </a:solidFill>
                <a:latin typeface="Arial"/>
                <a:cs typeface="Arial"/>
              </a:rPr>
              <a:t>=</a:t>
            </a:r>
            <a:r>
              <a:rPr sz="2000" b="1" spc="-20" dirty="0">
                <a:solidFill>
                  <a:srgbClr val="FF0000"/>
                </a:solidFill>
                <a:latin typeface="Arial"/>
                <a:cs typeface="Arial"/>
              </a:rPr>
              <a:t> </a:t>
            </a:r>
            <a:r>
              <a:rPr sz="2000" b="1" spc="-5" dirty="0">
                <a:solidFill>
                  <a:srgbClr val="FF0000"/>
                </a:solidFill>
                <a:latin typeface="Arial"/>
                <a:cs typeface="Arial"/>
              </a:rPr>
              <a:t>0.69</a:t>
            </a:r>
            <a:r>
              <a:rPr sz="2000" b="1" spc="-5" dirty="0">
                <a:solidFill>
                  <a:srgbClr val="FF0000"/>
                </a:solidFill>
                <a:latin typeface="Symbol"/>
                <a:cs typeface="Symbol"/>
              </a:rPr>
              <a:t></a:t>
            </a:r>
            <a:r>
              <a:rPr sz="2000" b="1" i="1" spc="-5" dirty="0">
                <a:solidFill>
                  <a:srgbClr val="FF0000"/>
                </a:solidFill>
                <a:latin typeface="Arial"/>
                <a:cs typeface="Arial"/>
              </a:rPr>
              <a:t>R</a:t>
            </a:r>
            <a:r>
              <a:rPr sz="1950" b="1" spc="-7" baseline="-21367" dirty="0">
                <a:solidFill>
                  <a:srgbClr val="FF0000"/>
                </a:solidFill>
                <a:latin typeface="Arial"/>
                <a:cs typeface="Arial"/>
              </a:rPr>
              <a:t>0</a:t>
            </a:r>
            <a:r>
              <a:rPr sz="2000" b="1" spc="-5" dirty="0">
                <a:solidFill>
                  <a:srgbClr val="FF0000"/>
                </a:solidFill>
                <a:latin typeface="Symbol"/>
                <a:cs typeface="Symbol"/>
              </a:rPr>
              <a:t></a:t>
            </a:r>
            <a:r>
              <a:rPr sz="2000" b="1" spc="-5" dirty="0">
                <a:solidFill>
                  <a:srgbClr val="FF0000"/>
                </a:solidFill>
                <a:latin typeface="Arial"/>
                <a:cs typeface="Arial"/>
              </a:rPr>
              <a:t>3</a:t>
            </a:r>
            <a:r>
              <a:rPr sz="2000" b="1" i="1" spc="-5" dirty="0">
                <a:solidFill>
                  <a:srgbClr val="FF0000"/>
                </a:solidFill>
                <a:latin typeface="Arial"/>
                <a:cs typeface="Arial"/>
              </a:rPr>
              <a:t>C</a:t>
            </a:r>
            <a:r>
              <a:rPr sz="1950" b="1" spc="-7" baseline="-21367" dirty="0">
                <a:solidFill>
                  <a:srgbClr val="FF0000"/>
                </a:solidFill>
                <a:latin typeface="Arial"/>
                <a:cs typeface="Arial"/>
              </a:rPr>
              <a:t>0</a:t>
            </a:r>
            <a:endParaRPr sz="1950" baseline="-21367">
              <a:latin typeface="Arial"/>
              <a:cs typeface="Arial"/>
            </a:endParaRPr>
          </a:p>
        </p:txBody>
      </p:sp>
      <p:sp>
        <p:nvSpPr>
          <p:cNvPr id="12" name="object 12"/>
          <p:cNvSpPr txBox="1"/>
          <p:nvPr/>
        </p:nvSpPr>
        <p:spPr>
          <a:xfrm>
            <a:off x="3953510" y="5927134"/>
            <a:ext cx="3975100" cy="400050"/>
          </a:xfrm>
          <a:prstGeom prst="rect">
            <a:avLst/>
          </a:prstGeom>
          <a:solidFill>
            <a:srgbClr val="FFFF00"/>
          </a:solidFill>
        </p:spPr>
        <p:txBody>
          <a:bodyPr vert="horz" wrap="square" lIns="0" tIns="26670" rIns="0" bIns="0" rtlCol="0">
            <a:spAutoFit/>
          </a:bodyPr>
          <a:lstStyle/>
          <a:p>
            <a:pPr marL="90805">
              <a:lnSpc>
                <a:spcPct val="100000"/>
              </a:lnSpc>
              <a:spcBef>
                <a:spcPts val="210"/>
              </a:spcBef>
            </a:pPr>
            <a:r>
              <a:rPr sz="2000" b="1" spc="-35" dirty="0">
                <a:solidFill>
                  <a:srgbClr val="FF0000"/>
                </a:solidFill>
                <a:latin typeface="Arial"/>
                <a:cs typeface="Arial"/>
              </a:rPr>
              <a:t>Total</a:t>
            </a:r>
            <a:r>
              <a:rPr sz="2000" b="1" dirty="0">
                <a:solidFill>
                  <a:srgbClr val="FF0000"/>
                </a:solidFill>
                <a:latin typeface="Arial"/>
                <a:cs typeface="Arial"/>
              </a:rPr>
              <a:t> </a:t>
            </a:r>
            <a:r>
              <a:rPr sz="2000" b="1" spc="-5" dirty="0">
                <a:solidFill>
                  <a:srgbClr val="FF0000"/>
                </a:solidFill>
                <a:latin typeface="Arial"/>
                <a:cs typeface="Arial"/>
              </a:rPr>
              <a:t>delay</a:t>
            </a:r>
            <a:r>
              <a:rPr sz="2000" b="1" dirty="0">
                <a:solidFill>
                  <a:srgbClr val="FF0000"/>
                </a:solidFill>
                <a:latin typeface="Arial"/>
                <a:cs typeface="Arial"/>
              </a:rPr>
              <a:t> </a:t>
            </a:r>
            <a:r>
              <a:rPr sz="2000" b="1" spc="-5" dirty="0">
                <a:solidFill>
                  <a:srgbClr val="FF0000"/>
                </a:solidFill>
                <a:latin typeface="Arial"/>
                <a:cs typeface="Arial"/>
              </a:rPr>
              <a:t>=</a:t>
            </a:r>
            <a:r>
              <a:rPr sz="2000" b="1" spc="-15" dirty="0">
                <a:solidFill>
                  <a:srgbClr val="FF0000"/>
                </a:solidFill>
                <a:latin typeface="Arial"/>
                <a:cs typeface="Arial"/>
              </a:rPr>
              <a:t> </a:t>
            </a:r>
            <a:r>
              <a:rPr sz="2000" b="1" spc="-5" dirty="0">
                <a:solidFill>
                  <a:srgbClr val="FF0000"/>
                </a:solidFill>
                <a:latin typeface="Arial"/>
                <a:cs typeface="Arial"/>
              </a:rPr>
              <a:t>D</a:t>
            </a:r>
            <a:r>
              <a:rPr sz="2000" b="1" spc="-5" dirty="0">
                <a:solidFill>
                  <a:srgbClr val="FF0000"/>
                </a:solidFill>
                <a:latin typeface="Symbol"/>
                <a:cs typeface="Symbol"/>
              </a:rPr>
              <a:t></a:t>
            </a:r>
            <a:r>
              <a:rPr sz="2100" b="1" i="1" spc="-5" dirty="0">
                <a:solidFill>
                  <a:srgbClr val="FF0000"/>
                </a:solidFill>
                <a:latin typeface="Symbol"/>
                <a:cs typeface="Symbol"/>
              </a:rPr>
              <a:t></a:t>
            </a:r>
            <a:r>
              <a:rPr sz="1950" b="1" spc="-7" baseline="-21367" dirty="0">
                <a:solidFill>
                  <a:srgbClr val="FF0000"/>
                </a:solidFill>
                <a:latin typeface="Arial"/>
                <a:cs typeface="Arial"/>
              </a:rPr>
              <a:t>INV</a:t>
            </a:r>
            <a:r>
              <a:rPr sz="1950" b="1" spc="277" baseline="-21367" dirty="0">
                <a:solidFill>
                  <a:srgbClr val="FF0000"/>
                </a:solidFill>
                <a:latin typeface="Arial"/>
                <a:cs typeface="Arial"/>
              </a:rPr>
              <a:t> </a:t>
            </a:r>
            <a:r>
              <a:rPr sz="2000" b="1" spc="-5" dirty="0">
                <a:solidFill>
                  <a:srgbClr val="FF0000"/>
                </a:solidFill>
                <a:latin typeface="Arial"/>
                <a:cs typeface="Arial"/>
              </a:rPr>
              <a:t>=</a:t>
            </a:r>
            <a:r>
              <a:rPr sz="2000" b="1" spc="-10" dirty="0">
                <a:solidFill>
                  <a:srgbClr val="FF0000"/>
                </a:solidFill>
                <a:latin typeface="Arial"/>
                <a:cs typeface="Arial"/>
              </a:rPr>
              <a:t> </a:t>
            </a:r>
            <a:r>
              <a:rPr sz="2000" b="1" spc="-5" dirty="0">
                <a:solidFill>
                  <a:srgbClr val="FF0000"/>
                </a:solidFill>
                <a:latin typeface="Arial"/>
                <a:cs typeface="Arial"/>
              </a:rPr>
              <a:t>0.69</a:t>
            </a:r>
            <a:r>
              <a:rPr sz="2000" b="1" spc="-5" dirty="0">
                <a:solidFill>
                  <a:srgbClr val="FF0000"/>
                </a:solidFill>
                <a:latin typeface="Symbol"/>
                <a:cs typeface="Symbol"/>
              </a:rPr>
              <a:t></a:t>
            </a:r>
            <a:r>
              <a:rPr sz="2000" b="1" i="1" spc="-5" dirty="0">
                <a:solidFill>
                  <a:srgbClr val="FF0000"/>
                </a:solidFill>
                <a:latin typeface="Arial"/>
                <a:cs typeface="Arial"/>
              </a:rPr>
              <a:t>R</a:t>
            </a:r>
            <a:r>
              <a:rPr sz="1950" b="1" spc="-7" baseline="-21367" dirty="0">
                <a:solidFill>
                  <a:srgbClr val="FF0000"/>
                </a:solidFill>
                <a:latin typeface="Arial"/>
                <a:cs typeface="Arial"/>
              </a:rPr>
              <a:t>0</a:t>
            </a:r>
            <a:r>
              <a:rPr sz="2000" b="1" spc="-5" dirty="0">
                <a:solidFill>
                  <a:srgbClr val="FF0000"/>
                </a:solidFill>
                <a:latin typeface="Symbol"/>
                <a:cs typeface="Symbol"/>
              </a:rPr>
              <a:t></a:t>
            </a:r>
            <a:r>
              <a:rPr sz="2000" b="1" spc="-5" dirty="0">
                <a:solidFill>
                  <a:srgbClr val="FF0000"/>
                </a:solidFill>
                <a:latin typeface="Arial"/>
                <a:cs typeface="Arial"/>
              </a:rPr>
              <a:t>50</a:t>
            </a:r>
            <a:endParaRPr sz="2000">
              <a:latin typeface="Arial"/>
              <a:cs typeface="Arial"/>
            </a:endParaRPr>
          </a:p>
        </p:txBody>
      </p:sp>
      <p:sp>
        <p:nvSpPr>
          <p:cNvPr id="13" name="object 13"/>
          <p:cNvSpPr txBox="1"/>
          <p:nvPr/>
        </p:nvSpPr>
        <p:spPr>
          <a:xfrm>
            <a:off x="4032249" y="6353854"/>
            <a:ext cx="3762375" cy="330200"/>
          </a:xfrm>
          <a:prstGeom prst="rect">
            <a:avLst/>
          </a:prstGeom>
        </p:spPr>
        <p:txBody>
          <a:bodyPr vert="horz" wrap="square" lIns="0" tIns="12065" rIns="0" bIns="0" rtlCol="0">
            <a:spAutoFit/>
          </a:bodyPr>
          <a:lstStyle/>
          <a:p>
            <a:pPr marL="12700">
              <a:lnSpc>
                <a:spcPct val="100000"/>
              </a:lnSpc>
              <a:spcBef>
                <a:spcPts val="95"/>
              </a:spcBef>
            </a:pPr>
            <a:r>
              <a:rPr sz="2000" b="1" i="1" u="sng" spc="-5" dirty="0">
                <a:solidFill>
                  <a:srgbClr val="006600"/>
                </a:solidFill>
                <a:uFill>
                  <a:solidFill>
                    <a:srgbClr val="006600"/>
                  </a:solidFill>
                </a:uFill>
                <a:latin typeface="Arial"/>
                <a:cs typeface="Arial"/>
              </a:rPr>
              <a:t>Same</a:t>
            </a:r>
            <a:r>
              <a:rPr sz="2000" b="1" i="1" u="sng" spc="-20" dirty="0">
                <a:solidFill>
                  <a:srgbClr val="006600"/>
                </a:solidFill>
                <a:uFill>
                  <a:solidFill>
                    <a:srgbClr val="006600"/>
                  </a:solidFill>
                </a:uFill>
                <a:latin typeface="Arial"/>
                <a:cs typeface="Arial"/>
              </a:rPr>
              <a:t> </a:t>
            </a:r>
            <a:r>
              <a:rPr sz="2000" b="1" i="1" u="sng" spc="-5" dirty="0">
                <a:solidFill>
                  <a:srgbClr val="006600"/>
                </a:solidFill>
                <a:uFill>
                  <a:solidFill>
                    <a:srgbClr val="006600"/>
                  </a:solidFill>
                </a:uFill>
                <a:latin typeface="Arial"/>
                <a:cs typeface="Arial"/>
              </a:rPr>
              <a:t>as</a:t>
            </a:r>
            <a:r>
              <a:rPr sz="2000" b="1" i="1" u="sng" spc="-15" dirty="0">
                <a:solidFill>
                  <a:srgbClr val="006600"/>
                </a:solidFill>
                <a:uFill>
                  <a:solidFill>
                    <a:srgbClr val="006600"/>
                  </a:solidFill>
                </a:uFill>
                <a:latin typeface="Arial"/>
                <a:cs typeface="Arial"/>
              </a:rPr>
              <a:t> </a:t>
            </a:r>
            <a:r>
              <a:rPr sz="2000" b="1" i="1" u="sng" spc="-5" dirty="0">
                <a:solidFill>
                  <a:srgbClr val="006600"/>
                </a:solidFill>
                <a:uFill>
                  <a:solidFill>
                    <a:srgbClr val="006600"/>
                  </a:solidFill>
                </a:uFill>
                <a:latin typeface="Arial"/>
                <a:cs typeface="Arial"/>
              </a:rPr>
              <a:t>conventional</a:t>
            </a:r>
            <a:r>
              <a:rPr sz="2000" b="1" i="1" u="sng" spc="5" dirty="0">
                <a:solidFill>
                  <a:srgbClr val="006600"/>
                </a:solidFill>
                <a:uFill>
                  <a:solidFill>
                    <a:srgbClr val="006600"/>
                  </a:solidFill>
                </a:uFill>
                <a:latin typeface="Arial"/>
                <a:cs typeface="Arial"/>
              </a:rPr>
              <a:t> </a:t>
            </a:r>
            <a:r>
              <a:rPr sz="2000" b="1" i="1" u="sng" spc="-5" dirty="0">
                <a:solidFill>
                  <a:srgbClr val="006600"/>
                </a:solidFill>
                <a:uFill>
                  <a:solidFill>
                    <a:srgbClr val="006600"/>
                  </a:solidFill>
                </a:uFill>
                <a:latin typeface="Arial"/>
                <a:cs typeface="Arial"/>
              </a:rPr>
              <a:t>method!</a:t>
            </a:r>
            <a:endParaRPr sz="2000">
              <a:latin typeface="Arial"/>
              <a:cs typeface="Arial"/>
            </a:endParaRPr>
          </a:p>
        </p:txBody>
      </p:sp>
      <p:pic>
        <p:nvPicPr>
          <p:cNvPr id="15" name="图片 14">
            <a:extLst>
              <a:ext uri="{FF2B5EF4-FFF2-40B4-BE49-F238E27FC236}">
                <a16:creationId xmlns:a16="http://schemas.microsoft.com/office/drawing/2014/main" id="{EBB8A279-83F9-349B-20E8-4D4F74C2654D}"/>
              </a:ext>
            </a:extLst>
          </p:cNvPr>
          <p:cNvPicPr>
            <a:picLocks noChangeAspect="1"/>
          </p:cNvPicPr>
          <p:nvPr/>
        </p:nvPicPr>
        <p:blipFill>
          <a:blip r:embed="rId5"/>
          <a:stretch>
            <a:fillRect/>
          </a:stretch>
        </p:blipFill>
        <p:spPr>
          <a:xfrm>
            <a:off x="2743200" y="1164293"/>
            <a:ext cx="1160906" cy="1152555"/>
          </a:xfrm>
          <a:prstGeom prst="rect">
            <a:avLst/>
          </a:prstGeom>
        </p:spPr>
      </p:pic>
      <p:pic>
        <p:nvPicPr>
          <p:cNvPr id="17" name="图片 16">
            <a:extLst>
              <a:ext uri="{FF2B5EF4-FFF2-40B4-BE49-F238E27FC236}">
                <a16:creationId xmlns:a16="http://schemas.microsoft.com/office/drawing/2014/main" id="{67160364-1461-5C56-FEE9-36CB2C178EB9}"/>
              </a:ext>
            </a:extLst>
          </p:cNvPr>
          <p:cNvPicPr>
            <a:picLocks noChangeAspect="1"/>
          </p:cNvPicPr>
          <p:nvPr/>
        </p:nvPicPr>
        <p:blipFill>
          <a:blip r:embed="rId6"/>
          <a:stretch>
            <a:fillRect/>
          </a:stretch>
        </p:blipFill>
        <p:spPr>
          <a:xfrm>
            <a:off x="8153400" y="3542537"/>
            <a:ext cx="3601884" cy="1748114"/>
          </a:xfrm>
          <a:prstGeom prst="rect">
            <a:avLst/>
          </a:prstGeom>
        </p:spPr>
      </p:pic>
      <p:pic>
        <p:nvPicPr>
          <p:cNvPr id="7" name="图片 6">
            <a:extLst>
              <a:ext uri="{FF2B5EF4-FFF2-40B4-BE49-F238E27FC236}">
                <a16:creationId xmlns:a16="http://schemas.microsoft.com/office/drawing/2014/main" id="{DEA5CFFC-319C-41AF-8002-A2944F948F40}"/>
              </a:ext>
            </a:extLst>
          </p:cNvPr>
          <p:cNvPicPr>
            <a:picLocks noChangeAspect="1"/>
          </p:cNvPicPr>
          <p:nvPr/>
        </p:nvPicPr>
        <p:blipFill>
          <a:blip r:embed="rId7"/>
          <a:stretch>
            <a:fillRect/>
          </a:stretch>
        </p:blipFill>
        <p:spPr>
          <a:xfrm>
            <a:off x="8597199" y="1615342"/>
            <a:ext cx="2714286" cy="1495238"/>
          </a:xfrm>
          <a:prstGeom prst="rect">
            <a:avLst/>
          </a:prstGeom>
        </p:spPr>
      </p:pic>
      <p:sp>
        <p:nvSpPr>
          <p:cNvPr id="8" name="灯片编号占位符 7">
            <a:extLst>
              <a:ext uri="{FF2B5EF4-FFF2-40B4-BE49-F238E27FC236}">
                <a16:creationId xmlns:a16="http://schemas.microsoft.com/office/drawing/2014/main" id="{2CCCE094-97C7-792D-9BFB-78A2F7F2C4C4}"/>
              </a:ext>
            </a:extLst>
          </p:cNvPr>
          <p:cNvSpPr>
            <a:spLocks noGrp="1"/>
          </p:cNvSpPr>
          <p:nvPr>
            <p:ph type="sldNum" sz="quarter" idx="7"/>
          </p:nvPr>
        </p:nvSpPr>
        <p:spPr/>
        <p:txBody>
          <a:bodyPr/>
          <a:lstStyle/>
          <a:p>
            <a:fld id="{B6F15528-21DE-4FAA-801E-634DDDAF4B2B}" type="slidenum">
              <a:rPr lang="en-US" altLang="zh-CN" smtClean="0"/>
              <a:t>18</a:t>
            </a:fld>
            <a:endParaRPr lang="zh-CN" altLang="en-US"/>
          </a:p>
        </p:txBody>
      </p:sp>
      <p:pic>
        <p:nvPicPr>
          <p:cNvPr id="10" name="图片 9">
            <a:extLst>
              <a:ext uri="{FF2B5EF4-FFF2-40B4-BE49-F238E27FC236}">
                <a16:creationId xmlns:a16="http://schemas.microsoft.com/office/drawing/2014/main" id="{AEAB9E74-0225-19C3-29F1-899E2559280E}"/>
              </a:ext>
            </a:extLst>
          </p:cNvPr>
          <p:cNvPicPr>
            <a:picLocks noChangeAspect="1"/>
          </p:cNvPicPr>
          <p:nvPr/>
        </p:nvPicPr>
        <p:blipFill>
          <a:blip r:embed="rId8"/>
          <a:stretch>
            <a:fillRect/>
          </a:stretch>
        </p:blipFill>
        <p:spPr>
          <a:xfrm>
            <a:off x="5645611" y="700760"/>
            <a:ext cx="1341882" cy="1445104"/>
          </a:xfrm>
          <a:prstGeom prst="rect">
            <a:avLst/>
          </a:prstGeom>
        </p:spPr>
      </p:pic>
      <p:pic>
        <p:nvPicPr>
          <p:cNvPr id="16" name="图片 15">
            <a:extLst>
              <a:ext uri="{FF2B5EF4-FFF2-40B4-BE49-F238E27FC236}">
                <a16:creationId xmlns:a16="http://schemas.microsoft.com/office/drawing/2014/main" id="{5724525A-3C26-B593-3106-4590A6D5AA4F}"/>
              </a:ext>
            </a:extLst>
          </p:cNvPr>
          <p:cNvPicPr>
            <a:picLocks noChangeAspect="1"/>
          </p:cNvPicPr>
          <p:nvPr/>
        </p:nvPicPr>
        <p:blipFill>
          <a:blip r:embed="rId9"/>
          <a:stretch>
            <a:fillRect/>
          </a:stretch>
        </p:blipFill>
        <p:spPr>
          <a:xfrm>
            <a:off x="644701" y="441741"/>
            <a:ext cx="1349434" cy="14451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799" y="304800"/>
            <a:ext cx="6461760" cy="483234"/>
          </a:xfrm>
          <a:prstGeom prst="rect">
            <a:avLst/>
          </a:prstGeom>
        </p:spPr>
        <p:txBody>
          <a:bodyPr vert="horz" wrap="square" lIns="0" tIns="12700" rIns="0" bIns="0" rtlCol="0">
            <a:spAutoFit/>
          </a:bodyPr>
          <a:lstStyle/>
          <a:p>
            <a:pPr marL="12700">
              <a:lnSpc>
                <a:spcPct val="100000"/>
              </a:lnSpc>
              <a:spcBef>
                <a:spcPts val="100"/>
              </a:spcBef>
            </a:pPr>
            <a:r>
              <a:rPr sz="3000" b="1" i="0" dirty="0">
                <a:latin typeface="Arial"/>
                <a:cs typeface="Arial"/>
              </a:rPr>
              <a:t>Summary</a:t>
            </a:r>
            <a:r>
              <a:rPr sz="3000" b="1" i="0" spc="-30" dirty="0">
                <a:latin typeface="Arial"/>
                <a:cs typeface="Arial"/>
              </a:rPr>
              <a:t> </a:t>
            </a:r>
            <a:r>
              <a:rPr sz="3000" b="1" i="0" dirty="0">
                <a:latin typeface="Arial"/>
                <a:cs typeface="Arial"/>
              </a:rPr>
              <a:t>of</a:t>
            </a:r>
            <a:r>
              <a:rPr sz="3000" b="1" i="0" spc="-10" dirty="0">
                <a:latin typeface="Arial"/>
                <a:cs typeface="Arial"/>
              </a:rPr>
              <a:t> </a:t>
            </a:r>
            <a:r>
              <a:rPr sz="3000" b="1" i="0" spc="-5" dirty="0">
                <a:latin typeface="Arial"/>
                <a:cs typeface="Arial"/>
              </a:rPr>
              <a:t>Logical</a:t>
            </a:r>
            <a:r>
              <a:rPr sz="3000" b="1" i="0" spc="5" dirty="0">
                <a:latin typeface="Arial"/>
                <a:cs typeface="Arial"/>
              </a:rPr>
              <a:t> </a:t>
            </a:r>
            <a:r>
              <a:rPr sz="3000" b="1" i="0" dirty="0">
                <a:latin typeface="Arial"/>
                <a:cs typeface="Arial"/>
              </a:rPr>
              <a:t>Efforts</a:t>
            </a:r>
            <a:r>
              <a:rPr sz="3000" b="1" i="0" spc="-15" dirty="0">
                <a:latin typeface="Arial"/>
                <a:cs typeface="Arial"/>
              </a:rPr>
              <a:t> </a:t>
            </a:r>
            <a:r>
              <a:rPr sz="3000" b="1" i="0" spc="-5" dirty="0">
                <a:latin typeface="Arial"/>
                <a:cs typeface="Arial"/>
              </a:rPr>
              <a:t>Method</a:t>
            </a:r>
            <a:endParaRPr sz="3000" dirty="0">
              <a:latin typeface="Arial"/>
              <a:cs typeface="Arial"/>
            </a:endParaRPr>
          </a:p>
        </p:txBody>
      </p:sp>
      <p:sp>
        <p:nvSpPr>
          <p:cNvPr id="3" name="object 3"/>
          <p:cNvSpPr txBox="1">
            <a:spLocks noGrp="1"/>
          </p:cNvSpPr>
          <p:nvPr>
            <p:ph type="body" idx="1"/>
          </p:nvPr>
        </p:nvSpPr>
        <p:spPr>
          <a:xfrm>
            <a:off x="455295" y="1289685"/>
            <a:ext cx="11494769" cy="3523400"/>
          </a:xfrm>
          <a:prstGeom prst="rect">
            <a:avLst/>
          </a:prstGeom>
        </p:spPr>
        <p:txBody>
          <a:bodyPr vert="horz" wrap="square" lIns="0" tIns="12065" rIns="0" bIns="0" rtlCol="0">
            <a:spAutoFit/>
          </a:bodyPr>
          <a:lstStyle/>
          <a:p>
            <a:pPr marL="494030" marR="673100" indent="-457200">
              <a:lnSpc>
                <a:spcPct val="100000"/>
              </a:lnSpc>
              <a:spcBef>
                <a:spcPts val="95"/>
              </a:spcBef>
              <a:buFont typeface="Wingdings"/>
              <a:buChar char=""/>
              <a:tabLst>
                <a:tab pos="494030" algn="l"/>
                <a:tab pos="494665" algn="l"/>
              </a:tabLst>
            </a:pPr>
            <a:r>
              <a:rPr spc="-5" dirty="0"/>
              <a:t>Delay</a:t>
            </a:r>
            <a:r>
              <a:rPr spc="20" dirty="0"/>
              <a:t> </a:t>
            </a:r>
            <a:r>
              <a:rPr spc="-5" dirty="0"/>
              <a:t>and/or</a:t>
            </a:r>
            <a:r>
              <a:rPr spc="25" dirty="0"/>
              <a:t> </a:t>
            </a:r>
            <a:r>
              <a:rPr spc="-5" dirty="0"/>
              <a:t>power</a:t>
            </a:r>
            <a:r>
              <a:rPr spc="20" dirty="0"/>
              <a:t> </a:t>
            </a:r>
            <a:r>
              <a:rPr spc="-5" dirty="0"/>
              <a:t>of</a:t>
            </a:r>
            <a:r>
              <a:rPr spc="5" dirty="0"/>
              <a:t> </a:t>
            </a:r>
            <a:r>
              <a:rPr spc="-5" dirty="0"/>
              <a:t>a</a:t>
            </a:r>
            <a:r>
              <a:rPr spc="15" dirty="0"/>
              <a:t> </a:t>
            </a:r>
            <a:r>
              <a:rPr spc="-5" dirty="0"/>
              <a:t>logic</a:t>
            </a:r>
            <a:r>
              <a:rPr spc="20" dirty="0"/>
              <a:t> </a:t>
            </a:r>
            <a:r>
              <a:rPr spc="-5" dirty="0"/>
              <a:t>network</a:t>
            </a:r>
            <a:r>
              <a:rPr spc="15" dirty="0"/>
              <a:t> </a:t>
            </a:r>
            <a:r>
              <a:rPr spc="-5" dirty="0"/>
              <a:t>depend</a:t>
            </a:r>
            <a:r>
              <a:rPr spc="25" dirty="0"/>
              <a:t> </a:t>
            </a:r>
            <a:r>
              <a:rPr spc="-5" dirty="0"/>
              <a:t>significantly</a:t>
            </a:r>
            <a:r>
              <a:rPr spc="40" dirty="0"/>
              <a:t> </a:t>
            </a:r>
            <a:r>
              <a:rPr spc="-5" dirty="0"/>
              <a:t>on</a:t>
            </a:r>
            <a:r>
              <a:rPr spc="10" dirty="0"/>
              <a:t> </a:t>
            </a:r>
            <a:r>
              <a:rPr spc="-5" dirty="0"/>
              <a:t>the </a:t>
            </a:r>
            <a:r>
              <a:rPr spc="-710" dirty="0"/>
              <a:t> </a:t>
            </a:r>
            <a:r>
              <a:rPr spc="-5" dirty="0"/>
              <a:t>relative</a:t>
            </a:r>
            <a:r>
              <a:rPr spc="20" dirty="0"/>
              <a:t> </a:t>
            </a:r>
            <a:r>
              <a:rPr spc="-5" dirty="0"/>
              <a:t>sizes</a:t>
            </a:r>
            <a:r>
              <a:rPr spc="15" dirty="0"/>
              <a:t> </a:t>
            </a:r>
            <a:r>
              <a:rPr spc="-5" dirty="0"/>
              <a:t>of</a:t>
            </a:r>
            <a:r>
              <a:rPr dirty="0"/>
              <a:t> </a:t>
            </a:r>
            <a:r>
              <a:rPr spc="-5" dirty="0"/>
              <a:t>logic</a:t>
            </a:r>
            <a:r>
              <a:rPr spc="20" dirty="0"/>
              <a:t> </a:t>
            </a:r>
            <a:r>
              <a:rPr spc="-5" dirty="0"/>
              <a:t>gates</a:t>
            </a:r>
          </a:p>
          <a:p>
            <a:pPr marL="494030" indent="-457200">
              <a:lnSpc>
                <a:spcPct val="100000"/>
              </a:lnSpc>
              <a:spcBef>
                <a:spcPts val="580"/>
              </a:spcBef>
              <a:buFont typeface="Wingdings"/>
              <a:buChar char=""/>
              <a:tabLst>
                <a:tab pos="494030" algn="l"/>
                <a:tab pos="494665" algn="l"/>
              </a:tabLst>
            </a:pPr>
            <a:r>
              <a:rPr spc="-100" dirty="0"/>
              <a:t>To</a:t>
            </a:r>
            <a:r>
              <a:rPr spc="5" dirty="0"/>
              <a:t> </a:t>
            </a:r>
            <a:r>
              <a:rPr spc="-5" dirty="0"/>
              <a:t>generalize</a:t>
            </a:r>
            <a:r>
              <a:rPr spc="30" dirty="0"/>
              <a:t> </a:t>
            </a:r>
            <a:r>
              <a:rPr spc="-5" dirty="0"/>
              <a:t>analysis</a:t>
            </a:r>
            <a:r>
              <a:rPr spc="35" dirty="0"/>
              <a:t> </a:t>
            </a:r>
            <a:r>
              <a:rPr dirty="0"/>
              <a:t>of</a:t>
            </a:r>
            <a:r>
              <a:rPr spc="5" dirty="0"/>
              <a:t> </a:t>
            </a:r>
            <a:r>
              <a:rPr spc="-5" dirty="0"/>
              <a:t>a</a:t>
            </a:r>
            <a:r>
              <a:rPr spc="5" dirty="0"/>
              <a:t> </a:t>
            </a:r>
            <a:r>
              <a:rPr spc="-35" dirty="0"/>
              <a:t>delay,</a:t>
            </a:r>
            <a:r>
              <a:rPr spc="25" dirty="0"/>
              <a:t> </a:t>
            </a:r>
            <a:r>
              <a:rPr spc="-5" dirty="0"/>
              <a:t>we</a:t>
            </a:r>
            <a:r>
              <a:rPr spc="10" dirty="0"/>
              <a:t> </a:t>
            </a:r>
            <a:r>
              <a:rPr spc="-5" dirty="0"/>
              <a:t>use</a:t>
            </a:r>
            <a:r>
              <a:rPr spc="5" dirty="0"/>
              <a:t> </a:t>
            </a:r>
            <a:r>
              <a:rPr spc="-5" dirty="0"/>
              <a:t>logical</a:t>
            </a:r>
            <a:r>
              <a:rPr spc="35" dirty="0"/>
              <a:t> </a:t>
            </a:r>
            <a:r>
              <a:rPr spc="-5" dirty="0"/>
              <a:t>effort</a:t>
            </a:r>
          </a:p>
          <a:p>
            <a:pPr marL="779780" lvl="1" indent="-285750">
              <a:lnSpc>
                <a:spcPct val="100000"/>
              </a:lnSpc>
              <a:spcBef>
                <a:spcPts val="620"/>
              </a:spcBef>
              <a:buFont typeface="Arial"/>
              <a:buChar char="-"/>
              <a:tabLst>
                <a:tab pos="779780" algn="l"/>
                <a:tab pos="780415" algn="l"/>
              </a:tabLst>
            </a:pPr>
            <a:r>
              <a:rPr sz="2000" b="1" spc="-5" dirty="0">
                <a:solidFill>
                  <a:srgbClr val="006600"/>
                </a:solidFill>
                <a:latin typeface="Arial"/>
                <a:cs typeface="Arial"/>
              </a:rPr>
              <a:t>Delay normalized</a:t>
            </a:r>
            <a:r>
              <a:rPr sz="2000" b="1" spc="5" dirty="0">
                <a:solidFill>
                  <a:srgbClr val="006600"/>
                </a:solidFill>
                <a:latin typeface="Arial"/>
                <a:cs typeface="Arial"/>
              </a:rPr>
              <a:t> </a:t>
            </a:r>
            <a:r>
              <a:rPr sz="2000" b="1" spc="-5" dirty="0">
                <a:solidFill>
                  <a:srgbClr val="006600"/>
                </a:solidFill>
                <a:latin typeface="Arial"/>
                <a:cs typeface="Arial"/>
              </a:rPr>
              <a:t>by inverter</a:t>
            </a:r>
            <a:r>
              <a:rPr sz="2000" b="1" spc="-10" dirty="0">
                <a:solidFill>
                  <a:srgbClr val="006600"/>
                </a:solidFill>
                <a:latin typeface="Arial"/>
                <a:cs typeface="Arial"/>
              </a:rPr>
              <a:t> </a:t>
            </a:r>
            <a:r>
              <a:rPr sz="2000" b="1" spc="-30" dirty="0">
                <a:solidFill>
                  <a:srgbClr val="006600"/>
                </a:solidFill>
                <a:latin typeface="Arial"/>
                <a:cs typeface="Arial"/>
              </a:rPr>
              <a:t>delay,</a:t>
            </a:r>
            <a:r>
              <a:rPr sz="2000" b="1" spc="5" dirty="0">
                <a:solidFill>
                  <a:srgbClr val="006600"/>
                </a:solidFill>
                <a:latin typeface="Arial"/>
                <a:cs typeface="Arial"/>
              </a:rPr>
              <a:t> </a:t>
            </a:r>
            <a:r>
              <a:rPr sz="2000" b="1" i="1" spc="-5" dirty="0">
                <a:solidFill>
                  <a:srgbClr val="006600"/>
                </a:solidFill>
                <a:latin typeface="Arial"/>
                <a:cs typeface="Arial"/>
              </a:rPr>
              <a:t>d</a:t>
            </a:r>
            <a:r>
              <a:rPr sz="2000" b="1" i="1" dirty="0">
                <a:solidFill>
                  <a:srgbClr val="006600"/>
                </a:solidFill>
                <a:latin typeface="Arial"/>
                <a:cs typeface="Arial"/>
              </a:rPr>
              <a:t> </a:t>
            </a:r>
            <a:r>
              <a:rPr sz="2000" b="1" i="1" spc="-5" dirty="0">
                <a:solidFill>
                  <a:srgbClr val="006600"/>
                </a:solidFill>
                <a:latin typeface="Arial"/>
                <a:cs typeface="Arial"/>
              </a:rPr>
              <a:t>=</a:t>
            </a:r>
            <a:r>
              <a:rPr sz="2000" b="1" i="1" spc="-10" dirty="0">
                <a:solidFill>
                  <a:srgbClr val="006600"/>
                </a:solidFill>
                <a:latin typeface="Arial"/>
                <a:cs typeface="Arial"/>
              </a:rPr>
              <a:t> </a:t>
            </a:r>
            <a:r>
              <a:rPr sz="2000" b="1" i="1" spc="-5" dirty="0">
                <a:solidFill>
                  <a:srgbClr val="006600"/>
                </a:solidFill>
                <a:latin typeface="Arial"/>
                <a:cs typeface="Arial"/>
              </a:rPr>
              <a:t>f +</a:t>
            </a:r>
            <a:r>
              <a:rPr sz="2000" b="1" i="1" spc="-15" dirty="0">
                <a:solidFill>
                  <a:srgbClr val="006600"/>
                </a:solidFill>
                <a:latin typeface="Arial"/>
                <a:cs typeface="Arial"/>
              </a:rPr>
              <a:t> </a:t>
            </a:r>
            <a:r>
              <a:rPr sz="2000" b="1" i="1" spc="-5" dirty="0">
                <a:solidFill>
                  <a:srgbClr val="006600"/>
                </a:solidFill>
                <a:latin typeface="Arial"/>
                <a:cs typeface="Arial"/>
              </a:rPr>
              <a:t>p</a:t>
            </a:r>
            <a:endParaRPr sz="2000" dirty="0">
              <a:latin typeface="Arial"/>
              <a:cs typeface="Arial"/>
            </a:endParaRPr>
          </a:p>
          <a:p>
            <a:pPr marL="779780" marR="490220" lvl="1" indent="-285750">
              <a:lnSpc>
                <a:spcPct val="100000"/>
              </a:lnSpc>
              <a:buFont typeface="Arial"/>
              <a:buChar char="-"/>
              <a:tabLst>
                <a:tab pos="779780" algn="l"/>
                <a:tab pos="780415" algn="l"/>
              </a:tabLst>
            </a:pPr>
            <a:r>
              <a:rPr sz="2000" b="1" i="1" u="sng" spc="-5" dirty="0">
                <a:solidFill>
                  <a:srgbClr val="006600"/>
                </a:solidFill>
                <a:uFill>
                  <a:solidFill>
                    <a:srgbClr val="006600"/>
                  </a:solidFill>
                </a:uFill>
                <a:latin typeface="Arial"/>
                <a:cs typeface="Arial"/>
              </a:rPr>
              <a:t>g</a:t>
            </a:r>
            <a:r>
              <a:rPr sz="2000" b="1" i="1" u="sng" spc="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and</a:t>
            </a:r>
            <a:r>
              <a:rPr sz="2000" b="1" u="sng" spc="10" dirty="0">
                <a:solidFill>
                  <a:srgbClr val="006600"/>
                </a:solidFill>
                <a:uFill>
                  <a:solidFill>
                    <a:srgbClr val="006600"/>
                  </a:solidFill>
                </a:uFill>
                <a:latin typeface="Arial"/>
                <a:cs typeface="Arial"/>
              </a:rPr>
              <a:t> </a:t>
            </a:r>
            <a:r>
              <a:rPr sz="2000" b="1" i="1" u="sng" spc="-5" dirty="0">
                <a:solidFill>
                  <a:srgbClr val="006600"/>
                </a:solidFill>
                <a:uFill>
                  <a:solidFill>
                    <a:srgbClr val="006600"/>
                  </a:solidFill>
                </a:uFill>
                <a:latin typeface="Arial"/>
                <a:cs typeface="Arial"/>
              </a:rPr>
              <a:t>p</a:t>
            </a:r>
            <a:r>
              <a:rPr sz="2000" b="1" i="1" u="sng" spc="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are</a:t>
            </a:r>
            <a:r>
              <a:rPr sz="2000" b="1" u="sng" spc="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characteristics of</a:t>
            </a:r>
            <a:r>
              <a:rPr sz="2000" b="1" u="sng" spc="1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a</a:t>
            </a:r>
            <a:r>
              <a:rPr sz="2000" b="1" u="sng" spc="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logic</a:t>
            </a:r>
            <a:r>
              <a:rPr sz="2000" b="1" u="sng" spc="10"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gate</a:t>
            </a:r>
            <a:r>
              <a:rPr sz="2000" b="1" u="sng" spc="10"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that</a:t>
            </a:r>
            <a:r>
              <a:rPr sz="2000" b="1" u="sng" spc="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depend</a:t>
            </a:r>
            <a:r>
              <a:rPr sz="2000" b="1" u="sng" spc="3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on</a:t>
            </a:r>
            <a:r>
              <a:rPr sz="2000" b="1" u="sng" spc="1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its structure</a:t>
            </a:r>
            <a:r>
              <a:rPr sz="2000" b="1" u="sng" spc="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and</a:t>
            </a:r>
            <a:r>
              <a:rPr sz="2000" b="1" u="sng" spc="20"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does</a:t>
            </a:r>
            <a:r>
              <a:rPr sz="2000" b="1" u="sng" spc="20"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not </a:t>
            </a:r>
            <a:r>
              <a:rPr sz="2000" b="1" spc="-540" dirty="0">
                <a:solidFill>
                  <a:srgbClr val="006600"/>
                </a:solidFill>
                <a:latin typeface="Arial"/>
                <a:cs typeface="Arial"/>
              </a:rPr>
              <a:t> </a:t>
            </a:r>
            <a:r>
              <a:rPr sz="2000" b="1" u="sng" spc="-5" dirty="0">
                <a:solidFill>
                  <a:srgbClr val="006600"/>
                </a:solidFill>
                <a:uFill>
                  <a:solidFill>
                    <a:srgbClr val="006600"/>
                  </a:solidFill>
                </a:uFill>
                <a:latin typeface="Arial"/>
                <a:cs typeface="Arial"/>
              </a:rPr>
              <a:t>depend</a:t>
            </a:r>
            <a:r>
              <a:rPr sz="2000" b="1" u="sng" spc="10"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on</a:t>
            </a:r>
            <a:r>
              <a:rPr sz="2000" b="1" u="sng"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gate</a:t>
            </a:r>
            <a:r>
              <a:rPr sz="2000" b="1" u="sng" dirty="0">
                <a:solidFill>
                  <a:srgbClr val="006600"/>
                </a:solidFill>
                <a:uFill>
                  <a:solidFill>
                    <a:srgbClr val="006600"/>
                  </a:solidFill>
                </a:uFill>
                <a:latin typeface="Arial"/>
                <a:cs typeface="Arial"/>
              </a:rPr>
              <a:t> size</a:t>
            </a:r>
            <a:r>
              <a:rPr sz="2000" b="1" dirty="0">
                <a:solidFill>
                  <a:srgbClr val="006600"/>
                </a:solidFill>
                <a:latin typeface="Arial"/>
                <a:cs typeface="Arial"/>
              </a:rPr>
              <a:t>.</a:t>
            </a:r>
            <a:endParaRPr sz="2000" dirty="0">
              <a:latin typeface="Arial"/>
              <a:cs typeface="Arial"/>
            </a:endParaRPr>
          </a:p>
          <a:p>
            <a:pPr marL="779780" marR="254000" lvl="1" indent="-285750">
              <a:lnSpc>
                <a:spcPct val="100000"/>
              </a:lnSpc>
              <a:buFont typeface="Arial"/>
              <a:buChar char="-"/>
              <a:tabLst>
                <a:tab pos="779780" algn="l"/>
                <a:tab pos="780415" algn="l"/>
              </a:tabLst>
            </a:pPr>
            <a:r>
              <a:rPr sz="2000" b="1" spc="-5" dirty="0">
                <a:solidFill>
                  <a:srgbClr val="006600"/>
                </a:solidFill>
                <a:latin typeface="Arial"/>
                <a:cs typeface="Arial"/>
              </a:rPr>
              <a:t>Once</a:t>
            </a:r>
            <a:r>
              <a:rPr sz="2000" b="1" spc="5" dirty="0">
                <a:solidFill>
                  <a:srgbClr val="006600"/>
                </a:solidFill>
                <a:latin typeface="Arial"/>
                <a:cs typeface="Arial"/>
              </a:rPr>
              <a:t> </a:t>
            </a:r>
            <a:r>
              <a:rPr sz="2000" b="1" spc="-5" dirty="0">
                <a:solidFill>
                  <a:srgbClr val="006600"/>
                </a:solidFill>
                <a:latin typeface="Arial"/>
                <a:cs typeface="Arial"/>
              </a:rPr>
              <a:t>a</a:t>
            </a:r>
            <a:r>
              <a:rPr sz="2000" b="1" dirty="0">
                <a:solidFill>
                  <a:srgbClr val="006600"/>
                </a:solidFill>
                <a:latin typeface="Arial"/>
                <a:cs typeface="Arial"/>
              </a:rPr>
              <a:t> </a:t>
            </a:r>
            <a:r>
              <a:rPr sz="2000" b="1" spc="-5" dirty="0">
                <a:solidFill>
                  <a:srgbClr val="006600"/>
                </a:solidFill>
                <a:latin typeface="Arial"/>
                <a:cs typeface="Arial"/>
              </a:rPr>
              <a:t>table</a:t>
            </a:r>
            <a:r>
              <a:rPr sz="2000" b="1" spc="5" dirty="0">
                <a:solidFill>
                  <a:srgbClr val="006600"/>
                </a:solidFill>
                <a:latin typeface="Arial"/>
                <a:cs typeface="Arial"/>
              </a:rPr>
              <a:t> </a:t>
            </a:r>
            <a:r>
              <a:rPr sz="2000" b="1" spc="-10" dirty="0">
                <a:solidFill>
                  <a:srgbClr val="006600"/>
                </a:solidFill>
                <a:latin typeface="Arial"/>
                <a:cs typeface="Arial"/>
              </a:rPr>
              <a:t>of</a:t>
            </a:r>
            <a:r>
              <a:rPr sz="2000" b="1" spc="5" dirty="0">
                <a:solidFill>
                  <a:srgbClr val="006600"/>
                </a:solidFill>
                <a:latin typeface="Arial"/>
                <a:cs typeface="Arial"/>
              </a:rPr>
              <a:t> </a:t>
            </a:r>
            <a:r>
              <a:rPr sz="2000" b="1" i="1" spc="-30" dirty="0">
                <a:solidFill>
                  <a:srgbClr val="006600"/>
                </a:solidFill>
                <a:latin typeface="Arial"/>
                <a:cs typeface="Arial"/>
              </a:rPr>
              <a:t>g</a:t>
            </a:r>
            <a:r>
              <a:rPr sz="2000" b="1" spc="-30" dirty="0">
                <a:solidFill>
                  <a:srgbClr val="006600"/>
                </a:solidFill>
                <a:latin typeface="Arial"/>
                <a:cs typeface="Arial"/>
              </a:rPr>
              <a:t>’s</a:t>
            </a:r>
            <a:r>
              <a:rPr sz="2000" b="1" spc="5" dirty="0">
                <a:solidFill>
                  <a:srgbClr val="006600"/>
                </a:solidFill>
                <a:latin typeface="Arial"/>
                <a:cs typeface="Arial"/>
              </a:rPr>
              <a:t> </a:t>
            </a:r>
            <a:r>
              <a:rPr sz="2000" b="1" spc="-10" dirty="0">
                <a:solidFill>
                  <a:srgbClr val="006600"/>
                </a:solidFill>
                <a:latin typeface="Arial"/>
                <a:cs typeface="Arial"/>
              </a:rPr>
              <a:t>and</a:t>
            </a:r>
            <a:r>
              <a:rPr sz="2000" b="1" spc="15" dirty="0">
                <a:solidFill>
                  <a:srgbClr val="006600"/>
                </a:solidFill>
                <a:latin typeface="Arial"/>
                <a:cs typeface="Arial"/>
              </a:rPr>
              <a:t> </a:t>
            </a:r>
            <a:r>
              <a:rPr sz="2000" b="1" i="1" spc="-30" dirty="0">
                <a:solidFill>
                  <a:srgbClr val="006600"/>
                </a:solidFill>
                <a:latin typeface="Arial"/>
                <a:cs typeface="Arial"/>
              </a:rPr>
              <a:t>p</a:t>
            </a:r>
            <a:r>
              <a:rPr sz="2000" b="1" spc="-30" dirty="0">
                <a:solidFill>
                  <a:srgbClr val="006600"/>
                </a:solidFill>
                <a:latin typeface="Arial"/>
                <a:cs typeface="Arial"/>
              </a:rPr>
              <a:t>’s</a:t>
            </a:r>
            <a:r>
              <a:rPr sz="2000" b="1" spc="5" dirty="0">
                <a:solidFill>
                  <a:srgbClr val="006600"/>
                </a:solidFill>
                <a:latin typeface="Arial"/>
                <a:cs typeface="Arial"/>
              </a:rPr>
              <a:t> </a:t>
            </a:r>
            <a:r>
              <a:rPr sz="2000" b="1" spc="-5" dirty="0">
                <a:solidFill>
                  <a:srgbClr val="006600"/>
                </a:solidFill>
                <a:latin typeface="Arial"/>
                <a:cs typeface="Arial"/>
              </a:rPr>
              <a:t>are </a:t>
            </a:r>
            <a:r>
              <a:rPr sz="2000" b="1" spc="-10" dirty="0">
                <a:solidFill>
                  <a:srgbClr val="006600"/>
                </a:solidFill>
                <a:latin typeface="Arial"/>
                <a:cs typeface="Arial"/>
              </a:rPr>
              <a:t>created</a:t>
            </a:r>
            <a:r>
              <a:rPr sz="2000" b="1" spc="5" dirty="0">
                <a:solidFill>
                  <a:srgbClr val="006600"/>
                </a:solidFill>
                <a:latin typeface="Arial"/>
                <a:cs typeface="Arial"/>
              </a:rPr>
              <a:t> </a:t>
            </a:r>
            <a:r>
              <a:rPr sz="2000" b="1" spc="-5" dirty="0">
                <a:solidFill>
                  <a:srgbClr val="006600"/>
                </a:solidFill>
                <a:latin typeface="Arial"/>
                <a:cs typeface="Arial"/>
              </a:rPr>
              <a:t>for</a:t>
            </a:r>
            <a:r>
              <a:rPr sz="2000" b="1" dirty="0">
                <a:solidFill>
                  <a:srgbClr val="006600"/>
                </a:solidFill>
                <a:latin typeface="Arial"/>
                <a:cs typeface="Arial"/>
              </a:rPr>
              <a:t> </a:t>
            </a:r>
            <a:r>
              <a:rPr sz="2000" b="1" spc="-5" dirty="0">
                <a:solidFill>
                  <a:srgbClr val="006600"/>
                </a:solidFill>
                <a:latin typeface="Arial"/>
                <a:cs typeface="Arial"/>
              </a:rPr>
              <a:t>the</a:t>
            </a:r>
            <a:r>
              <a:rPr sz="2000" b="1" dirty="0">
                <a:solidFill>
                  <a:srgbClr val="006600"/>
                </a:solidFill>
                <a:latin typeface="Arial"/>
                <a:cs typeface="Arial"/>
              </a:rPr>
              <a:t> </a:t>
            </a:r>
            <a:r>
              <a:rPr sz="2000" b="1" spc="-10" dirty="0">
                <a:solidFill>
                  <a:srgbClr val="006600"/>
                </a:solidFill>
                <a:latin typeface="Arial"/>
                <a:cs typeface="Arial"/>
              </a:rPr>
              <a:t>catalog</a:t>
            </a:r>
            <a:r>
              <a:rPr sz="2000" b="1" spc="5" dirty="0">
                <a:solidFill>
                  <a:srgbClr val="006600"/>
                </a:solidFill>
                <a:latin typeface="Arial"/>
                <a:cs typeface="Arial"/>
              </a:rPr>
              <a:t> </a:t>
            </a:r>
            <a:r>
              <a:rPr sz="2000" b="1" spc="-5" dirty="0">
                <a:solidFill>
                  <a:srgbClr val="006600"/>
                </a:solidFill>
                <a:latin typeface="Arial"/>
                <a:cs typeface="Arial"/>
              </a:rPr>
              <a:t>of</a:t>
            </a:r>
            <a:r>
              <a:rPr sz="2000" b="1" spc="10" dirty="0">
                <a:solidFill>
                  <a:srgbClr val="006600"/>
                </a:solidFill>
                <a:latin typeface="Arial"/>
                <a:cs typeface="Arial"/>
              </a:rPr>
              <a:t> </a:t>
            </a:r>
            <a:r>
              <a:rPr sz="2000" b="1" spc="-10" dirty="0">
                <a:solidFill>
                  <a:srgbClr val="006600"/>
                </a:solidFill>
                <a:latin typeface="Arial"/>
                <a:cs typeface="Arial"/>
              </a:rPr>
              <a:t>gates,</a:t>
            </a:r>
            <a:r>
              <a:rPr sz="2000" b="1" spc="5" dirty="0">
                <a:solidFill>
                  <a:srgbClr val="006600"/>
                </a:solidFill>
                <a:latin typeface="Arial"/>
                <a:cs typeface="Arial"/>
              </a:rPr>
              <a:t> </a:t>
            </a:r>
            <a:r>
              <a:rPr sz="2000" b="1" spc="-5" dirty="0">
                <a:solidFill>
                  <a:srgbClr val="006600"/>
                </a:solidFill>
                <a:latin typeface="Arial"/>
                <a:cs typeface="Arial"/>
              </a:rPr>
              <a:t>delay</a:t>
            </a:r>
            <a:r>
              <a:rPr sz="2000" b="1" spc="10" dirty="0">
                <a:solidFill>
                  <a:srgbClr val="006600"/>
                </a:solidFill>
                <a:latin typeface="Arial"/>
                <a:cs typeface="Arial"/>
              </a:rPr>
              <a:t> </a:t>
            </a:r>
            <a:r>
              <a:rPr sz="2000" b="1" spc="-5" dirty="0">
                <a:solidFill>
                  <a:srgbClr val="006600"/>
                </a:solidFill>
                <a:latin typeface="Arial"/>
                <a:cs typeface="Arial"/>
              </a:rPr>
              <a:t>can</a:t>
            </a:r>
            <a:r>
              <a:rPr sz="2000" b="1" spc="15" dirty="0">
                <a:solidFill>
                  <a:srgbClr val="006600"/>
                </a:solidFill>
                <a:latin typeface="Arial"/>
                <a:cs typeface="Arial"/>
              </a:rPr>
              <a:t> </a:t>
            </a:r>
            <a:r>
              <a:rPr sz="2000" b="1" spc="-5" dirty="0">
                <a:solidFill>
                  <a:srgbClr val="006600"/>
                </a:solidFill>
                <a:latin typeface="Arial"/>
                <a:cs typeface="Arial"/>
              </a:rPr>
              <a:t>be</a:t>
            </a:r>
            <a:r>
              <a:rPr sz="2000" b="1" spc="10" dirty="0">
                <a:solidFill>
                  <a:srgbClr val="006600"/>
                </a:solidFill>
                <a:latin typeface="Arial"/>
                <a:cs typeface="Arial"/>
              </a:rPr>
              <a:t> </a:t>
            </a:r>
            <a:r>
              <a:rPr sz="2000" b="1" spc="-10" dirty="0">
                <a:solidFill>
                  <a:srgbClr val="006600"/>
                </a:solidFill>
                <a:latin typeface="Arial"/>
                <a:cs typeface="Arial"/>
              </a:rPr>
              <a:t>calculated </a:t>
            </a:r>
            <a:r>
              <a:rPr sz="2000" b="1" spc="-540" dirty="0">
                <a:solidFill>
                  <a:srgbClr val="006600"/>
                </a:solidFill>
                <a:latin typeface="Arial"/>
                <a:cs typeface="Arial"/>
              </a:rPr>
              <a:t> </a:t>
            </a:r>
            <a:r>
              <a:rPr sz="2000" b="1" spc="-5" dirty="0">
                <a:solidFill>
                  <a:srgbClr val="006600"/>
                </a:solidFill>
                <a:latin typeface="Arial"/>
                <a:cs typeface="Arial"/>
              </a:rPr>
              <a:t>quickly and </a:t>
            </a:r>
            <a:r>
              <a:rPr sz="2000" b="1" spc="-25" dirty="0">
                <a:solidFill>
                  <a:srgbClr val="006600"/>
                </a:solidFill>
                <a:latin typeface="Arial"/>
                <a:cs typeface="Arial"/>
              </a:rPr>
              <a:t>easily.</a:t>
            </a:r>
            <a:endParaRPr sz="2000" dirty="0">
              <a:latin typeface="Arial"/>
              <a:cs typeface="Arial"/>
            </a:endParaRPr>
          </a:p>
          <a:p>
            <a:pPr marL="518159">
              <a:lnSpc>
                <a:spcPct val="100000"/>
              </a:lnSpc>
              <a:spcBef>
                <a:spcPts val="1670"/>
              </a:spcBef>
            </a:pPr>
            <a:r>
              <a:rPr spc="-5" dirty="0">
                <a:solidFill>
                  <a:srgbClr val="FF0000"/>
                </a:solidFill>
              </a:rPr>
              <a:t>Next,</a:t>
            </a:r>
            <a:r>
              <a:rPr dirty="0">
                <a:solidFill>
                  <a:srgbClr val="FF0000"/>
                </a:solidFill>
              </a:rPr>
              <a:t> we</a:t>
            </a:r>
            <a:r>
              <a:rPr spc="10" dirty="0">
                <a:solidFill>
                  <a:srgbClr val="FF0000"/>
                </a:solidFill>
              </a:rPr>
              <a:t> </a:t>
            </a:r>
            <a:r>
              <a:rPr dirty="0">
                <a:solidFill>
                  <a:srgbClr val="FF0000"/>
                </a:solidFill>
              </a:rPr>
              <a:t>will look</a:t>
            </a:r>
            <a:r>
              <a:rPr spc="10" dirty="0">
                <a:solidFill>
                  <a:srgbClr val="FF0000"/>
                </a:solidFill>
              </a:rPr>
              <a:t> </a:t>
            </a:r>
            <a:r>
              <a:rPr spc="-5" dirty="0">
                <a:solidFill>
                  <a:srgbClr val="FF0000"/>
                </a:solidFill>
              </a:rPr>
              <a:t>at how</a:t>
            </a:r>
            <a:r>
              <a:rPr spc="10" dirty="0">
                <a:solidFill>
                  <a:srgbClr val="FF0000"/>
                </a:solidFill>
              </a:rPr>
              <a:t> </a:t>
            </a:r>
            <a:r>
              <a:rPr spc="-5" dirty="0">
                <a:solidFill>
                  <a:srgbClr val="FF0000"/>
                </a:solidFill>
              </a:rPr>
              <a:t>to </a:t>
            </a:r>
            <a:r>
              <a:rPr dirty="0">
                <a:solidFill>
                  <a:srgbClr val="FF0000"/>
                </a:solidFill>
              </a:rPr>
              <a:t>size</a:t>
            </a:r>
            <a:r>
              <a:rPr spc="15" dirty="0">
                <a:solidFill>
                  <a:srgbClr val="FF0000"/>
                </a:solidFill>
              </a:rPr>
              <a:t> </a:t>
            </a:r>
            <a:r>
              <a:rPr spc="-5" dirty="0">
                <a:solidFill>
                  <a:srgbClr val="FF0000"/>
                </a:solidFill>
              </a:rPr>
              <a:t>a</a:t>
            </a:r>
            <a:r>
              <a:rPr spc="5" dirty="0">
                <a:solidFill>
                  <a:srgbClr val="FF0000"/>
                </a:solidFill>
              </a:rPr>
              <a:t> </a:t>
            </a:r>
            <a:r>
              <a:rPr spc="-5" dirty="0">
                <a:solidFill>
                  <a:srgbClr val="FF0000"/>
                </a:solidFill>
              </a:rPr>
              <a:t>network</a:t>
            </a:r>
            <a:r>
              <a:rPr spc="10" dirty="0">
                <a:solidFill>
                  <a:srgbClr val="FF0000"/>
                </a:solidFill>
              </a:rPr>
              <a:t> </a:t>
            </a:r>
            <a:r>
              <a:rPr dirty="0">
                <a:solidFill>
                  <a:srgbClr val="FF0000"/>
                </a:solidFill>
              </a:rPr>
              <a:t>instead</a:t>
            </a:r>
            <a:r>
              <a:rPr spc="5" dirty="0">
                <a:solidFill>
                  <a:srgbClr val="FF0000"/>
                </a:solidFill>
              </a:rPr>
              <a:t> </a:t>
            </a:r>
            <a:r>
              <a:rPr spc="-5" dirty="0">
                <a:solidFill>
                  <a:srgbClr val="FF0000"/>
                </a:solidFill>
              </a:rPr>
              <a:t>of</a:t>
            </a:r>
            <a:r>
              <a:rPr dirty="0">
                <a:solidFill>
                  <a:srgbClr val="FF0000"/>
                </a:solidFill>
              </a:rPr>
              <a:t> </a:t>
            </a:r>
            <a:r>
              <a:rPr spc="-5" dirty="0">
                <a:solidFill>
                  <a:srgbClr val="FF0000"/>
                </a:solidFill>
              </a:rPr>
              <a:t>just</a:t>
            </a:r>
            <a:r>
              <a:rPr spc="15" dirty="0">
                <a:solidFill>
                  <a:srgbClr val="FF0000"/>
                </a:solidFill>
              </a:rPr>
              <a:t> </a:t>
            </a:r>
            <a:r>
              <a:rPr dirty="0">
                <a:solidFill>
                  <a:srgbClr val="FF0000"/>
                </a:solidFill>
              </a:rPr>
              <a:t>analyzing </a:t>
            </a:r>
            <a:r>
              <a:rPr spc="-5" dirty="0">
                <a:solidFill>
                  <a:srgbClr val="FF0000"/>
                </a:solidFill>
              </a:rPr>
              <a:t>it!</a:t>
            </a:r>
          </a:p>
        </p:txBody>
      </p:sp>
      <p:sp>
        <p:nvSpPr>
          <p:cNvPr id="4" name="灯片编号占位符 3">
            <a:extLst>
              <a:ext uri="{FF2B5EF4-FFF2-40B4-BE49-F238E27FC236}">
                <a16:creationId xmlns:a16="http://schemas.microsoft.com/office/drawing/2014/main" id="{6AE0B7AA-39F5-ABDF-CF7E-3F8DB9C3097A}"/>
              </a:ext>
            </a:extLst>
          </p:cNvPr>
          <p:cNvSpPr>
            <a:spLocks noGrp="1"/>
          </p:cNvSpPr>
          <p:nvPr>
            <p:ph type="sldNum" sz="quarter" idx="7"/>
          </p:nvPr>
        </p:nvSpPr>
        <p:spPr/>
        <p:txBody>
          <a:bodyPr/>
          <a:lstStyle/>
          <a:p>
            <a:fld id="{B6F15528-21DE-4FAA-801E-634DDDAF4B2B}" type="slidenum">
              <a:rPr lang="en-US" altLang="zh-CN"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5582" y="1143000"/>
            <a:ext cx="1600835" cy="574040"/>
          </a:xfrm>
          <a:prstGeom prst="rect">
            <a:avLst/>
          </a:prstGeom>
        </p:spPr>
        <p:txBody>
          <a:bodyPr vert="horz" wrap="square" lIns="0" tIns="12700" rIns="0" bIns="0" rtlCol="0">
            <a:spAutoFit/>
          </a:bodyPr>
          <a:lstStyle/>
          <a:p>
            <a:pPr marL="12700">
              <a:lnSpc>
                <a:spcPct val="100000"/>
              </a:lnSpc>
              <a:spcBef>
                <a:spcPts val="100"/>
              </a:spcBef>
            </a:pPr>
            <a:r>
              <a:rPr sz="3600" b="1" i="0" spc="-5" dirty="0">
                <a:latin typeface="Arial"/>
                <a:cs typeface="Arial"/>
              </a:rPr>
              <a:t>Outline</a:t>
            </a:r>
            <a:endParaRPr sz="3600" dirty="0">
              <a:latin typeface="Arial"/>
              <a:cs typeface="Arial"/>
            </a:endParaRPr>
          </a:p>
        </p:txBody>
      </p:sp>
      <p:sp>
        <p:nvSpPr>
          <p:cNvPr id="3" name="object 3"/>
          <p:cNvSpPr txBox="1"/>
          <p:nvPr/>
        </p:nvSpPr>
        <p:spPr>
          <a:xfrm>
            <a:off x="770636" y="2064257"/>
            <a:ext cx="9147810" cy="258191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800" b="1" dirty="0">
                <a:solidFill>
                  <a:srgbClr val="0000CC"/>
                </a:solidFill>
                <a:latin typeface="Arial"/>
                <a:cs typeface="Arial"/>
              </a:rPr>
              <a:t>Computing</a:t>
            </a:r>
            <a:r>
              <a:rPr sz="2800" b="1" spc="-10" dirty="0">
                <a:solidFill>
                  <a:srgbClr val="0000CC"/>
                </a:solidFill>
                <a:latin typeface="Arial"/>
                <a:cs typeface="Arial"/>
              </a:rPr>
              <a:t> </a:t>
            </a:r>
            <a:r>
              <a:rPr sz="2800" b="1" dirty="0">
                <a:solidFill>
                  <a:srgbClr val="0000CC"/>
                </a:solidFill>
                <a:latin typeface="Arial"/>
                <a:cs typeface="Arial"/>
              </a:rPr>
              <a:t>the</a:t>
            </a:r>
            <a:r>
              <a:rPr sz="2800" b="1" spc="-10" dirty="0">
                <a:solidFill>
                  <a:srgbClr val="0000CC"/>
                </a:solidFill>
                <a:latin typeface="Arial"/>
                <a:cs typeface="Arial"/>
              </a:rPr>
              <a:t> </a:t>
            </a:r>
            <a:r>
              <a:rPr sz="2800" b="1" dirty="0">
                <a:solidFill>
                  <a:srgbClr val="0000CC"/>
                </a:solidFill>
                <a:latin typeface="Arial"/>
                <a:cs typeface="Arial"/>
              </a:rPr>
              <a:t>Propagation</a:t>
            </a:r>
            <a:r>
              <a:rPr sz="2800" b="1" spc="-10" dirty="0">
                <a:solidFill>
                  <a:srgbClr val="0000CC"/>
                </a:solidFill>
                <a:latin typeface="Arial"/>
                <a:cs typeface="Arial"/>
              </a:rPr>
              <a:t> </a:t>
            </a:r>
            <a:r>
              <a:rPr sz="2800" b="1" dirty="0">
                <a:solidFill>
                  <a:srgbClr val="0000CC"/>
                </a:solidFill>
                <a:latin typeface="Arial"/>
                <a:cs typeface="Arial"/>
              </a:rPr>
              <a:t>Delay of</a:t>
            </a:r>
            <a:r>
              <a:rPr sz="2800" b="1" spc="-10" dirty="0">
                <a:solidFill>
                  <a:srgbClr val="0000CC"/>
                </a:solidFill>
                <a:latin typeface="Arial"/>
                <a:cs typeface="Arial"/>
              </a:rPr>
              <a:t> </a:t>
            </a:r>
            <a:r>
              <a:rPr sz="2800" b="1" dirty="0">
                <a:solidFill>
                  <a:srgbClr val="0000CC"/>
                </a:solidFill>
                <a:latin typeface="Arial"/>
                <a:cs typeface="Arial"/>
              </a:rPr>
              <a:t>a</a:t>
            </a:r>
            <a:r>
              <a:rPr sz="2800" b="1" spc="-10" dirty="0">
                <a:solidFill>
                  <a:srgbClr val="0000CC"/>
                </a:solidFill>
                <a:latin typeface="Arial"/>
                <a:cs typeface="Arial"/>
              </a:rPr>
              <a:t> </a:t>
            </a:r>
            <a:r>
              <a:rPr sz="2800" b="1" dirty="0">
                <a:solidFill>
                  <a:srgbClr val="0000CC"/>
                </a:solidFill>
                <a:latin typeface="Arial"/>
                <a:cs typeface="Arial"/>
              </a:rPr>
              <a:t>Given</a:t>
            </a:r>
            <a:r>
              <a:rPr sz="2800" b="1" spc="-10" dirty="0">
                <a:solidFill>
                  <a:srgbClr val="0000CC"/>
                </a:solidFill>
                <a:latin typeface="Arial"/>
                <a:cs typeface="Arial"/>
              </a:rPr>
              <a:t> </a:t>
            </a:r>
            <a:r>
              <a:rPr sz="2800" b="1" dirty="0">
                <a:solidFill>
                  <a:srgbClr val="0000CC"/>
                </a:solidFill>
                <a:latin typeface="Arial"/>
                <a:cs typeface="Arial"/>
              </a:rPr>
              <a:t>Circuit</a:t>
            </a:r>
            <a:endParaRPr sz="2800">
              <a:latin typeface="Arial"/>
              <a:cs typeface="Arial"/>
            </a:endParaRPr>
          </a:p>
          <a:p>
            <a:pPr marL="755650" lvl="1" indent="-286385">
              <a:lnSpc>
                <a:spcPct val="100000"/>
              </a:lnSpc>
              <a:spcBef>
                <a:spcPts val="10"/>
              </a:spcBef>
              <a:buChar char="–"/>
              <a:tabLst>
                <a:tab pos="756285" algn="l"/>
              </a:tabLst>
            </a:pPr>
            <a:r>
              <a:rPr sz="2400" spc="-5" dirty="0">
                <a:solidFill>
                  <a:srgbClr val="006600"/>
                </a:solidFill>
                <a:latin typeface="Arial"/>
                <a:cs typeface="Arial"/>
              </a:rPr>
              <a:t>Conventional</a:t>
            </a:r>
            <a:r>
              <a:rPr sz="2400" spc="5" dirty="0">
                <a:solidFill>
                  <a:srgbClr val="006600"/>
                </a:solidFill>
                <a:latin typeface="Arial"/>
                <a:cs typeface="Arial"/>
              </a:rPr>
              <a:t> </a:t>
            </a:r>
            <a:r>
              <a:rPr sz="2400" spc="-5" dirty="0">
                <a:solidFill>
                  <a:srgbClr val="006600"/>
                </a:solidFill>
                <a:latin typeface="Arial"/>
                <a:cs typeface="Arial"/>
              </a:rPr>
              <a:t>Method</a:t>
            </a:r>
            <a:endParaRPr sz="2400">
              <a:latin typeface="Arial"/>
              <a:cs typeface="Arial"/>
            </a:endParaRPr>
          </a:p>
          <a:p>
            <a:pPr marL="755650" lvl="1" indent="-286385">
              <a:lnSpc>
                <a:spcPct val="100000"/>
              </a:lnSpc>
              <a:buChar char="–"/>
              <a:tabLst>
                <a:tab pos="756285" algn="l"/>
              </a:tabLst>
            </a:pPr>
            <a:r>
              <a:rPr sz="2400" spc="-5" dirty="0">
                <a:solidFill>
                  <a:srgbClr val="006600"/>
                </a:solidFill>
                <a:latin typeface="Arial"/>
                <a:cs typeface="Arial"/>
              </a:rPr>
              <a:t>Logical</a:t>
            </a:r>
            <a:r>
              <a:rPr sz="2400" spc="10" dirty="0">
                <a:solidFill>
                  <a:srgbClr val="006600"/>
                </a:solidFill>
                <a:latin typeface="Arial"/>
                <a:cs typeface="Arial"/>
              </a:rPr>
              <a:t> </a:t>
            </a:r>
            <a:r>
              <a:rPr sz="2400" spc="-5" dirty="0">
                <a:solidFill>
                  <a:srgbClr val="006600"/>
                </a:solidFill>
                <a:latin typeface="Arial"/>
                <a:cs typeface="Arial"/>
              </a:rPr>
              <a:t>Efforts</a:t>
            </a:r>
            <a:r>
              <a:rPr sz="2400" spc="-15" dirty="0">
                <a:solidFill>
                  <a:srgbClr val="006600"/>
                </a:solidFill>
                <a:latin typeface="Arial"/>
                <a:cs typeface="Arial"/>
              </a:rPr>
              <a:t> </a:t>
            </a:r>
            <a:r>
              <a:rPr sz="2400" spc="-5" dirty="0">
                <a:solidFill>
                  <a:srgbClr val="006600"/>
                </a:solidFill>
                <a:latin typeface="Arial"/>
                <a:cs typeface="Arial"/>
              </a:rPr>
              <a:t>Method</a:t>
            </a:r>
            <a:endParaRPr sz="2400">
              <a:latin typeface="Arial"/>
              <a:cs typeface="Arial"/>
            </a:endParaRPr>
          </a:p>
          <a:p>
            <a:pPr marL="355600" indent="-342900">
              <a:lnSpc>
                <a:spcPct val="100000"/>
              </a:lnSpc>
              <a:spcBef>
                <a:spcPts val="1864"/>
              </a:spcBef>
              <a:buFont typeface="Arial"/>
              <a:buChar char="•"/>
              <a:tabLst>
                <a:tab pos="354965" algn="l"/>
                <a:tab pos="355600" algn="l"/>
              </a:tabLst>
            </a:pPr>
            <a:r>
              <a:rPr sz="2800" b="1" dirty="0">
                <a:solidFill>
                  <a:srgbClr val="0000CC"/>
                </a:solidFill>
                <a:latin typeface="Arial"/>
                <a:cs typeface="Arial"/>
              </a:rPr>
              <a:t>Optimize</a:t>
            </a:r>
            <a:r>
              <a:rPr sz="2800" b="1" spc="-20" dirty="0">
                <a:solidFill>
                  <a:srgbClr val="0000CC"/>
                </a:solidFill>
                <a:latin typeface="Arial"/>
                <a:cs typeface="Arial"/>
              </a:rPr>
              <a:t> </a:t>
            </a:r>
            <a:r>
              <a:rPr sz="2800" b="1" dirty="0">
                <a:solidFill>
                  <a:srgbClr val="0000CC"/>
                </a:solidFill>
                <a:latin typeface="Arial"/>
                <a:cs typeface="Arial"/>
              </a:rPr>
              <a:t>the</a:t>
            </a:r>
            <a:r>
              <a:rPr sz="2800" b="1" spc="-10" dirty="0">
                <a:solidFill>
                  <a:srgbClr val="0000CC"/>
                </a:solidFill>
                <a:latin typeface="Arial"/>
                <a:cs typeface="Arial"/>
              </a:rPr>
              <a:t> </a:t>
            </a:r>
            <a:r>
              <a:rPr sz="2800" b="1" dirty="0">
                <a:solidFill>
                  <a:srgbClr val="0000CC"/>
                </a:solidFill>
                <a:latin typeface="Arial"/>
                <a:cs typeface="Arial"/>
              </a:rPr>
              <a:t>Propagation</a:t>
            </a:r>
            <a:r>
              <a:rPr sz="2800" b="1" spc="-10" dirty="0">
                <a:solidFill>
                  <a:srgbClr val="0000CC"/>
                </a:solidFill>
                <a:latin typeface="Arial"/>
                <a:cs typeface="Arial"/>
              </a:rPr>
              <a:t> </a:t>
            </a:r>
            <a:r>
              <a:rPr sz="2800" b="1" dirty="0">
                <a:solidFill>
                  <a:srgbClr val="0000CC"/>
                </a:solidFill>
                <a:latin typeface="Arial"/>
                <a:cs typeface="Arial"/>
              </a:rPr>
              <a:t>Delay</a:t>
            </a:r>
            <a:r>
              <a:rPr sz="2800" b="1" spc="-5" dirty="0">
                <a:solidFill>
                  <a:srgbClr val="0000CC"/>
                </a:solidFill>
                <a:latin typeface="Arial"/>
                <a:cs typeface="Arial"/>
              </a:rPr>
              <a:t> </a:t>
            </a:r>
            <a:r>
              <a:rPr sz="2800" b="1" dirty="0">
                <a:solidFill>
                  <a:srgbClr val="0000CC"/>
                </a:solidFill>
                <a:latin typeface="Arial"/>
                <a:cs typeface="Arial"/>
              </a:rPr>
              <a:t>of</a:t>
            </a:r>
            <a:r>
              <a:rPr sz="2800" b="1" spc="-5" dirty="0">
                <a:solidFill>
                  <a:srgbClr val="0000CC"/>
                </a:solidFill>
                <a:latin typeface="Arial"/>
                <a:cs typeface="Arial"/>
              </a:rPr>
              <a:t> </a:t>
            </a:r>
            <a:r>
              <a:rPr sz="2800" b="1" dirty="0">
                <a:solidFill>
                  <a:srgbClr val="0000CC"/>
                </a:solidFill>
                <a:latin typeface="Arial"/>
                <a:cs typeface="Arial"/>
              </a:rPr>
              <a:t>Logic</a:t>
            </a:r>
            <a:r>
              <a:rPr sz="2800" b="1" spc="-10" dirty="0">
                <a:solidFill>
                  <a:srgbClr val="0000CC"/>
                </a:solidFill>
                <a:latin typeface="Arial"/>
                <a:cs typeface="Arial"/>
              </a:rPr>
              <a:t> </a:t>
            </a:r>
            <a:r>
              <a:rPr sz="2800" b="1" dirty="0">
                <a:solidFill>
                  <a:srgbClr val="0000CC"/>
                </a:solidFill>
                <a:latin typeface="Arial"/>
                <a:cs typeface="Arial"/>
              </a:rPr>
              <a:t>Circuit</a:t>
            </a:r>
            <a:endParaRPr sz="2800">
              <a:latin typeface="Arial"/>
              <a:cs typeface="Arial"/>
            </a:endParaRPr>
          </a:p>
          <a:p>
            <a:pPr marL="755650" lvl="1" indent="-286385">
              <a:lnSpc>
                <a:spcPct val="100000"/>
              </a:lnSpc>
              <a:spcBef>
                <a:spcPts val="10"/>
              </a:spcBef>
              <a:buChar char="–"/>
              <a:tabLst>
                <a:tab pos="756285" algn="l"/>
              </a:tabLst>
            </a:pPr>
            <a:r>
              <a:rPr sz="2400" dirty="0">
                <a:solidFill>
                  <a:srgbClr val="006600"/>
                </a:solidFill>
                <a:latin typeface="Arial"/>
                <a:cs typeface="Arial"/>
              </a:rPr>
              <a:t>Optimize</a:t>
            </a:r>
            <a:r>
              <a:rPr sz="2400" spc="-20" dirty="0">
                <a:solidFill>
                  <a:srgbClr val="006600"/>
                </a:solidFill>
                <a:latin typeface="Arial"/>
                <a:cs typeface="Arial"/>
              </a:rPr>
              <a:t> </a:t>
            </a:r>
            <a:r>
              <a:rPr sz="2400" dirty="0">
                <a:solidFill>
                  <a:srgbClr val="006600"/>
                </a:solidFill>
                <a:latin typeface="Arial"/>
                <a:cs typeface="Arial"/>
              </a:rPr>
              <a:t>the</a:t>
            </a:r>
            <a:r>
              <a:rPr sz="2400" spc="-20" dirty="0">
                <a:solidFill>
                  <a:srgbClr val="006600"/>
                </a:solidFill>
                <a:latin typeface="Arial"/>
                <a:cs typeface="Arial"/>
              </a:rPr>
              <a:t> </a:t>
            </a:r>
            <a:r>
              <a:rPr sz="2400" dirty="0">
                <a:solidFill>
                  <a:srgbClr val="006600"/>
                </a:solidFill>
                <a:latin typeface="Arial"/>
                <a:cs typeface="Arial"/>
              </a:rPr>
              <a:t>INV</a:t>
            </a:r>
            <a:r>
              <a:rPr sz="2400" spc="-25" dirty="0">
                <a:solidFill>
                  <a:srgbClr val="006600"/>
                </a:solidFill>
                <a:latin typeface="Arial"/>
                <a:cs typeface="Arial"/>
              </a:rPr>
              <a:t> </a:t>
            </a:r>
            <a:r>
              <a:rPr sz="2400" spc="-5" dirty="0">
                <a:solidFill>
                  <a:srgbClr val="006600"/>
                </a:solidFill>
                <a:latin typeface="Arial"/>
                <a:cs typeface="Arial"/>
              </a:rPr>
              <a:t>Chain</a:t>
            </a:r>
            <a:endParaRPr sz="2400">
              <a:latin typeface="Arial"/>
              <a:cs typeface="Arial"/>
            </a:endParaRPr>
          </a:p>
          <a:p>
            <a:pPr marL="755650" lvl="1" indent="-286385">
              <a:lnSpc>
                <a:spcPct val="100000"/>
              </a:lnSpc>
              <a:buChar char="–"/>
              <a:tabLst>
                <a:tab pos="756285" algn="l"/>
              </a:tabLst>
            </a:pPr>
            <a:r>
              <a:rPr sz="2400" dirty="0">
                <a:solidFill>
                  <a:srgbClr val="006600"/>
                </a:solidFill>
                <a:latin typeface="Arial"/>
                <a:cs typeface="Arial"/>
              </a:rPr>
              <a:t>Optimize</a:t>
            </a:r>
            <a:r>
              <a:rPr sz="2400" spc="5" dirty="0">
                <a:solidFill>
                  <a:srgbClr val="006600"/>
                </a:solidFill>
                <a:latin typeface="Arial"/>
                <a:cs typeface="Arial"/>
              </a:rPr>
              <a:t> </a:t>
            </a:r>
            <a:r>
              <a:rPr sz="2400" spc="-5" dirty="0">
                <a:solidFill>
                  <a:srgbClr val="006600"/>
                </a:solidFill>
                <a:latin typeface="Arial"/>
                <a:cs typeface="Arial"/>
              </a:rPr>
              <a:t>a</a:t>
            </a:r>
            <a:r>
              <a:rPr sz="2400" spc="10" dirty="0">
                <a:solidFill>
                  <a:srgbClr val="006600"/>
                </a:solidFill>
                <a:latin typeface="Arial"/>
                <a:cs typeface="Arial"/>
              </a:rPr>
              <a:t> </a:t>
            </a:r>
            <a:r>
              <a:rPr sz="2400" spc="-5" dirty="0">
                <a:solidFill>
                  <a:srgbClr val="006600"/>
                </a:solidFill>
                <a:latin typeface="Arial"/>
                <a:cs typeface="Arial"/>
              </a:rPr>
              <a:t>Multi-Stage</a:t>
            </a:r>
            <a:r>
              <a:rPr sz="2400" spc="15" dirty="0">
                <a:solidFill>
                  <a:srgbClr val="006600"/>
                </a:solidFill>
                <a:latin typeface="Arial"/>
                <a:cs typeface="Arial"/>
              </a:rPr>
              <a:t> </a:t>
            </a:r>
            <a:r>
              <a:rPr sz="2400" spc="-5" dirty="0">
                <a:solidFill>
                  <a:srgbClr val="006600"/>
                </a:solidFill>
                <a:latin typeface="Arial"/>
                <a:cs typeface="Arial"/>
              </a:rPr>
              <a:t>Combinational</a:t>
            </a:r>
            <a:r>
              <a:rPr sz="2400" spc="30" dirty="0">
                <a:solidFill>
                  <a:srgbClr val="006600"/>
                </a:solidFill>
                <a:latin typeface="Arial"/>
                <a:cs typeface="Arial"/>
              </a:rPr>
              <a:t> </a:t>
            </a:r>
            <a:r>
              <a:rPr sz="2400" spc="-5" dirty="0">
                <a:solidFill>
                  <a:srgbClr val="006600"/>
                </a:solidFill>
                <a:latin typeface="Arial"/>
                <a:cs typeface="Arial"/>
              </a:rPr>
              <a:t>Logic</a:t>
            </a:r>
            <a:r>
              <a:rPr sz="2400" spc="20" dirty="0">
                <a:solidFill>
                  <a:srgbClr val="006600"/>
                </a:solidFill>
                <a:latin typeface="Arial"/>
                <a:cs typeface="Arial"/>
              </a:rPr>
              <a:t> </a:t>
            </a:r>
            <a:r>
              <a:rPr sz="2400" spc="-5" dirty="0">
                <a:solidFill>
                  <a:srgbClr val="006600"/>
                </a:solidFill>
                <a:latin typeface="Arial"/>
                <a:cs typeface="Arial"/>
              </a:rPr>
              <a:t>Circuit</a:t>
            </a:r>
            <a:endParaRPr sz="2400">
              <a:latin typeface="Arial"/>
              <a:cs typeface="Arial"/>
            </a:endParaRPr>
          </a:p>
        </p:txBody>
      </p:sp>
      <p:sp>
        <p:nvSpPr>
          <p:cNvPr id="4" name="灯片编号占位符 3">
            <a:extLst>
              <a:ext uri="{FF2B5EF4-FFF2-40B4-BE49-F238E27FC236}">
                <a16:creationId xmlns:a16="http://schemas.microsoft.com/office/drawing/2014/main" id="{E7567DA9-B3E4-D433-E832-011394D2F595}"/>
              </a:ext>
            </a:extLst>
          </p:cNvPr>
          <p:cNvSpPr>
            <a:spLocks noGrp="1"/>
          </p:cNvSpPr>
          <p:nvPr>
            <p:ph type="sldNum" sz="quarter" idx="7"/>
          </p:nvPr>
        </p:nvSpPr>
        <p:spPr/>
        <p:txBody>
          <a:bodyPr/>
          <a:lstStyle/>
          <a:p>
            <a:fld id="{B6F15528-21DE-4FAA-801E-634DDDAF4B2B}" type="slidenum">
              <a:rPr lang="en-US" altLang="zh-CN"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7"/>
          </p:nvPr>
        </p:nvSpPr>
        <p:spPr/>
        <p:txBody>
          <a:bodyPr/>
          <a:lstStyle/>
          <a:p>
            <a:fld id="{B6F15528-21DE-4FAA-801E-634DDDAF4B2B}" type="slidenum">
              <a:rPr lang="en-US" altLang="zh-CN" smtClean="0"/>
              <a:t>20</a:t>
            </a:fld>
            <a:endParaRPr lang="zh-CN" altLang="en-US"/>
          </a:p>
        </p:txBody>
      </p:sp>
      <p:sp>
        <p:nvSpPr>
          <p:cNvPr id="5" name="文本框 4"/>
          <p:cNvSpPr txBox="1"/>
          <p:nvPr/>
        </p:nvSpPr>
        <p:spPr>
          <a:xfrm>
            <a:off x="0" y="2514600"/>
            <a:ext cx="12192000" cy="923330"/>
          </a:xfrm>
          <a:prstGeom prst="rect">
            <a:avLst/>
          </a:prstGeom>
          <a:noFill/>
        </p:spPr>
        <p:txBody>
          <a:bodyPr wrap="square" rtlCol="0">
            <a:spAutoFit/>
          </a:bodyPr>
          <a:lstStyle/>
          <a:p>
            <a:pPr algn="ctr"/>
            <a:r>
              <a:rPr lang="zh-CN" altLang="en-US" sz="5400" b="1" dirty="0" smtClean="0"/>
              <a:t>希望</a:t>
            </a:r>
            <a:r>
              <a:rPr lang="zh-CN" altLang="en-US" sz="5400" b="1" dirty="0"/>
              <a:t>大家</a:t>
            </a:r>
            <a:r>
              <a:rPr lang="zh-CN" altLang="en-US" sz="5400" b="1" dirty="0" smtClean="0"/>
              <a:t>给五星满分好评！</a:t>
            </a:r>
            <a:endParaRPr lang="en-US" altLang="zh-CN" sz="5400" b="1" dirty="0" smtClean="0"/>
          </a:p>
        </p:txBody>
      </p:sp>
      <p:pic>
        <p:nvPicPr>
          <p:cNvPr id="6" name="图片 5"/>
          <p:cNvPicPr>
            <a:picLocks noChangeAspect="1"/>
          </p:cNvPicPr>
          <p:nvPr/>
        </p:nvPicPr>
        <p:blipFill>
          <a:blip r:embed="rId2"/>
          <a:stretch>
            <a:fillRect/>
          </a:stretch>
        </p:blipFill>
        <p:spPr>
          <a:xfrm>
            <a:off x="4953000" y="3886200"/>
            <a:ext cx="1524000" cy="1477466"/>
          </a:xfrm>
          <a:prstGeom prst="rect">
            <a:avLst/>
          </a:prstGeom>
        </p:spPr>
      </p:pic>
    </p:spTree>
    <p:extLst>
      <p:ext uri="{BB962C8B-B14F-4D97-AF65-F5344CB8AC3E}">
        <p14:creationId xmlns:p14="http://schemas.microsoft.com/office/powerpoint/2010/main" val="218247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8846" y="324866"/>
            <a:ext cx="6485890" cy="574040"/>
          </a:xfrm>
          <a:prstGeom prst="rect">
            <a:avLst/>
          </a:prstGeom>
        </p:spPr>
        <p:txBody>
          <a:bodyPr vert="horz" wrap="square" lIns="0" tIns="12700" rIns="0" bIns="0" rtlCol="0">
            <a:spAutoFit/>
          </a:bodyPr>
          <a:lstStyle/>
          <a:p>
            <a:pPr marL="12700">
              <a:lnSpc>
                <a:spcPct val="100000"/>
              </a:lnSpc>
              <a:spcBef>
                <a:spcPts val="100"/>
              </a:spcBef>
            </a:pPr>
            <a:r>
              <a:rPr sz="3600" b="1" i="0" spc="-5" dirty="0">
                <a:latin typeface="Arial"/>
                <a:cs typeface="Arial"/>
              </a:rPr>
              <a:t>Example:</a:t>
            </a:r>
            <a:r>
              <a:rPr sz="3600" b="1" i="0" spc="-15" dirty="0">
                <a:latin typeface="Arial"/>
                <a:cs typeface="Arial"/>
              </a:rPr>
              <a:t> </a:t>
            </a:r>
            <a:r>
              <a:rPr sz="3600" b="1" i="0" spc="-5" dirty="0">
                <a:latin typeface="Arial"/>
                <a:cs typeface="Arial"/>
              </a:rPr>
              <a:t>NAND-2</a:t>
            </a:r>
            <a:r>
              <a:rPr sz="3600" b="1" i="0" spc="-10" dirty="0">
                <a:latin typeface="Arial"/>
                <a:cs typeface="Arial"/>
              </a:rPr>
              <a:t> </a:t>
            </a:r>
            <a:r>
              <a:rPr sz="3600" b="1" i="0" dirty="0">
                <a:latin typeface="Arial"/>
                <a:cs typeface="Arial"/>
              </a:rPr>
              <a:t>versus</a:t>
            </a:r>
            <a:r>
              <a:rPr sz="3600" b="1" i="0" spc="-10" dirty="0">
                <a:latin typeface="Arial"/>
                <a:cs typeface="Arial"/>
              </a:rPr>
              <a:t> </a:t>
            </a:r>
            <a:r>
              <a:rPr sz="3600" b="1" i="0" spc="-90" dirty="0">
                <a:latin typeface="Arial"/>
                <a:cs typeface="Arial"/>
              </a:rPr>
              <a:t>INV.</a:t>
            </a:r>
            <a:endParaRPr sz="3600" dirty="0">
              <a:latin typeface="Arial"/>
              <a:cs typeface="Arial"/>
            </a:endParaRPr>
          </a:p>
        </p:txBody>
      </p:sp>
      <p:pic>
        <p:nvPicPr>
          <p:cNvPr id="3" name="object 3"/>
          <p:cNvPicPr/>
          <p:nvPr/>
        </p:nvPicPr>
        <p:blipFill>
          <a:blip r:embed="rId3" cstate="print"/>
          <a:stretch>
            <a:fillRect/>
          </a:stretch>
        </p:blipFill>
        <p:spPr>
          <a:xfrm>
            <a:off x="495300" y="2381250"/>
            <a:ext cx="1853183" cy="2834640"/>
          </a:xfrm>
          <a:prstGeom prst="rect">
            <a:avLst/>
          </a:prstGeom>
        </p:spPr>
      </p:pic>
      <p:sp>
        <p:nvSpPr>
          <p:cNvPr id="4" name="object 4"/>
          <p:cNvSpPr txBox="1"/>
          <p:nvPr/>
        </p:nvSpPr>
        <p:spPr>
          <a:xfrm>
            <a:off x="1053591" y="1575053"/>
            <a:ext cx="1040130" cy="757555"/>
          </a:xfrm>
          <a:prstGeom prst="rect">
            <a:avLst/>
          </a:prstGeom>
        </p:spPr>
        <p:txBody>
          <a:bodyPr vert="horz" wrap="square" lIns="0" tIns="12700" rIns="0" bIns="0" rtlCol="0">
            <a:spAutoFit/>
          </a:bodyPr>
          <a:lstStyle/>
          <a:p>
            <a:pPr marL="79375" marR="5080" indent="-67310">
              <a:lnSpc>
                <a:spcPct val="100000"/>
              </a:lnSpc>
              <a:spcBef>
                <a:spcPts val="100"/>
              </a:spcBef>
            </a:pPr>
            <a:r>
              <a:rPr sz="2400" b="1" spc="-10" dirty="0">
                <a:solidFill>
                  <a:srgbClr val="00AF50"/>
                </a:solidFill>
                <a:latin typeface="Arial"/>
                <a:cs typeface="Arial"/>
              </a:rPr>
              <a:t>2</a:t>
            </a:r>
            <a:r>
              <a:rPr sz="2400" b="1" spc="-5" dirty="0">
                <a:solidFill>
                  <a:srgbClr val="00AF50"/>
                </a:solidFill>
                <a:latin typeface="Arial"/>
                <a:cs typeface="Arial"/>
              </a:rPr>
              <a:t>-</a:t>
            </a:r>
            <a:r>
              <a:rPr sz="2400" b="1" dirty="0">
                <a:solidFill>
                  <a:srgbClr val="00AF50"/>
                </a:solidFill>
                <a:latin typeface="Arial"/>
                <a:cs typeface="Arial"/>
              </a:rPr>
              <a:t>Inp</a:t>
            </a:r>
            <a:r>
              <a:rPr sz="2400" b="1" spc="-10" dirty="0">
                <a:solidFill>
                  <a:srgbClr val="00AF50"/>
                </a:solidFill>
                <a:latin typeface="Arial"/>
                <a:cs typeface="Arial"/>
              </a:rPr>
              <a:t>u</a:t>
            </a:r>
            <a:r>
              <a:rPr sz="2400" b="1" dirty="0">
                <a:solidFill>
                  <a:srgbClr val="00AF50"/>
                </a:solidFill>
                <a:latin typeface="Arial"/>
                <a:cs typeface="Arial"/>
              </a:rPr>
              <a:t>t  </a:t>
            </a:r>
            <a:r>
              <a:rPr sz="2400" b="1" spc="-5" dirty="0">
                <a:solidFill>
                  <a:srgbClr val="00AF50"/>
                </a:solidFill>
                <a:latin typeface="Arial"/>
                <a:cs typeface="Arial"/>
              </a:rPr>
              <a:t>NAND</a:t>
            </a:r>
            <a:endParaRPr sz="2400">
              <a:latin typeface="Arial"/>
              <a:cs typeface="Arial"/>
            </a:endParaRPr>
          </a:p>
        </p:txBody>
      </p:sp>
      <p:sp>
        <p:nvSpPr>
          <p:cNvPr id="5" name="object 5"/>
          <p:cNvSpPr txBox="1"/>
          <p:nvPr/>
        </p:nvSpPr>
        <p:spPr>
          <a:xfrm>
            <a:off x="1632966" y="3743452"/>
            <a:ext cx="15303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2</a:t>
            </a:r>
            <a:endParaRPr sz="1800">
              <a:latin typeface="Arial"/>
              <a:cs typeface="Arial"/>
            </a:endParaRPr>
          </a:p>
        </p:txBody>
      </p:sp>
      <p:sp>
        <p:nvSpPr>
          <p:cNvPr id="6" name="object 6"/>
          <p:cNvSpPr txBox="1"/>
          <p:nvPr/>
        </p:nvSpPr>
        <p:spPr>
          <a:xfrm>
            <a:off x="1632966" y="4493514"/>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2</a:t>
            </a:r>
            <a:endParaRPr sz="1800">
              <a:latin typeface="Arial"/>
              <a:cs typeface="Arial"/>
            </a:endParaRPr>
          </a:p>
        </p:txBody>
      </p:sp>
      <p:sp>
        <p:nvSpPr>
          <p:cNvPr id="7" name="object 7"/>
          <p:cNvSpPr txBox="1"/>
          <p:nvPr/>
        </p:nvSpPr>
        <p:spPr>
          <a:xfrm>
            <a:off x="1206246" y="2668270"/>
            <a:ext cx="878840" cy="299720"/>
          </a:xfrm>
          <a:prstGeom prst="rect">
            <a:avLst/>
          </a:prstGeom>
        </p:spPr>
        <p:txBody>
          <a:bodyPr vert="horz" wrap="square" lIns="0" tIns="12700" rIns="0" bIns="0" rtlCol="0">
            <a:spAutoFit/>
          </a:bodyPr>
          <a:lstStyle/>
          <a:p>
            <a:pPr marL="12700">
              <a:lnSpc>
                <a:spcPct val="100000"/>
              </a:lnSpc>
              <a:spcBef>
                <a:spcPts val="100"/>
              </a:spcBef>
              <a:tabLst>
                <a:tab pos="738505" algn="l"/>
              </a:tabLst>
            </a:pPr>
            <a:r>
              <a:rPr sz="2700" b="1" spc="-7" baseline="3086" dirty="0">
                <a:solidFill>
                  <a:srgbClr val="FF0000"/>
                </a:solidFill>
                <a:latin typeface="Arial"/>
                <a:cs typeface="Arial"/>
              </a:rPr>
              <a:t>2	</a:t>
            </a:r>
            <a:r>
              <a:rPr sz="1800" b="1" spc="-5" dirty="0">
                <a:solidFill>
                  <a:srgbClr val="FF0000"/>
                </a:solidFill>
                <a:latin typeface="Arial"/>
                <a:cs typeface="Arial"/>
              </a:rPr>
              <a:t>2</a:t>
            </a:r>
            <a:endParaRPr sz="1800">
              <a:latin typeface="Arial"/>
              <a:cs typeface="Arial"/>
            </a:endParaRPr>
          </a:p>
        </p:txBody>
      </p:sp>
      <p:sp>
        <p:nvSpPr>
          <p:cNvPr id="8" name="object 8"/>
          <p:cNvSpPr txBox="1"/>
          <p:nvPr/>
        </p:nvSpPr>
        <p:spPr>
          <a:xfrm>
            <a:off x="527558" y="2656332"/>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a:t>
            </a:r>
            <a:endParaRPr sz="1800">
              <a:latin typeface="Arial"/>
              <a:cs typeface="Arial"/>
            </a:endParaRPr>
          </a:p>
        </p:txBody>
      </p:sp>
      <p:sp>
        <p:nvSpPr>
          <p:cNvPr id="9" name="object 9"/>
          <p:cNvSpPr txBox="1"/>
          <p:nvPr/>
        </p:nvSpPr>
        <p:spPr>
          <a:xfrm>
            <a:off x="920750" y="3740911"/>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a:t>
            </a:r>
            <a:endParaRPr sz="1800">
              <a:latin typeface="Arial"/>
              <a:cs typeface="Arial"/>
            </a:endParaRPr>
          </a:p>
        </p:txBody>
      </p:sp>
      <p:sp>
        <p:nvSpPr>
          <p:cNvPr id="10" name="object 10"/>
          <p:cNvSpPr txBox="1"/>
          <p:nvPr/>
        </p:nvSpPr>
        <p:spPr>
          <a:xfrm>
            <a:off x="920750" y="4495545"/>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B</a:t>
            </a:r>
            <a:endParaRPr sz="1800">
              <a:latin typeface="Arial"/>
              <a:cs typeface="Arial"/>
            </a:endParaRPr>
          </a:p>
        </p:txBody>
      </p:sp>
      <p:sp>
        <p:nvSpPr>
          <p:cNvPr id="11" name="object 11"/>
          <p:cNvSpPr txBox="1"/>
          <p:nvPr/>
        </p:nvSpPr>
        <p:spPr>
          <a:xfrm>
            <a:off x="1449577" y="2520696"/>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B</a:t>
            </a:r>
            <a:endParaRPr sz="1800">
              <a:latin typeface="Arial"/>
              <a:cs typeface="Arial"/>
            </a:endParaRPr>
          </a:p>
        </p:txBody>
      </p:sp>
      <p:pic>
        <p:nvPicPr>
          <p:cNvPr id="12" name="object 12"/>
          <p:cNvPicPr/>
          <p:nvPr/>
        </p:nvPicPr>
        <p:blipFill>
          <a:blip r:embed="rId4" cstate="print"/>
          <a:stretch>
            <a:fillRect/>
          </a:stretch>
        </p:blipFill>
        <p:spPr>
          <a:xfrm>
            <a:off x="3100502" y="2566416"/>
            <a:ext cx="1445244" cy="2108454"/>
          </a:xfrm>
          <a:prstGeom prst="rect">
            <a:avLst/>
          </a:prstGeom>
        </p:spPr>
      </p:pic>
      <p:sp>
        <p:nvSpPr>
          <p:cNvPr id="13" name="object 13"/>
          <p:cNvSpPr txBox="1"/>
          <p:nvPr/>
        </p:nvSpPr>
        <p:spPr>
          <a:xfrm>
            <a:off x="3219450" y="1575053"/>
            <a:ext cx="1345565" cy="757555"/>
          </a:xfrm>
          <a:prstGeom prst="rect">
            <a:avLst/>
          </a:prstGeom>
        </p:spPr>
        <p:txBody>
          <a:bodyPr vert="horz" wrap="square" lIns="0" tIns="12700" rIns="0" bIns="0" rtlCol="0">
            <a:spAutoFit/>
          </a:bodyPr>
          <a:lstStyle/>
          <a:p>
            <a:pPr marL="390525" marR="5080" indent="-378460">
              <a:lnSpc>
                <a:spcPct val="100000"/>
              </a:lnSpc>
              <a:spcBef>
                <a:spcPts val="100"/>
              </a:spcBef>
            </a:pPr>
            <a:r>
              <a:rPr sz="2400" b="1" spc="-5" dirty="0">
                <a:solidFill>
                  <a:srgbClr val="004099"/>
                </a:solidFill>
                <a:latin typeface="Arial"/>
                <a:cs typeface="Arial"/>
              </a:rPr>
              <a:t>Stan</a:t>
            </a:r>
            <a:r>
              <a:rPr sz="2400" b="1" spc="-15" dirty="0">
                <a:solidFill>
                  <a:srgbClr val="004099"/>
                </a:solidFill>
                <a:latin typeface="Arial"/>
                <a:cs typeface="Arial"/>
              </a:rPr>
              <a:t>d</a:t>
            </a:r>
            <a:r>
              <a:rPr sz="2400" b="1" spc="-5" dirty="0">
                <a:solidFill>
                  <a:srgbClr val="004099"/>
                </a:solidFill>
                <a:latin typeface="Arial"/>
                <a:cs typeface="Arial"/>
              </a:rPr>
              <a:t>ard  </a:t>
            </a:r>
            <a:r>
              <a:rPr sz="2400" b="1" spc="-60" dirty="0">
                <a:solidFill>
                  <a:srgbClr val="004099"/>
                </a:solidFill>
                <a:latin typeface="Arial"/>
                <a:cs typeface="Arial"/>
              </a:rPr>
              <a:t>INV.</a:t>
            </a:r>
            <a:endParaRPr sz="2400">
              <a:latin typeface="Arial"/>
              <a:cs typeface="Arial"/>
            </a:endParaRPr>
          </a:p>
        </p:txBody>
      </p:sp>
      <p:sp>
        <p:nvSpPr>
          <p:cNvPr id="14" name="object 14"/>
          <p:cNvSpPr/>
          <p:nvPr/>
        </p:nvSpPr>
        <p:spPr>
          <a:xfrm>
            <a:off x="3555491" y="2289048"/>
            <a:ext cx="559435" cy="383540"/>
          </a:xfrm>
          <a:custGeom>
            <a:avLst/>
            <a:gdLst/>
            <a:ahLst/>
            <a:cxnLst/>
            <a:rect l="l" t="t" r="r" b="b"/>
            <a:pathLst>
              <a:path w="559435" h="383539">
                <a:moveTo>
                  <a:pt x="559308" y="0"/>
                </a:moveTo>
                <a:lnTo>
                  <a:pt x="0" y="0"/>
                </a:lnTo>
                <a:lnTo>
                  <a:pt x="0" y="383286"/>
                </a:lnTo>
                <a:lnTo>
                  <a:pt x="559308" y="383286"/>
                </a:lnTo>
                <a:lnTo>
                  <a:pt x="559308" y="0"/>
                </a:lnTo>
                <a:close/>
              </a:path>
            </a:pathLst>
          </a:custGeom>
          <a:solidFill>
            <a:srgbClr val="FFFFFF"/>
          </a:solidFill>
        </p:spPr>
        <p:txBody>
          <a:bodyPr wrap="square" lIns="0" tIns="0" rIns="0" bIns="0" rtlCol="0"/>
          <a:lstStyle/>
          <a:p>
            <a:endParaRPr/>
          </a:p>
        </p:txBody>
      </p:sp>
      <p:sp>
        <p:nvSpPr>
          <p:cNvPr id="15" name="object 15"/>
          <p:cNvSpPr txBox="1"/>
          <p:nvPr/>
        </p:nvSpPr>
        <p:spPr>
          <a:xfrm>
            <a:off x="3634485" y="2360676"/>
            <a:ext cx="178435" cy="299720"/>
          </a:xfrm>
          <a:prstGeom prst="rect">
            <a:avLst/>
          </a:prstGeom>
        </p:spPr>
        <p:txBody>
          <a:bodyPr vert="horz" wrap="square" lIns="0" tIns="12700" rIns="0" bIns="0" rtlCol="0">
            <a:spAutoFit/>
          </a:bodyPr>
          <a:lstStyle/>
          <a:p>
            <a:pPr marL="12700">
              <a:lnSpc>
                <a:spcPct val="100000"/>
              </a:lnSpc>
              <a:spcBef>
                <a:spcPts val="100"/>
              </a:spcBef>
            </a:pPr>
            <a:r>
              <a:rPr sz="1800" b="1" i="1" dirty="0">
                <a:latin typeface="Arial"/>
                <a:cs typeface="Arial"/>
              </a:rPr>
              <a:t>V</a:t>
            </a:r>
            <a:endParaRPr sz="1800">
              <a:latin typeface="Arial"/>
              <a:cs typeface="Arial"/>
            </a:endParaRPr>
          </a:p>
        </p:txBody>
      </p:sp>
      <p:sp>
        <p:nvSpPr>
          <p:cNvPr id="16" name="object 16"/>
          <p:cNvSpPr txBox="1"/>
          <p:nvPr/>
        </p:nvSpPr>
        <p:spPr>
          <a:xfrm>
            <a:off x="3786885" y="2493264"/>
            <a:ext cx="24511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DD</a:t>
            </a:r>
            <a:endParaRPr sz="1200">
              <a:latin typeface="Arial"/>
              <a:cs typeface="Arial"/>
            </a:endParaRPr>
          </a:p>
        </p:txBody>
      </p:sp>
      <p:sp>
        <p:nvSpPr>
          <p:cNvPr id="17" name="object 17"/>
          <p:cNvSpPr/>
          <p:nvPr/>
        </p:nvSpPr>
        <p:spPr>
          <a:xfrm>
            <a:off x="2875026" y="3421379"/>
            <a:ext cx="335280" cy="383540"/>
          </a:xfrm>
          <a:custGeom>
            <a:avLst/>
            <a:gdLst/>
            <a:ahLst/>
            <a:cxnLst/>
            <a:rect l="l" t="t" r="r" b="b"/>
            <a:pathLst>
              <a:path w="335280" h="383539">
                <a:moveTo>
                  <a:pt x="335280" y="0"/>
                </a:moveTo>
                <a:lnTo>
                  <a:pt x="0" y="0"/>
                </a:lnTo>
                <a:lnTo>
                  <a:pt x="0" y="383285"/>
                </a:lnTo>
                <a:lnTo>
                  <a:pt x="335280" y="383285"/>
                </a:lnTo>
                <a:lnTo>
                  <a:pt x="335280" y="0"/>
                </a:lnTo>
                <a:close/>
              </a:path>
            </a:pathLst>
          </a:custGeom>
          <a:solidFill>
            <a:srgbClr val="FFFFFF"/>
          </a:solidFill>
        </p:spPr>
        <p:txBody>
          <a:bodyPr wrap="square" lIns="0" tIns="0" rIns="0" bIns="0" rtlCol="0"/>
          <a:lstStyle/>
          <a:p>
            <a:endParaRPr/>
          </a:p>
        </p:txBody>
      </p:sp>
      <p:sp>
        <p:nvSpPr>
          <p:cNvPr id="18" name="object 18"/>
          <p:cNvSpPr txBox="1"/>
          <p:nvPr/>
        </p:nvSpPr>
        <p:spPr>
          <a:xfrm>
            <a:off x="2954273" y="3489705"/>
            <a:ext cx="2286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In</a:t>
            </a:r>
            <a:endParaRPr sz="1800" dirty="0">
              <a:latin typeface="Arial"/>
              <a:cs typeface="Arial"/>
            </a:endParaRPr>
          </a:p>
        </p:txBody>
      </p:sp>
      <p:sp>
        <p:nvSpPr>
          <p:cNvPr id="19" name="object 19"/>
          <p:cNvSpPr/>
          <p:nvPr/>
        </p:nvSpPr>
        <p:spPr>
          <a:xfrm>
            <a:off x="4081271" y="3421379"/>
            <a:ext cx="334645" cy="383540"/>
          </a:xfrm>
          <a:custGeom>
            <a:avLst/>
            <a:gdLst/>
            <a:ahLst/>
            <a:cxnLst/>
            <a:rect l="l" t="t" r="r" b="b"/>
            <a:pathLst>
              <a:path w="334645" h="383539">
                <a:moveTo>
                  <a:pt x="334517" y="0"/>
                </a:moveTo>
                <a:lnTo>
                  <a:pt x="0" y="0"/>
                </a:lnTo>
                <a:lnTo>
                  <a:pt x="0" y="383285"/>
                </a:lnTo>
                <a:lnTo>
                  <a:pt x="334517" y="383285"/>
                </a:lnTo>
                <a:lnTo>
                  <a:pt x="334517" y="0"/>
                </a:lnTo>
                <a:close/>
              </a:path>
            </a:pathLst>
          </a:custGeom>
          <a:solidFill>
            <a:srgbClr val="FFFFFF"/>
          </a:solidFill>
        </p:spPr>
        <p:txBody>
          <a:bodyPr wrap="square" lIns="0" tIns="0" rIns="0" bIns="0" rtlCol="0"/>
          <a:lstStyle/>
          <a:p>
            <a:endParaRPr/>
          </a:p>
        </p:txBody>
      </p:sp>
      <p:sp>
        <p:nvSpPr>
          <p:cNvPr id="20" name="object 20"/>
          <p:cNvSpPr txBox="1"/>
          <p:nvPr/>
        </p:nvSpPr>
        <p:spPr>
          <a:xfrm>
            <a:off x="4160011" y="3489705"/>
            <a:ext cx="4184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Out</a:t>
            </a:r>
            <a:endParaRPr sz="1800">
              <a:latin typeface="Arial"/>
              <a:cs typeface="Arial"/>
            </a:endParaRPr>
          </a:p>
        </p:txBody>
      </p:sp>
      <p:grpSp>
        <p:nvGrpSpPr>
          <p:cNvPr id="21" name="object 21"/>
          <p:cNvGrpSpPr/>
          <p:nvPr/>
        </p:nvGrpSpPr>
        <p:grpSpPr>
          <a:xfrm>
            <a:off x="5496877" y="3220021"/>
            <a:ext cx="4171315" cy="572770"/>
            <a:chOff x="5496877" y="3220021"/>
            <a:chExt cx="4171315" cy="572770"/>
          </a:xfrm>
        </p:grpSpPr>
        <p:sp>
          <p:nvSpPr>
            <p:cNvPr id="22" name="object 22"/>
            <p:cNvSpPr/>
            <p:nvPr/>
          </p:nvSpPr>
          <p:spPr>
            <a:xfrm>
              <a:off x="5503545" y="3226688"/>
              <a:ext cx="4157979" cy="559435"/>
            </a:xfrm>
            <a:custGeom>
              <a:avLst/>
              <a:gdLst/>
              <a:ahLst/>
              <a:cxnLst/>
              <a:rect l="l" t="t" r="r" b="b"/>
              <a:pathLst>
                <a:path w="4157979" h="559435">
                  <a:moveTo>
                    <a:pt x="4064254" y="0"/>
                  </a:moveTo>
                  <a:lnTo>
                    <a:pt x="93217" y="0"/>
                  </a:lnTo>
                  <a:lnTo>
                    <a:pt x="56953" y="7332"/>
                  </a:lnTo>
                  <a:lnTo>
                    <a:pt x="27320" y="27320"/>
                  </a:lnTo>
                  <a:lnTo>
                    <a:pt x="7332" y="56953"/>
                  </a:lnTo>
                  <a:lnTo>
                    <a:pt x="0" y="93218"/>
                  </a:lnTo>
                  <a:lnTo>
                    <a:pt x="0" y="466090"/>
                  </a:lnTo>
                  <a:lnTo>
                    <a:pt x="7332" y="502354"/>
                  </a:lnTo>
                  <a:lnTo>
                    <a:pt x="27320" y="531987"/>
                  </a:lnTo>
                  <a:lnTo>
                    <a:pt x="56953" y="551975"/>
                  </a:lnTo>
                  <a:lnTo>
                    <a:pt x="93217" y="559308"/>
                  </a:lnTo>
                  <a:lnTo>
                    <a:pt x="4064254" y="559308"/>
                  </a:lnTo>
                  <a:lnTo>
                    <a:pt x="4100518" y="551975"/>
                  </a:lnTo>
                  <a:lnTo>
                    <a:pt x="4130151" y="531987"/>
                  </a:lnTo>
                  <a:lnTo>
                    <a:pt x="4150139" y="502354"/>
                  </a:lnTo>
                  <a:lnTo>
                    <a:pt x="4157472" y="466090"/>
                  </a:lnTo>
                  <a:lnTo>
                    <a:pt x="4157472" y="93218"/>
                  </a:lnTo>
                  <a:lnTo>
                    <a:pt x="4150139" y="56953"/>
                  </a:lnTo>
                  <a:lnTo>
                    <a:pt x="4130151" y="27320"/>
                  </a:lnTo>
                  <a:lnTo>
                    <a:pt x="4100518" y="7332"/>
                  </a:lnTo>
                  <a:lnTo>
                    <a:pt x="4064254" y="0"/>
                  </a:lnTo>
                  <a:close/>
                </a:path>
              </a:pathLst>
            </a:custGeom>
            <a:solidFill>
              <a:srgbClr val="FFFF00"/>
            </a:solidFill>
          </p:spPr>
          <p:txBody>
            <a:bodyPr wrap="square" lIns="0" tIns="0" rIns="0" bIns="0" rtlCol="0"/>
            <a:lstStyle/>
            <a:p>
              <a:endParaRPr/>
            </a:p>
          </p:txBody>
        </p:sp>
        <p:sp>
          <p:nvSpPr>
            <p:cNvPr id="23" name="object 23"/>
            <p:cNvSpPr/>
            <p:nvPr/>
          </p:nvSpPr>
          <p:spPr>
            <a:xfrm>
              <a:off x="5503545" y="3226688"/>
              <a:ext cx="4157979" cy="559435"/>
            </a:xfrm>
            <a:custGeom>
              <a:avLst/>
              <a:gdLst/>
              <a:ahLst/>
              <a:cxnLst/>
              <a:rect l="l" t="t" r="r" b="b"/>
              <a:pathLst>
                <a:path w="4157979" h="559435">
                  <a:moveTo>
                    <a:pt x="0" y="93218"/>
                  </a:moveTo>
                  <a:lnTo>
                    <a:pt x="7332" y="56953"/>
                  </a:lnTo>
                  <a:lnTo>
                    <a:pt x="27320" y="27320"/>
                  </a:lnTo>
                  <a:lnTo>
                    <a:pt x="56953" y="7332"/>
                  </a:lnTo>
                  <a:lnTo>
                    <a:pt x="93217" y="0"/>
                  </a:lnTo>
                  <a:lnTo>
                    <a:pt x="4064254" y="0"/>
                  </a:lnTo>
                  <a:lnTo>
                    <a:pt x="4100518" y="7332"/>
                  </a:lnTo>
                  <a:lnTo>
                    <a:pt x="4130151" y="27320"/>
                  </a:lnTo>
                  <a:lnTo>
                    <a:pt x="4150139" y="56953"/>
                  </a:lnTo>
                  <a:lnTo>
                    <a:pt x="4157472" y="93218"/>
                  </a:lnTo>
                  <a:lnTo>
                    <a:pt x="4157472" y="466090"/>
                  </a:lnTo>
                  <a:lnTo>
                    <a:pt x="4150139" y="502354"/>
                  </a:lnTo>
                  <a:lnTo>
                    <a:pt x="4130151" y="531987"/>
                  </a:lnTo>
                  <a:lnTo>
                    <a:pt x="4100518" y="551975"/>
                  </a:lnTo>
                  <a:lnTo>
                    <a:pt x="4064254" y="559308"/>
                  </a:lnTo>
                  <a:lnTo>
                    <a:pt x="93217" y="559308"/>
                  </a:lnTo>
                  <a:lnTo>
                    <a:pt x="56953" y="551975"/>
                  </a:lnTo>
                  <a:lnTo>
                    <a:pt x="27320" y="531987"/>
                  </a:lnTo>
                  <a:lnTo>
                    <a:pt x="7332" y="502354"/>
                  </a:lnTo>
                  <a:lnTo>
                    <a:pt x="0" y="466090"/>
                  </a:lnTo>
                  <a:lnTo>
                    <a:pt x="0" y="93218"/>
                  </a:lnTo>
                  <a:close/>
                </a:path>
              </a:pathLst>
            </a:custGeom>
            <a:ln w="12954">
              <a:solidFill>
                <a:srgbClr val="002C6D"/>
              </a:solidFill>
            </a:ln>
          </p:spPr>
          <p:txBody>
            <a:bodyPr wrap="square" lIns="0" tIns="0" rIns="0" bIns="0" rtlCol="0"/>
            <a:lstStyle/>
            <a:p>
              <a:endParaRPr/>
            </a:p>
          </p:txBody>
        </p:sp>
      </p:grpSp>
      <p:sp>
        <p:nvSpPr>
          <p:cNvPr id="24" name="object 24"/>
          <p:cNvSpPr txBox="1"/>
          <p:nvPr/>
        </p:nvSpPr>
        <p:spPr>
          <a:xfrm>
            <a:off x="5643839" y="3336520"/>
            <a:ext cx="778510" cy="372110"/>
          </a:xfrm>
          <a:prstGeom prst="rect">
            <a:avLst/>
          </a:prstGeom>
        </p:spPr>
        <p:txBody>
          <a:bodyPr vert="horz" wrap="square" lIns="0" tIns="15240" rIns="0" bIns="0" rtlCol="0">
            <a:spAutoFit/>
          </a:bodyPr>
          <a:lstStyle/>
          <a:p>
            <a:pPr marL="38100">
              <a:lnSpc>
                <a:spcPct val="100000"/>
              </a:lnSpc>
              <a:spcBef>
                <a:spcPts val="120"/>
              </a:spcBef>
            </a:pPr>
            <a:r>
              <a:rPr sz="3375" i="1" spc="300" baseline="14814" dirty="0">
                <a:latin typeface="Times New Roman"/>
                <a:cs typeface="Times New Roman"/>
              </a:rPr>
              <a:t>t</a:t>
            </a:r>
            <a:r>
              <a:rPr sz="1300" i="1" spc="95" dirty="0">
                <a:latin typeface="Times New Roman"/>
                <a:cs typeface="Times New Roman"/>
              </a:rPr>
              <a:t>p</a:t>
            </a:r>
            <a:r>
              <a:rPr sz="1300" dirty="0">
                <a:latin typeface="Times New Roman"/>
                <a:cs typeface="Times New Roman"/>
              </a:rPr>
              <a:t>,</a:t>
            </a:r>
            <a:r>
              <a:rPr sz="1300" spc="-190" dirty="0">
                <a:latin typeface="Times New Roman"/>
                <a:cs typeface="Times New Roman"/>
              </a:rPr>
              <a:t> </a:t>
            </a:r>
            <a:r>
              <a:rPr sz="1300" i="1" spc="5" dirty="0">
                <a:latin typeface="Times New Roman"/>
                <a:cs typeface="Times New Roman"/>
              </a:rPr>
              <a:t>N</a:t>
            </a:r>
            <a:r>
              <a:rPr sz="1300" i="1" spc="-5" dirty="0">
                <a:latin typeface="Times New Roman"/>
                <a:cs typeface="Times New Roman"/>
              </a:rPr>
              <a:t>A</a:t>
            </a:r>
            <a:r>
              <a:rPr sz="1300" i="1" spc="5" dirty="0">
                <a:latin typeface="Times New Roman"/>
                <a:cs typeface="Times New Roman"/>
              </a:rPr>
              <a:t>ND</a:t>
            </a:r>
            <a:endParaRPr sz="1300">
              <a:latin typeface="Times New Roman"/>
              <a:cs typeface="Times New Roman"/>
            </a:endParaRPr>
          </a:p>
        </p:txBody>
      </p:sp>
      <p:sp>
        <p:nvSpPr>
          <p:cNvPr id="25" name="object 25"/>
          <p:cNvSpPr txBox="1"/>
          <p:nvPr/>
        </p:nvSpPr>
        <p:spPr>
          <a:xfrm>
            <a:off x="6456431" y="3261995"/>
            <a:ext cx="2765425" cy="372110"/>
          </a:xfrm>
          <a:prstGeom prst="rect">
            <a:avLst/>
          </a:prstGeom>
        </p:spPr>
        <p:txBody>
          <a:bodyPr vert="horz" wrap="square" lIns="0" tIns="15240" rIns="0" bIns="0" rtlCol="0">
            <a:spAutoFit/>
          </a:bodyPr>
          <a:lstStyle/>
          <a:p>
            <a:pPr marL="38100">
              <a:lnSpc>
                <a:spcPct val="100000"/>
              </a:lnSpc>
              <a:spcBef>
                <a:spcPts val="120"/>
              </a:spcBef>
            </a:pPr>
            <a:r>
              <a:rPr sz="2250" spc="10" dirty="0">
                <a:latin typeface="Symbol"/>
                <a:cs typeface="Symbol"/>
              </a:rPr>
              <a:t></a:t>
            </a:r>
            <a:r>
              <a:rPr sz="2250" spc="-35" dirty="0">
                <a:latin typeface="Times New Roman"/>
                <a:cs typeface="Times New Roman"/>
              </a:rPr>
              <a:t> </a:t>
            </a:r>
            <a:r>
              <a:rPr sz="2250" spc="5" dirty="0">
                <a:latin typeface="Times New Roman"/>
                <a:cs typeface="Times New Roman"/>
              </a:rPr>
              <a:t>0.</a:t>
            </a:r>
            <a:r>
              <a:rPr sz="2250" spc="-5" dirty="0">
                <a:latin typeface="Times New Roman"/>
                <a:cs typeface="Times New Roman"/>
              </a:rPr>
              <a:t>6</a:t>
            </a:r>
            <a:r>
              <a:rPr sz="2250" spc="100" dirty="0">
                <a:latin typeface="Times New Roman"/>
                <a:cs typeface="Times New Roman"/>
              </a:rPr>
              <a:t>9</a:t>
            </a:r>
            <a:r>
              <a:rPr sz="2250" i="1" spc="-85" dirty="0">
                <a:latin typeface="Times New Roman"/>
                <a:cs typeface="Times New Roman"/>
              </a:rPr>
              <a:t>R</a:t>
            </a:r>
            <a:r>
              <a:rPr sz="1950" spc="7" baseline="-25641" dirty="0">
                <a:latin typeface="Times New Roman"/>
                <a:cs typeface="Times New Roman"/>
              </a:rPr>
              <a:t>0</a:t>
            </a:r>
            <a:r>
              <a:rPr sz="1950" baseline="-25641" dirty="0">
                <a:latin typeface="Times New Roman"/>
                <a:cs typeface="Times New Roman"/>
              </a:rPr>
              <a:t> </a:t>
            </a:r>
            <a:r>
              <a:rPr sz="1950" spc="-150" baseline="-25641" dirty="0">
                <a:latin typeface="Times New Roman"/>
                <a:cs typeface="Times New Roman"/>
              </a:rPr>
              <a:t> </a:t>
            </a:r>
            <a:r>
              <a:rPr sz="2250" spc="114" dirty="0">
                <a:latin typeface="Symbol"/>
                <a:cs typeface="Symbol"/>
              </a:rPr>
              <a:t></a:t>
            </a:r>
            <a:r>
              <a:rPr sz="2250" spc="20" dirty="0">
                <a:latin typeface="Times New Roman"/>
                <a:cs typeface="Times New Roman"/>
              </a:rPr>
              <a:t>[</a:t>
            </a:r>
            <a:r>
              <a:rPr sz="2250" spc="-40" dirty="0">
                <a:latin typeface="Times New Roman"/>
                <a:cs typeface="Times New Roman"/>
              </a:rPr>
              <a:t>6</a:t>
            </a:r>
            <a:r>
              <a:rPr sz="2250" i="1" spc="170" dirty="0">
                <a:latin typeface="Times New Roman"/>
                <a:cs typeface="Times New Roman"/>
              </a:rPr>
              <a:t>C</a:t>
            </a:r>
            <a:r>
              <a:rPr sz="1950" i="1" spc="-7" baseline="-25641" dirty="0">
                <a:latin typeface="Times New Roman"/>
                <a:cs typeface="Times New Roman"/>
              </a:rPr>
              <a:t>pa</a:t>
            </a:r>
            <a:r>
              <a:rPr sz="1950" i="1" baseline="-25641" dirty="0">
                <a:latin typeface="Times New Roman"/>
                <a:cs typeface="Times New Roman"/>
              </a:rPr>
              <a:t>r</a:t>
            </a:r>
            <a:r>
              <a:rPr sz="1950" i="1" spc="-284" baseline="-25641" dirty="0">
                <a:latin typeface="Times New Roman"/>
                <a:cs typeface="Times New Roman"/>
              </a:rPr>
              <a:t> </a:t>
            </a:r>
            <a:r>
              <a:rPr sz="1950" spc="97" baseline="-25641" dirty="0">
                <a:latin typeface="Times New Roman"/>
                <a:cs typeface="Times New Roman"/>
              </a:rPr>
              <a:t>,</a:t>
            </a:r>
            <a:r>
              <a:rPr sz="1950" spc="7" baseline="-25641" dirty="0">
                <a:latin typeface="Times New Roman"/>
                <a:cs typeface="Times New Roman"/>
              </a:rPr>
              <a:t>0</a:t>
            </a:r>
            <a:r>
              <a:rPr sz="1950" baseline="-25641" dirty="0">
                <a:latin typeface="Times New Roman"/>
                <a:cs typeface="Times New Roman"/>
              </a:rPr>
              <a:t> </a:t>
            </a:r>
            <a:r>
              <a:rPr sz="1950" spc="7" baseline="-25641" dirty="0">
                <a:latin typeface="Times New Roman"/>
                <a:cs typeface="Times New Roman"/>
              </a:rPr>
              <a:t> </a:t>
            </a:r>
            <a:r>
              <a:rPr sz="2250" spc="10" dirty="0">
                <a:latin typeface="Symbol"/>
                <a:cs typeface="Symbol"/>
              </a:rPr>
              <a:t></a:t>
            </a:r>
            <a:r>
              <a:rPr sz="2250" spc="-210" dirty="0">
                <a:latin typeface="Times New Roman"/>
                <a:cs typeface="Times New Roman"/>
              </a:rPr>
              <a:t> </a:t>
            </a:r>
            <a:r>
              <a:rPr sz="2250" i="1" spc="45" dirty="0">
                <a:latin typeface="Times New Roman"/>
                <a:cs typeface="Times New Roman"/>
              </a:rPr>
              <a:t>C</a:t>
            </a:r>
            <a:r>
              <a:rPr sz="1950" i="1" spc="7" baseline="-25641" dirty="0">
                <a:latin typeface="Times New Roman"/>
                <a:cs typeface="Times New Roman"/>
              </a:rPr>
              <a:t>L</a:t>
            </a:r>
            <a:r>
              <a:rPr sz="1950" i="1" spc="-7" baseline="-25641" dirty="0">
                <a:latin typeface="Times New Roman"/>
                <a:cs typeface="Times New Roman"/>
              </a:rPr>
              <a:t> </a:t>
            </a:r>
            <a:r>
              <a:rPr sz="2250" spc="5" dirty="0">
                <a:latin typeface="Times New Roman"/>
                <a:cs typeface="Times New Roman"/>
              </a:rPr>
              <a:t>]</a:t>
            </a:r>
            <a:endParaRPr sz="2250" dirty="0">
              <a:latin typeface="Times New Roman"/>
              <a:cs typeface="Times New Roman"/>
            </a:endParaRPr>
          </a:p>
        </p:txBody>
      </p:sp>
      <p:grpSp>
        <p:nvGrpSpPr>
          <p:cNvPr id="26" name="object 26"/>
          <p:cNvGrpSpPr/>
          <p:nvPr/>
        </p:nvGrpSpPr>
        <p:grpSpPr>
          <a:xfrm>
            <a:off x="5521261" y="2070925"/>
            <a:ext cx="4146550" cy="572135"/>
            <a:chOff x="5521261" y="2070925"/>
            <a:chExt cx="4146550" cy="572135"/>
          </a:xfrm>
        </p:grpSpPr>
        <p:sp>
          <p:nvSpPr>
            <p:cNvPr id="27" name="object 27"/>
            <p:cNvSpPr/>
            <p:nvPr/>
          </p:nvSpPr>
          <p:spPr>
            <a:xfrm>
              <a:off x="5527928" y="2077593"/>
              <a:ext cx="4133215" cy="558800"/>
            </a:xfrm>
            <a:custGeom>
              <a:avLst/>
              <a:gdLst/>
              <a:ahLst/>
              <a:cxnLst/>
              <a:rect l="l" t="t" r="r" b="b"/>
              <a:pathLst>
                <a:path w="4133215" h="558800">
                  <a:moveTo>
                    <a:pt x="4039997" y="0"/>
                  </a:moveTo>
                  <a:lnTo>
                    <a:pt x="93091" y="0"/>
                  </a:lnTo>
                  <a:lnTo>
                    <a:pt x="56846" y="7312"/>
                  </a:lnTo>
                  <a:lnTo>
                    <a:pt x="27257" y="27257"/>
                  </a:lnTo>
                  <a:lnTo>
                    <a:pt x="7312" y="56846"/>
                  </a:lnTo>
                  <a:lnTo>
                    <a:pt x="0" y="93091"/>
                  </a:lnTo>
                  <a:lnTo>
                    <a:pt x="0" y="465455"/>
                  </a:lnTo>
                  <a:lnTo>
                    <a:pt x="7312" y="501699"/>
                  </a:lnTo>
                  <a:lnTo>
                    <a:pt x="27257" y="531288"/>
                  </a:lnTo>
                  <a:lnTo>
                    <a:pt x="56846" y="551233"/>
                  </a:lnTo>
                  <a:lnTo>
                    <a:pt x="93091" y="558546"/>
                  </a:lnTo>
                  <a:lnTo>
                    <a:pt x="4039997" y="558546"/>
                  </a:lnTo>
                  <a:lnTo>
                    <a:pt x="4076241" y="551233"/>
                  </a:lnTo>
                  <a:lnTo>
                    <a:pt x="4105830" y="531288"/>
                  </a:lnTo>
                  <a:lnTo>
                    <a:pt x="4125775" y="501699"/>
                  </a:lnTo>
                  <a:lnTo>
                    <a:pt x="4133088" y="465455"/>
                  </a:lnTo>
                  <a:lnTo>
                    <a:pt x="4133088" y="93091"/>
                  </a:lnTo>
                  <a:lnTo>
                    <a:pt x="4125775" y="56846"/>
                  </a:lnTo>
                  <a:lnTo>
                    <a:pt x="4105830" y="27257"/>
                  </a:lnTo>
                  <a:lnTo>
                    <a:pt x="4076241" y="7312"/>
                  </a:lnTo>
                  <a:lnTo>
                    <a:pt x="4039997" y="0"/>
                  </a:lnTo>
                  <a:close/>
                </a:path>
              </a:pathLst>
            </a:custGeom>
            <a:solidFill>
              <a:srgbClr val="73C7E2"/>
            </a:solidFill>
          </p:spPr>
          <p:txBody>
            <a:bodyPr wrap="square" lIns="0" tIns="0" rIns="0" bIns="0" rtlCol="0"/>
            <a:lstStyle/>
            <a:p>
              <a:endParaRPr/>
            </a:p>
          </p:txBody>
        </p:sp>
        <p:sp>
          <p:nvSpPr>
            <p:cNvPr id="28" name="object 28"/>
            <p:cNvSpPr/>
            <p:nvPr/>
          </p:nvSpPr>
          <p:spPr>
            <a:xfrm>
              <a:off x="5527928" y="2077593"/>
              <a:ext cx="4133215" cy="558800"/>
            </a:xfrm>
            <a:custGeom>
              <a:avLst/>
              <a:gdLst/>
              <a:ahLst/>
              <a:cxnLst/>
              <a:rect l="l" t="t" r="r" b="b"/>
              <a:pathLst>
                <a:path w="4133215" h="558800">
                  <a:moveTo>
                    <a:pt x="0" y="93091"/>
                  </a:moveTo>
                  <a:lnTo>
                    <a:pt x="7312" y="56846"/>
                  </a:lnTo>
                  <a:lnTo>
                    <a:pt x="27257" y="27257"/>
                  </a:lnTo>
                  <a:lnTo>
                    <a:pt x="56846" y="7312"/>
                  </a:lnTo>
                  <a:lnTo>
                    <a:pt x="93091" y="0"/>
                  </a:lnTo>
                  <a:lnTo>
                    <a:pt x="4039997" y="0"/>
                  </a:lnTo>
                  <a:lnTo>
                    <a:pt x="4076241" y="7312"/>
                  </a:lnTo>
                  <a:lnTo>
                    <a:pt x="4105830" y="27257"/>
                  </a:lnTo>
                  <a:lnTo>
                    <a:pt x="4125775" y="56846"/>
                  </a:lnTo>
                  <a:lnTo>
                    <a:pt x="4133088" y="93091"/>
                  </a:lnTo>
                  <a:lnTo>
                    <a:pt x="4133088" y="465455"/>
                  </a:lnTo>
                  <a:lnTo>
                    <a:pt x="4125775" y="501699"/>
                  </a:lnTo>
                  <a:lnTo>
                    <a:pt x="4105830" y="531288"/>
                  </a:lnTo>
                  <a:lnTo>
                    <a:pt x="4076241" y="551233"/>
                  </a:lnTo>
                  <a:lnTo>
                    <a:pt x="4039997" y="558546"/>
                  </a:lnTo>
                  <a:lnTo>
                    <a:pt x="93091" y="558546"/>
                  </a:lnTo>
                  <a:lnTo>
                    <a:pt x="56846" y="551233"/>
                  </a:lnTo>
                  <a:lnTo>
                    <a:pt x="27257" y="531288"/>
                  </a:lnTo>
                  <a:lnTo>
                    <a:pt x="7312" y="501699"/>
                  </a:lnTo>
                  <a:lnTo>
                    <a:pt x="0" y="465455"/>
                  </a:lnTo>
                  <a:lnTo>
                    <a:pt x="0" y="93091"/>
                  </a:lnTo>
                  <a:close/>
                </a:path>
              </a:pathLst>
            </a:custGeom>
            <a:ln w="12954">
              <a:solidFill>
                <a:srgbClr val="002C6D"/>
              </a:solidFill>
            </a:ln>
          </p:spPr>
          <p:txBody>
            <a:bodyPr wrap="square" lIns="0" tIns="0" rIns="0" bIns="0" rtlCol="0"/>
            <a:lstStyle/>
            <a:p>
              <a:endParaRPr/>
            </a:p>
          </p:txBody>
        </p:sp>
      </p:grpSp>
      <p:sp>
        <p:nvSpPr>
          <p:cNvPr id="29" name="object 29"/>
          <p:cNvSpPr txBox="1"/>
          <p:nvPr/>
        </p:nvSpPr>
        <p:spPr>
          <a:xfrm>
            <a:off x="5742662" y="2310048"/>
            <a:ext cx="2102485" cy="219075"/>
          </a:xfrm>
          <a:prstGeom prst="rect">
            <a:avLst/>
          </a:prstGeom>
        </p:spPr>
        <p:txBody>
          <a:bodyPr vert="horz" wrap="square" lIns="0" tIns="14604" rIns="0" bIns="0" rtlCol="0">
            <a:spAutoFit/>
          </a:bodyPr>
          <a:lstStyle/>
          <a:p>
            <a:pPr marL="12700">
              <a:lnSpc>
                <a:spcPct val="100000"/>
              </a:lnSpc>
              <a:spcBef>
                <a:spcPts val="114"/>
              </a:spcBef>
              <a:tabLst>
                <a:tab pos="603250" algn="l"/>
                <a:tab pos="2009139" algn="l"/>
              </a:tabLst>
            </a:pPr>
            <a:r>
              <a:rPr sz="1250" i="1" spc="5" dirty="0">
                <a:latin typeface="Times New Roman"/>
                <a:cs typeface="Times New Roman"/>
              </a:rPr>
              <a:t>p</a:t>
            </a:r>
            <a:r>
              <a:rPr sz="1250" i="1" spc="-204" dirty="0">
                <a:latin typeface="Times New Roman"/>
                <a:cs typeface="Times New Roman"/>
              </a:rPr>
              <a:t> </a:t>
            </a:r>
            <a:r>
              <a:rPr sz="1250" spc="5" dirty="0">
                <a:latin typeface="Times New Roman"/>
                <a:cs typeface="Times New Roman"/>
              </a:rPr>
              <a:t>0</a:t>
            </a:r>
            <a:r>
              <a:rPr sz="1250" dirty="0">
                <a:latin typeface="Times New Roman"/>
                <a:cs typeface="Times New Roman"/>
              </a:rPr>
              <a:t>	</a:t>
            </a:r>
            <a:r>
              <a:rPr sz="1250" i="1" spc="90" dirty="0">
                <a:latin typeface="Times New Roman"/>
                <a:cs typeface="Times New Roman"/>
              </a:rPr>
              <a:t>p</a:t>
            </a:r>
            <a:r>
              <a:rPr sz="1250" dirty="0">
                <a:latin typeface="Times New Roman"/>
                <a:cs typeface="Times New Roman"/>
              </a:rPr>
              <a:t>,</a:t>
            </a:r>
            <a:r>
              <a:rPr sz="1250" spc="-200" dirty="0">
                <a:latin typeface="Times New Roman"/>
                <a:cs typeface="Times New Roman"/>
              </a:rPr>
              <a:t> </a:t>
            </a:r>
            <a:r>
              <a:rPr sz="1250" i="1" spc="-10" dirty="0">
                <a:latin typeface="Times New Roman"/>
                <a:cs typeface="Times New Roman"/>
              </a:rPr>
              <a:t>I</a:t>
            </a:r>
            <a:r>
              <a:rPr sz="1250" i="1" spc="10" dirty="0">
                <a:latin typeface="Times New Roman"/>
                <a:cs typeface="Times New Roman"/>
              </a:rPr>
              <a:t>NV</a:t>
            </a:r>
            <a:r>
              <a:rPr sz="1250" i="1" dirty="0">
                <a:latin typeface="Times New Roman"/>
                <a:cs typeface="Times New Roman"/>
              </a:rPr>
              <a:t>	</a:t>
            </a:r>
            <a:r>
              <a:rPr sz="1250" spc="5" dirty="0">
                <a:latin typeface="Times New Roman"/>
                <a:cs typeface="Times New Roman"/>
              </a:rPr>
              <a:t>0</a:t>
            </a:r>
            <a:endParaRPr sz="1250">
              <a:latin typeface="Times New Roman"/>
              <a:cs typeface="Times New Roman"/>
            </a:endParaRPr>
          </a:p>
        </p:txBody>
      </p:sp>
      <p:sp>
        <p:nvSpPr>
          <p:cNvPr id="30" name="object 30"/>
          <p:cNvSpPr txBox="1"/>
          <p:nvPr/>
        </p:nvSpPr>
        <p:spPr>
          <a:xfrm>
            <a:off x="8393912" y="2310048"/>
            <a:ext cx="393700" cy="219075"/>
          </a:xfrm>
          <a:prstGeom prst="rect">
            <a:avLst/>
          </a:prstGeom>
        </p:spPr>
        <p:txBody>
          <a:bodyPr vert="horz" wrap="square" lIns="0" tIns="14604" rIns="0" bIns="0" rtlCol="0">
            <a:spAutoFit/>
          </a:bodyPr>
          <a:lstStyle/>
          <a:p>
            <a:pPr marL="12700">
              <a:lnSpc>
                <a:spcPct val="100000"/>
              </a:lnSpc>
              <a:spcBef>
                <a:spcPts val="114"/>
              </a:spcBef>
            </a:pPr>
            <a:r>
              <a:rPr sz="1250" i="1" spc="-5" dirty="0">
                <a:latin typeface="Times New Roman"/>
                <a:cs typeface="Times New Roman"/>
              </a:rPr>
              <a:t>pa</a:t>
            </a:r>
            <a:r>
              <a:rPr sz="1250" i="1" spc="5" dirty="0">
                <a:latin typeface="Times New Roman"/>
                <a:cs typeface="Times New Roman"/>
              </a:rPr>
              <a:t>r</a:t>
            </a:r>
            <a:r>
              <a:rPr sz="1250" i="1" spc="-180" dirty="0">
                <a:latin typeface="Times New Roman"/>
                <a:cs typeface="Times New Roman"/>
              </a:rPr>
              <a:t> </a:t>
            </a:r>
            <a:r>
              <a:rPr sz="1250" spc="60" dirty="0">
                <a:latin typeface="Times New Roman"/>
                <a:cs typeface="Times New Roman"/>
              </a:rPr>
              <a:t>,</a:t>
            </a:r>
            <a:r>
              <a:rPr sz="1250" spc="5" dirty="0">
                <a:latin typeface="Times New Roman"/>
                <a:cs typeface="Times New Roman"/>
              </a:rPr>
              <a:t>0</a:t>
            </a:r>
            <a:endParaRPr sz="1250">
              <a:latin typeface="Times New Roman"/>
              <a:cs typeface="Times New Roman"/>
            </a:endParaRPr>
          </a:p>
        </p:txBody>
      </p:sp>
      <p:sp>
        <p:nvSpPr>
          <p:cNvPr id="31" name="object 31"/>
          <p:cNvSpPr txBox="1"/>
          <p:nvPr/>
        </p:nvSpPr>
        <p:spPr>
          <a:xfrm>
            <a:off x="9229801" y="2310048"/>
            <a:ext cx="114935" cy="219075"/>
          </a:xfrm>
          <a:prstGeom prst="rect">
            <a:avLst/>
          </a:prstGeom>
        </p:spPr>
        <p:txBody>
          <a:bodyPr vert="horz" wrap="square" lIns="0" tIns="14604" rIns="0" bIns="0" rtlCol="0">
            <a:spAutoFit/>
          </a:bodyPr>
          <a:lstStyle/>
          <a:p>
            <a:pPr marL="12700">
              <a:lnSpc>
                <a:spcPct val="100000"/>
              </a:lnSpc>
              <a:spcBef>
                <a:spcPts val="114"/>
              </a:spcBef>
            </a:pPr>
            <a:r>
              <a:rPr sz="1250" i="1" spc="5" dirty="0">
                <a:latin typeface="Times New Roman"/>
                <a:cs typeface="Times New Roman"/>
              </a:rPr>
              <a:t>L</a:t>
            </a:r>
            <a:endParaRPr sz="1250">
              <a:latin typeface="Times New Roman"/>
              <a:cs typeface="Times New Roman"/>
            </a:endParaRPr>
          </a:p>
        </p:txBody>
      </p:sp>
      <p:sp>
        <p:nvSpPr>
          <p:cNvPr id="32" name="object 32"/>
          <p:cNvSpPr txBox="1"/>
          <p:nvPr/>
        </p:nvSpPr>
        <p:spPr>
          <a:xfrm>
            <a:off x="5641124" y="2120558"/>
            <a:ext cx="2758440" cy="360045"/>
          </a:xfrm>
          <a:prstGeom prst="rect">
            <a:avLst/>
          </a:prstGeom>
        </p:spPr>
        <p:txBody>
          <a:bodyPr vert="horz" wrap="square" lIns="0" tIns="11430" rIns="0" bIns="0" rtlCol="0">
            <a:spAutoFit/>
          </a:bodyPr>
          <a:lstStyle/>
          <a:p>
            <a:pPr marL="12700">
              <a:lnSpc>
                <a:spcPct val="100000"/>
              </a:lnSpc>
              <a:spcBef>
                <a:spcPts val="90"/>
              </a:spcBef>
              <a:tabLst>
                <a:tab pos="390525" algn="l"/>
                <a:tab pos="1235710" algn="l"/>
                <a:tab pos="2258695" algn="l"/>
              </a:tabLst>
            </a:pPr>
            <a:r>
              <a:rPr sz="2200" i="1" spc="-5" dirty="0">
                <a:latin typeface="Times New Roman"/>
                <a:cs typeface="Times New Roman"/>
              </a:rPr>
              <a:t>t	</a:t>
            </a:r>
            <a:r>
              <a:rPr sz="2200" spc="-5" dirty="0">
                <a:latin typeface="Symbol"/>
                <a:cs typeface="Symbol"/>
              </a:rPr>
              <a:t></a:t>
            </a:r>
            <a:r>
              <a:rPr sz="2200" spc="-80" dirty="0">
                <a:latin typeface="Times New Roman"/>
                <a:cs typeface="Times New Roman"/>
              </a:rPr>
              <a:t> </a:t>
            </a:r>
            <a:r>
              <a:rPr sz="2200" i="1" spc="-5" dirty="0">
                <a:latin typeface="Times New Roman"/>
                <a:cs typeface="Times New Roman"/>
              </a:rPr>
              <a:t>t</a:t>
            </a:r>
            <a:r>
              <a:rPr sz="2200" i="1" dirty="0">
                <a:latin typeface="Times New Roman"/>
                <a:cs typeface="Times New Roman"/>
              </a:rPr>
              <a:t>	</a:t>
            </a:r>
            <a:r>
              <a:rPr sz="2200" spc="-5" dirty="0">
                <a:latin typeface="Symbol"/>
                <a:cs typeface="Symbol"/>
              </a:rPr>
              <a:t></a:t>
            </a:r>
            <a:r>
              <a:rPr sz="2200" spc="-40" dirty="0">
                <a:latin typeface="Times New Roman"/>
                <a:cs typeface="Times New Roman"/>
              </a:rPr>
              <a:t> </a:t>
            </a:r>
            <a:r>
              <a:rPr sz="2200" spc="-5" dirty="0">
                <a:latin typeface="Times New Roman"/>
                <a:cs typeface="Times New Roman"/>
              </a:rPr>
              <a:t>0</a:t>
            </a:r>
            <a:r>
              <a:rPr sz="2200" spc="-15" dirty="0">
                <a:latin typeface="Times New Roman"/>
                <a:cs typeface="Times New Roman"/>
              </a:rPr>
              <a:t>.</a:t>
            </a:r>
            <a:r>
              <a:rPr sz="2200" spc="-5" dirty="0">
                <a:latin typeface="Times New Roman"/>
                <a:cs typeface="Times New Roman"/>
              </a:rPr>
              <a:t>6</a:t>
            </a:r>
            <a:r>
              <a:rPr sz="2200" spc="80" dirty="0">
                <a:latin typeface="Times New Roman"/>
                <a:cs typeface="Times New Roman"/>
              </a:rPr>
              <a:t>9</a:t>
            </a:r>
            <a:r>
              <a:rPr sz="2200" i="1" spc="-5" dirty="0">
                <a:latin typeface="Times New Roman"/>
                <a:cs typeface="Times New Roman"/>
              </a:rPr>
              <a:t>R</a:t>
            </a:r>
            <a:r>
              <a:rPr sz="2200" i="1" dirty="0">
                <a:latin typeface="Times New Roman"/>
                <a:cs typeface="Times New Roman"/>
              </a:rPr>
              <a:t>	</a:t>
            </a:r>
            <a:r>
              <a:rPr sz="2200" spc="110" dirty="0">
                <a:latin typeface="Symbol"/>
                <a:cs typeface="Symbol"/>
              </a:rPr>
              <a:t></a:t>
            </a:r>
            <a:r>
              <a:rPr sz="2200" spc="-20" dirty="0">
                <a:latin typeface="Times New Roman"/>
                <a:cs typeface="Times New Roman"/>
              </a:rPr>
              <a:t>[</a:t>
            </a:r>
            <a:r>
              <a:rPr sz="2200" spc="-120" dirty="0">
                <a:latin typeface="Times New Roman"/>
                <a:cs typeface="Times New Roman"/>
              </a:rPr>
              <a:t>3</a:t>
            </a:r>
            <a:r>
              <a:rPr sz="2200" i="1" spc="-5" dirty="0">
                <a:latin typeface="Times New Roman"/>
                <a:cs typeface="Times New Roman"/>
              </a:rPr>
              <a:t>C</a:t>
            </a:r>
            <a:endParaRPr sz="2200">
              <a:latin typeface="Times New Roman"/>
              <a:cs typeface="Times New Roman"/>
            </a:endParaRPr>
          </a:p>
        </p:txBody>
      </p:sp>
      <p:sp>
        <p:nvSpPr>
          <p:cNvPr id="33" name="object 33"/>
          <p:cNvSpPr txBox="1"/>
          <p:nvPr/>
        </p:nvSpPr>
        <p:spPr>
          <a:xfrm>
            <a:off x="8842537" y="2120559"/>
            <a:ext cx="635000" cy="360045"/>
          </a:xfrm>
          <a:prstGeom prst="rect">
            <a:avLst/>
          </a:prstGeom>
        </p:spPr>
        <p:txBody>
          <a:bodyPr vert="horz" wrap="square" lIns="0" tIns="11430" rIns="0" bIns="0" rtlCol="0">
            <a:spAutoFit/>
          </a:bodyPr>
          <a:lstStyle/>
          <a:p>
            <a:pPr marL="208915" indent="-196850">
              <a:lnSpc>
                <a:spcPct val="100000"/>
              </a:lnSpc>
              <a:spcBef>
                <a:spcPts val="90"/>
              </a:spcBef>
              <a:buFont typeface="Symbol"/>
              <a:buChar char=""/>
              <a:tabLst>
                <a:tab pos="209550" algn="l"/>
                <a:tab pos="528320" algn="l"/>
              </a:tabLst>
            </a:pPr>
            <a:r>
              <a:rPr sz="2200" i="1" spc="-5" dirty="0">
                <a:latin typeface="Times New Roman"/>
                <a:cs typeface="Times New Roman"/>
              </a:rPr>
              <a:t>C</a:t>
            </a:r>
            <a:r>
              <a:rPr sz="2200" i="1" dirty="0">
                <a:latin typeface="Times New Roman"/>
                <a:cs typeface="Times New Roman"/>
              </a:rPr>
              <a:t>	</a:t>
            </a:r>
            <a:r>
              <a:rPr sz="2200" spc="-5" dirty="0">
                <a:latin typeface="Times New Roman"/>
                <a:cs typeface="Times New Roman"/>
              </a:rPr>
              <a:t>]</a:t>
            </a:r>
            <a:endParaRPr sz="2200" dirty="0">
              <a:latin typeface="Times New Roman"/>
              <a:cs typeface="Times New Roman"/>
            </a:endParaRPr>
          </a:p>
        </p:txBody>
      </p:sp>
      <p:sp>
        <p:nvSpPr>
          <p:cNvPr id="34" name="object 34"/>
          <p:cNvSpPr txBox="1"/>
          <p:nvPr/>
        </p:nvSpPr>
        <p:spPr>
          <a:xfrm>
            <a:off x="5582411" y="1647697"/>
            <a:ext cx="15030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Standard</a:t>
            </a:r>
            <a:r>
              <a:rPr sz="1800" b="1" spc="-35" dirty="0">
                <a:solidFill>
                  <a:srgbClr val="004099"/>
                </a:solidFill>
                <a:latin typeface="Arial"/>
                <a:cs typeface="Arial"/>
              </a:rPr>
              <a:t> </a:t>
            </a:r>
            <a:r>
              <a:rPr sz="1800" b="1" spc="-50" dirty="0">
                <a:solidFill>
                  <a:srgbClr val="004099"/>
                </a:solidFill>
                <a:latin typeface="Arial"/>
                <a:cs typeface="Arial"/>
              </a:rPr>
              <a:t>INV.</a:t>
            </a:r>
            <a:endParaRPr sz="1800">
              <a:latin typeface="Arial"/>
              <a:cs typeface="Arial"/>
            </a:endParaRPr>
          </a:p>
        </p:txBody>
      </p:sp>
      <p:sp>
        <p:nvSpPr>
          <p:cNvPr id="35" name="object 35"/>
          <p:cNvSpPr txBox="1"/>
          <p:nvPr/>
        </p:nvSpPr>
        <p:spPr>
          <a:xfrm>
            <a:off x="5536438" y="2856484"/>
            <a:ext cx="1511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AF50"/>
                </a:solidFill>
                <a:latin typeface="Arial"/>
                <a:cs typeface="Arial"/>
              </a:rPr>
              <a:t>2-Input</a:t>
            </a:r>
            <a:r>
              <a:rPr sz="1800" b="1" spc="-60" dirty="0">
                <a:solidFill>
                  <a:srgbClr val="00AF50"/>
                </a:solidFill>
                <a:latin typeface="Arial"/>
                <a:cs typeface="Arial"/>
              </a:rPr>
              <a:t> </a:t>
            </a:r>
            <a:r>
              <a:rPr sz="1800" b="1" dirty="0">
                <a:solidFill>
                  <a:srgbClr val="00AF50"/>
                </a:solidFill>
                <a:latin typeface="Arial"/>
                <a:cs typeface="Arial"/>
              </a:rPr>
              <a:t>NAND</a:t>
            </a:r>
            <a:endParaRPr sz="1800">
              <a:latin typeface="Arial"/>
              <a:cs typeface="Arial"/>
            </a:endParaRPr>
          </a:p>
        </p:txBody>
      </p:sp>
      <p:sp>
        <p:nvSpPr>
          <p:cNvPr id="36" name="object 36"/>
          <p:cNvSpPr/>
          <p:nvPr/>
        </p:nvSpPr>
        <p:spPr>
          <a:xfrm>
            <a:off x="7688960" y="3173348"/>
            <a:ext cx="236220" cy="677545"/>
          </a:xfrm>
          <a:custGeom>
            <a:avLst/>
            <a:gdLst/>
            <a:ahLst/>
            <a:cxnLst/>
            <a:rect l="l" t="t" r="r" b="b"/>
            <a:pathLst>
              <a:path w="236220" h="677545">
                <a:moveTo>
                  <a:pt x="0" y="677418"/>
                </a:moveTo>
                <a:lnTo>
                  <a:pt x="236220" y="677418"/>
                </a:lnTo>
                <a:lnTo>
                  <a:pt x="236220" y="0"/>
                </a:lnTo>
                <a:lnTo>
                  <a:pt x="0" y="0"/>
                </a:lnTo>
                <a:lnTo>
                  <a:pt x="0" y="677418"/>
                </a:lnTo>
                <a:close/>
              </a:path>
            </a:pathLst>
          </a:custGeom>
          <a:ln w="19050">
            <a:solidFill>
              <a:srgbClr val="FF0000"/>
            </a:solidFill>
          </a:ln>
        </p:spPr>
        <p:txBody>
          <a:bodyPr wrap="square" lIns="0" tIns="0" rIns="0" bIns="0" rtlCol="0"/>
          <a:lstStyle/>
          <a:p>
            <a:endParaRPr/>
          </a:p>
        </p:txBody>
      </p:sp>
      <p:sp>
        <p:nvSpPr>
          <p:cNvPr id="37" name="object 37"/>
          <p:cNvSpPr/>
          <p:nvPr/>
        </p:nvSpPr>
        <p:spPr>
          <a:xfrm>
            <a:off x="8073770" y="2035682"/>
            <a:ext cx="151765" cy="642620"/>
          </a:xfrm>
          <a:custGeom>
            <a:avLst/>
            <a:gdLst/>
            <a:ahLst/>
            <a:cxnLst/>
            <a:rect l="l" t="t" r="r" b="b"/>
            <a:pathLst>
              <a:path w="151765" h="642619">
                <a:moveTo>
                  <a:pt x="0" y="642365"/>
                </a:moveTo>
                <a:lnTo>
                  <a:pt x="151638" y="642365"/>
                </a:lnTo>
                <a:lnTo>
                  <a:pt x="151638" y="0"/>
                </a:lnTo>
                <a:lnTo>
                  <a:pt x="0" y="0"/>
                </a:lnTo>
                <a:lnTo>
                  <a:pt x="0" y="642365"/>
                </a:lnTo>
                <a:close/>
              </a:path>
            </a:pathLst>
          </a:custGeom>
          <a:ln w="19050">
            <a:solidFill>
              <a:srgbClr val="004099"/>
            </a:solidFill>
          </a:ln>
        </p:spPr>
        <p:txBody>
          <a:bodyPr wrap="square" lIns="0" tIns="0" rIns="0" bIns="0" rtlCol="0"/>
          <a:lstStyle/>
          <a:p>
            <a:endParaRPr/>
          </a:p>
        </p:txBody>
      </p:sp>
      <p:sp>
        <p:nvSpPr>
          <p:cNvPr id="38" name="object 38"/>
          <p:cNvSpPr txBox="1"/>
          <p:nvPr/>
        </p:nvSpPr>
        <p:spPr>
          <a:xfrm>
            <a:off x="4539996" y="4696205"/>
            <a:ext cx="7452995" cy="1122680"/>
          </a:xfrm>
          <a:prstGeom prst="rect">
            <a:avLst/>
          </a:prstGeom>
        </p:spPr>
        <p:txBody>
          <a:bodyPr vert="horz" wrap="square" lIns="0" tIns="12700" rIns="0" bIns="0" rtlCol="0">
            <a:spAutoFit/>
          </a:bodyPr>
          <a:lstStyle/>
          <a:p>
            <a:pPr marL="298450" marR="5080" indent="-285750" algn="just">
              <a:lnSpc>
                <a:spcPct val="100000"/>
              </a:lnSpc>
              <a:spcBef>
                <a:spcPts val="100"/>
              </a:spcBef>
              <a:buFont typeface="Wingdings"/>
              <a:buChar char=""/>
              <a:tabLst>
                <a:tab pos="298450" algn="l"/>
              </a:tabLst>
            </a:pPr>
            <a:r>
              <a:rPr sz="2400" b="1" spc="-5" dirty="0">
                <a:solidFill>
                  <a:srgbClr val="004099"/>
                </a:solidFill>
                <a:latin typeface="Arial"/>
                <a:cs typeface="Arial"/>
              </a:rPr>
              <a:t>These </a:t>
            </a:r>
            <a:r>
              <a:rPr sz="2400" b="1" dirty="0">
                <a:solidFill>
                  <a:srgbClr val="004099"/>
                </a:solidFill>
                <a:latin typeface="Arial"/>
                <a:cs typeface="Arial"/>
              </a:rPr>
              <a:t>differences represent </a:t>
            </a:r>
            <a:r>
              <a:rPr sz="2400" b="1" spc="-5" dirty="0">
                <a:solidFill>
                  <a:srgbClr val="004099"/>
                </a:solidFill>
                <a:latin typeface="Arial"/>
                <a:cs typeface="Arial"/>
              </a:rPr>
              <a:t>the fact that, for a </a:t>
            </a:r>
            <a:r>
              <a:rPr sz="2400" b="1" dirty="0">
                <a:solidFill>
                  <a:srgbClr val="004099"/>
                </a:solidFill>
                <a:latin typeface="Arial"/>
                <a:cs typeface="Arial"/>
              </a:rPr>
              <a:t> </a:t>
            </a:r>
            <a:r>
              <a:rPr sz="2400" b="1" spc="-5" dirty="0">
                <a:solidFill>
                  <a:srgbClr val="004099"/>
                </a:solidFill>
                <a:latin typeface="Arial"/>
                <a:cs typeface="Arial"/>
              </a:rPr>
              <a:t>given load, complex </a:t>
            </a:r>
            <a:r>
              <a:rPr sz="2400" b="1" dirty="0">
                <a:solidFill>
                  <a:srgbClr val="004099"/>
                </a:solidFill>
                <a:latin typeface="Arial"/>
                <a:cs typeface="Arial"/>
              </a:rPr>
              <a:t>gates </a:t>
            </a:r>
            <a:r>
              <a:rPr sz="2400" b="1" spc="-5" dirty="0">
                <a:solidFill>
                  <a:srgbClr val="004099"/>
                </a:solidFill>
                <a:latin typeface="Arial"/>
                <a:cs typeface="Arial"/>
              </a:rPr>
              <a:t>have </a:t>
            </a:r>
            <a:r>
              <a:rPr sz="2400" b="1" dirty="0">
                <a:solidFill>
                  <a:srgbClr val="004099"/>
                </a:solidFill>
                <a:latin typeface="Arial"/>
                <a:cs typeface="Arial"/>
              </a:rPr>
              <a:t>to </a:t>
            </a:r>
            <a:r>
              <a:rPr sz="2400" b="1" spc="-5" dirty="0">
                <a:solidFill>
                  <a:schemeClr val="accent6">
                    <a:lumMod val="75000"/>
                  </a:schemeClr>
                </a:solidFill>
                <a:latin typeface="Arial"/>
                <a:cs typeface="Arial"/>
              </a:rPr>
              <a:t>work </a:t>
            </a:r>
            <a:r>
              <a:rPr sz="2400" b="1" dirty="0">
                <a:solidFill>
                  <a:schemeClr val="accent6">
                    <a:lumMod val="75000"/>
                  </a:schemeClr>
                </a:solidFill>
                <a:latin typeface="Arial"/>
                <a:cs typeface="Arial"/>
              </a:rPr>
              <a:t>harder </a:t>
            </a:r>
            <a:r>
              <a:rPr sz="2400" b="1" spc="5" dirty="0">
                <a:solidFill>
                  <a:schemeClr val="accent6">
                    <a:lumMod val="75000"/>
                  </a:schemeClr>
                </a:solidFill>
                <a:latin typeface="Arial"/>
                <a:cs typeface="Arial"/>
              </a:rPr>
              <a:t> </a:t>
            </a:r>
            <a:r>
              <a:rPr sz="2400" b="1" spc="-5" dirty="0">
                <a:solidFill>
                  <a:srgbClr val="004099"/>
                </a:solidFill>
                <a:latin typeface="Arial"/>
                <a:cs typeface="Arial"/>
              </a:rPr>
              <a:t>than</a:t>
            </a:r>
            <a:r>
              <a:rPr sz="2400" b="1" spc="-10" dirty="0">
                <a:solidFill>
                  <a:srgbClr val="004099"/>
                </a:solidFill>
                <a:latin typeface="Arial"/>
                <a:cs typeface="Arial"/>
              </a:rPr>
              <a:t> </a:t>
            </a:r>
            <a:r>
              <a:rPr sz="2400" b="1" spc="-5" dirty="0">
                <a:solidFill>
                  <a:srgbClr val="004099"/>
                </a:solidFill>
                <a:latin typeface="Arial"/>
                <a:cs typeface="Arial"/>
              </a:rPr>
              <a:t>an</a:t>
            </a:r>
            <a:r>
              <a:rPr sz="2400" b="1" dirty="0">
                <a:solidFill>
                  <a:srgbClr val="004099"/>
                </a:solidFill>
                <a:latin typeface="Arial"/>
                <a:cs typeface="Arial"/>
              </a:rPr>
              <a:t> </a:t>
            </a:r>
            <a:r>
              <a:rPr sz="2400" b="1" spc="-5" dirty="0">
                <a:solidFill>
                  <a:srgbClr val="004099"/>
                </a:solidFill>
                <a:latin typeface="Arial"/>
                <a:cs typeface="Arial"/>
              </a:rPr>
              <a:t>inverter</a:t>
            </a:r>
            <a:r>
              <a:rPr sz="2400" b="1" spc="15" dirty="0">
                <a:solidFill>
                  <a:srgbClr val="004099"/>
                </a:solidFill>
                <a:latin typeface="Arial"/>
                <a:cs typeface="Arial"/>
              </a:rPr>
              <a:t> </a:t>
            </a:r>
            <a:r>
              <a:rPr sz="2400" b="1" spc="-5" dirty="0">
                <a:solidFill>
                  <a:srgbClr val="004099"/>
                </a:solidFill>
                <a:latin typeface="Arial"/>
                <a:cs typeface="Arial"/>
              </a:rPr>
              <a:t>to</a:t>
            </a:r>
            <a:r>
              <a:rPr sz="2400" b="1" dirty="0">
                <a:solidFill>
                  <a:srgbClr val="004099"/>
                </a:solidFill>
                <a:latin typeface="Arial"/>
                <a:cs typeface="Arial"/>
              </a:rPr>
              <a:t> </a:t>
            </a:r>
            <a:r>
              <a:rPr sz="2400" b="1" spc="-5" dirty="0">
                <a:solidFill>
                  <a:srgbClr val="004099"/>
                </a:solidFill>
                <a:latin typeface="Arial"/>
                <a:cs typeface="Arial"/>
              </a:rPr>
              <a:t>produce</a:t>
            </a:r>
            <a:r>
              <a:rPr sz="2400" b="1" dirty="0">
                <a:solidFill>
                  <a:srgbClr val="004099"/>
                </a:solidFill>
                <a:latin typeface="Arial"/>
                <a:cs typeface="Arial"/>
              </a:rPr>
              <a:t> </a:t>
            </a:r>
            <a:r>
              <a:rPr sz="2400" b="1" spc="-5" dirty="0">
                <a:solidFill>
                  <a:srgbClr val="004099"/>
                </a:solidFill>
                <a:latin typeface="Arial"/>
                <a:cs typeface="Arial"/>
              </a:rPr>
              <a:t>a</a:t>
            </a:r>
            <a:r>
              <a:rPr sz="2400" b="1" spc="5" dirty="0">
                <a:solidFill>
                  <a:srgbClr val="004099"/>
                </a:solidFill>
                <a:latin typeface="Arial"/>
                <a:cs typeface="Arial"/>
              </a:rPr>
              <a:t> </a:t>
            </a:r>
            <a:r>
              <a:rPr sz="2400" b="1" spc="-5" dirty="0">
                <a:solidFill>
                  <a:srgbClr val="004099"/>
                </a:solidFill>
                <a:latin typeface="Arial"/>
                <a:cs typeface="Arial"/>
              </a:rPr>
              <a:t>similar</a:t>
            </a:r>
            <a:r>
              <a:rPr sz="2400" b="1" dirty="0">
                <a:solidFill>
                  <a:srgbClr val="004099"/>
                </a:solidFill>
                <a:latin typeface="Arial"/>
                <a:cs typeface="Arial"/>
              </a:rPr>
              <a:t> </a:t>
            </a:r>
            <a:r>
              <a:rPr sz="2400" b="1" spc="-5" dirty="0">
                <a:solidFill>
                  <a:srgbClr val="004099"/>
                </a:solidFill>
                <a:latin typeface="Arial"/>
                <a:cs typeface="Arial"/>
              </a:rPr>
              <a:t>response.</a:t>
            </a:r>
            <a:endParaRPr sz="2400" dirty="0">
              <a:latin typeface="Arial"/>
              <a:cs typeface="Arial"/>
            </a:endParaRPr>
          </a:p>
        </p:txBody>
      </p:sp>
      <p:sp>
        <p:nvSpPr>
          <p:cNvPr id="39" name="object 39"/>
          <p:cNvSpPr txBox="1"/>
          <p:nvPr/>
        </p:nvSpPr>
        <p:spPr>
          <a:xfrm>
            <a:off x="4903215" y="4077970"/>
            <a:ext cx="7162165"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004099"/>
                </a:solidFill>
                <a:latin typeface="Arial"/>
                <a:cs typeface="Arial"/>
              </a:rPr>
              <a:t>C</a:t>
            </a:r>
            <a:r>
              <a:rPr sz="1950" b="1" spc="7" baseline="-21367" dirty="0">
                <a:solidFill>
                  <a:srgbClr val="004099"/>
                </a:solidFill>
                <a:latin typeface="Arial"/>
                <a:cs typeface="Arial"/>
              </a:rPr>
              <a:t>g,0</a:t>
            </a:r>
            <a:r>
              <a:rPr sz="1950" b="1" spc="300" baseline="-21367" dirty="0">
                <a:solidFill>
                  <a:srgbClr val="004099"/>
                </a:solidFill>
                <a:latin typeface="Arial"/>
                <a:cs typeface="Arial"/>
              </a:rPr>
              <a:t> </a:t>
            </a:r>
            <a:r>
              <a:rPr sz="2000" b="1" spc="-5" dirty="0">
                <a:solidFill>
                  <a:srgbClr val="004099"/>
                </a:solidFill>
                <a:latin typeface="Arial"/>
                <a:cs typeface="Arial"/>
              </a:rPr>
              <a:t>and</a:t>
            </a:r>
            <a:r>
              <a:rPr sz="2000" b="1" spc="20" dirty="0">
                <a:solidFill>
                  <a:srgbClr val="004099"/>
                </a:solidFill>
                <a:latin typeface="Arial"/>
                <a:cs typeface="Arial"/>
              </a:rPr>
              <a:t> </a:t>
            </a:r>
            <a:r>
              <a:rPr sz="2000" b="1" i="1" spc="-5" dirty="0">
                <a:solidFill>
                  <a:srgbClr val="004099"/>
                </a:solidFill>
                <a:latin typeface="Arial"/>
                <a:cs typeface="Arial"/>
              </a:rPr>
              <a:t>C</a:t>
            </a:r>
            <a:r>
              <a:rPr sz="1950" b="1" spc="-7" baseline="-21367" dirty="0">
                <a:solidFill>
                  <a:srgbClr val="004099"/>
                </a:solidFill>
                <a:latin typeface="Arial"/>
                <a:cs typeface="Arial"/>
              </a:rPr>
              <a:t>par,0</a:t>
            </a:r>
            <a:r>
              <a:rPr sz="1950" b="1" spc="315" baseline="-21367" dirty="0">
                <a:solidFill>
                  <a:srgbClr val="004099"/>
                </a:solidFill>
                <a:latin typeface="Arial"/>
                <a:cs typeface="Arial"/>
              </a:rPr>
              <a:t> </a:t>
            </a:r>
            <a:r>
              <a:rPr sz="2000" b="1" spc="-5" dirty="0">
                <a:solidFill>
                  <a:srgbClr val="004099"/>
                </a:solidFill>
                <a:latin typeface="Arial"/>
                <a:cs typeface="Arial"/>
              </a:rPr>
              <a:t>are</a:t>
            </a:r>
            <a:r>
              <a:rPr sz="2000" b="1" spc="10" dirty="0">
                <a:solidFill>
                  <a:srgbClr val="004099"/>
                </a:solidFill>
                <a:latin typeface="Arial"/>
                <a:cs typeface="Arial"/>
              </a:rPr>
              <a:t> </a:t>
            </a:r>
            <a:r>
              <a:rPr sz="2000" b="1" spc="-5" dirty="0">
                <a:solidFill>
                  <a:srgbClr val="004099"/>
                </a:solidFill>
                <a:latin typeface="Arial"/>
                <a:cs typeface="Arial"/>
              </a:rPr>
              <a:t>unit-width</a:t>
            </a:r>
            <a:r>
              <a:rPr sz="2000" b="1" dirty="0">
                <a:solidFill>
                  <a:srgbClr val="004099"/>
                </a:solidFill>
                <a:latin typeface="Arial"/>
                <a:cs typeface="Arial"/>
              </a:rPr>
              <a:t> </a:t>
            </a:r>
            <a:r>
              <a:rPr sz="2000" b="1" spc="-5" dirty="0">
                <a:solidFill>
                  <a:srgbClr val="004099"/>
                </a:solidFill>
                <a:latin typeface="Arial"/>
                <a:cs typeface="Arial"/>
              </a:rPr>
              <a:t>gate</a:t>
            </a:r>
            <a:r>
              <a:rPr sz="2000" b="1" spc="10" dirty="0">
                <a:solidFill>
                  <a:srgbClr val="004099"/>
                </a:solidFill>
                <a:latin typeface="Arial"/>
                <a:cs typeface="Arial"/>
              </a:rPr>
              <a:t> </a:t>
            </a:r>
            <a:r>
              <a:rPr sz="2000" b="1" spc="-5" dirty="0">
                <a:solidFill>
                  <a:srgbClr val="004099"/>
                </a:solidFill>
                <a:latin typeface="Arial"/>
                <a:cs typeface="Arial"/>
              </a:rPr>
              <a:t>and</a:t>
            </a:r>
            <a:r>
              <a:rPr sz="2000" b="1" spc="20" dirty="0">
                <a:solidFill>
                  <a:srgbClr val="004099"/>
                </a:solidFill>
                <a:latin typeface="Arial"/>
                <a:cs typeface="Arial"/>
              </a:rPr>
              <a:t> </a:t>
            </a:r>
            <a:r>
              <a:rPr sz="2000" b="1" spc="-5" dirty="0">
                <a:solidFill>
                  <a:srgbClr val="004099"/>
                </a:solidFill>
                <a:latin typeface="Arial"/>
                <a:cs typeface="Arial"/>
              </a:rPr>
              <a:t>parasitic</a:t>
            </a:r>
            <a:r>
              <a:rPr sz="2000" b="1" spc="5" dirty="0">
                <a:solidFill>
                  <a:srgbClr val="004099"/>
                </a:solidFill>
                <a:latin typeface="Arial"/>
                <a:cs typeface="Arial"/>
              </a:rPr>
              <a:t> </a:t>
            </a:r>
            <a:r>
              <a:rPr sz="2000" b="1" spc="-5" dirty="0">
                <a:solidFill>
                  <a:srgbClr val="004099"/>
                </a:solidFill>
                <a:latin typeface="Arial"/>
                <a:cs typeface="Arial"/>
              </a:rPr>
              <a:t>capacitance</a:t>
            </a:r>
            <a:endParaRPr sz="2000">
              <a:latin typeface="Arial"/>
              <a:cs typeface="Arial"/>
            </a:endParaRPr>
          </a:p>
        </p:txBody>
      </p:sp>
      <p:sp>
        <p:nvSpPr>
          <p:cNvPr id="40" name="灯片编号占位符 39">
            <a:extLst>
              <a:ext uri="{FF2B5EF4-FFF2-40B4-BE49-F238E27FC236}">
                <a16:creationId xmlns:a16="http://schemas.microsoft.com/office/drawing/2014/main" id="{57A03E4F-F322-2CEA-FBAC-E51B48AD559D}"/>
              </a:ext>
            </a:extLst>
          </p:cNvPr>
          <p:cNvSpPr>
            <a:spLocks noGrp="1"/>
          </p:cNvSpPr>
          <p:nvPr>
            <p:ph type="sldNum" sz="quarter" idx="7"/>
          </p:nvPr>
        </p:nvSpPr>
        <p:spPr/>
        <p:txBody>
          <a:bodyPr/>
          <a:lstStyle/>
          <a:p>
            <a:fld id="{B6F15528-21DE-4FAA-801E-634DDDAF4B2B}" type="slidenum">
              <a:rPr lang="en-US" altLang="zh-CN"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8767" y="157422"/>
            <a:ext cx="5643100" cy="505267"/>
          </a:xfrm>
          <a:prstGeom prst="rect">
            <a:avLst/>
          </a:prstGeom>
        </p:spPr>
        <p:txBody>
          <a:bodyPr vert="horz" wrap="square" lIns="0" tIns="12700" rIns="0" bIns="0" rtlCol="0">
            <a:spAutoFit/>
          </a:bodyPr>
          <a:lstStyle/>
          <a:p>
            <a:pPr marL="12700">
              <a:lnSpc>
                <a:spcPct val="100000"/>
              </a:lnSpc>
              <a:spcBef>
                <a:spcPts val="100"/>
              </a:spcBef>
            </a:pPr>
            <a:r>
              <a:rPr lang="en-US" altLang="zh-CN" sz="3200" b="1" i="0" kern="1200" spc="-30" dirty="0">
                <a:latin typeface="+mn-lt"/>
                <a:ea typeface="+mn-ea"/>
                <a:cs typeface="+mn-cs"/>
              </a:rPr>
              <a:t>Example: </a:t>
            </a:r>
            <a:r>
              <a:rPr sz="3200" b="1" i="0" kern="1200" spc="-30" dirty="0">
                <a:latin typeface="+mn-lt"/>
                <a:ea typeface="+mn-ea"/>
                <a:cs typeface="+mn-cs"/>
              </a:rPr>
              <a:t>Delay of Inverter Chain</a:t>
            </a:r>
          </a:p>
        </p:txBody>
      </p:sp>
      <p:grpSp>
        <p:nvGrpSpPr>
          <p:cNvPr id="3" name="object 3"/>
          <p:cNvGrpSpPr/>
          <p:nvPr/>
        </p:nvGrpSpPr>
        <p:grpSpPr>
          <a:xfrm>
            <a:off x="2111023" y="3509205"/>
            <a:ext cx="537210" cy="646430"/>
            <a:chOff x="2330957" y="3264408"/>
            <a:chExt cx="537210" cy="646430"/>
          </a:xfrm>
        </p:grpSpPr>
        <p:sp>
          <p:nvSpPr>
            <p:cNvPr id="4" name="object 4"/>
            <p:cNvSpPr/>
            <p:nvPr/>
          </p:nvSpPr>
          <p:spPr>
            <a:xfrm>
              <a:off x="2346959" y="3280410"/>
              <a:ext cx="504825" cy="439420"/>
            </a:xfrm>
            <a:custGeom>
              <a:avLst/>
              <a:gdLst/>
              <a:ahLst/>
              <a:cxnLst/>
              <a:rect l="l" t="t" r="r" b="b"/>
              <a:pathLst>
                <a:path w="504825" h="439420">
                  <a:moveTo>
                    <a:pt x="504825" y="9525"/>
                  </a:moveTo>
                  <a:lnTo>
                    <a:pt x="0" y="0"/>
                  </a:lnTo>
                </a:path>
                <a:path w="504825" h="439420">
                  <a:moveTo>
                    <a:pt x="279781" y="9143"/>
                  </a:moveTo>
                  <a:lnTo>
                    <a:pt x="276606" y="439419"/>
                  </a:lnTo>
                </a:path>
              </a:pathLst>
            </a:custGeom>
            <a:ln w="32004">
              <a:solidFill>
                <a:srgbClr val="0000C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2494025" y="3655288"/>
              <a:ext cx="255295" cy="255295"/>
            </a:xfrm>
            <a:prstGeom prst="rect">
              <a:avLst/>
            </a:prstGeom>
          </p:spPr>
        </p:pic>
      </p:grpSp>
      <p:grpSp>
        <p:nvGrpSpPr>
          <p:cNvPr id="6" name="object 6"/>
          <p:cNvGrpSpPr/>
          <p:nvPr/>
        </p:nvGrpSpPr>
        <p:grpSpPr>
          <a:xfrm>
            <a:off x="2110833" y="1706884"/>
            <a:ext cx="1826895" cy="1741170"/>
            <a:chOff x="2330767" y="1462087"/>
            <a:chExt cx="1826895" cy="1741170"/>
          </a:xfrm>
        </p:grpSpPr>
        <p:sp>
          <p:nvSpPr>
            <p:cNvPr id="7" name="object 7"/>
            <p:cNvSpPr/>
            <p:nvPr/>
          </p:nvSpPr>
          <p:spPr>
            <a:xfrm>
              <a:off x="2617469" y="1478279"/>
              <a:ext cx="1524000" cy="3175"/>
            </a:xfrm>
            <a:custGeom>
              <a:avLst/>
              <a:gdLst/>
              <a:ahLst/>
              <a:cxnLst/>
              <a:rect l="l" t="t" r="r" b="b"/>
              <a:pathLst>
                <a:path w="1524000" h="3175">
                  <a:moveTo>
                    <a:pt x="1524000" y="0"/>
                  </a:moveTo>
                  <a:lnTo>
                    <a:pt x="0" y="3175"/>
                  </a:lnTo>
                </a:path>
              </a:pathLst>
            </a:custGeom>
            <a:ln w="32004">
              <a:solidFill>
                <a:srgbClr val="000000"/>
              </a:solidFill>
            </a:ln>
          </p:spPr>
          <p:txBody>
            <a:bodyPr wrap="square" lIns="0" tIns="0" rIns="0" bIns="0" rtlCol="0"/>
            <a:lstStyle/>
            <a:p>
              <a:endParaRPr/>
            </a:p>
          </p:txBody>
        </p:sp>
        <p:sp>
          <p:nvSpPr>
            <p:cNvPr id="8" name="object 8"/>
            <p:cNvSpPr/>
            <p:nvPr/>
          </p:nvSpPr>
          <p:spPr>
            <a:xfrm>
              <a:off x="3309365" y="1478279"/>
              <a:ext cx="0" cy="793750"/>
            </a:xfrm>
            <a:custGeom>
              <a:avLst/>
              <a:gdLst/>
              <a:ahLst/>
              <a:cxnLst/>
              <a:rect l="l" t="t" r="r" b="b"/>
              <a:pathLst>
                <a:path h="793750">
                  <a:moveTo>
                    <a:pt x="0" y="0"/>
                  </a:moveTo>
                  <a:lnTo>
                    <a:pt x="0" y="113157"/>
                  </a:lnTo>
                </a:path>
                <a:path h="793750">
                  <a:moveTo>
                    <a:pt x="0" y="646557"/>
                  </a:moveTo>
                  <a:lnTo>
                    <a:pt x="0" y="793750"/>
                  </a:lnTo>
                </a:path>
              </a:pathLst>
            </a:custGeom>
            <a:ln w="32003">
              <a:solidFill>
                <a:srgbClr val="000000"/>
              </a:solidFill>
            </a:ln>
          </p:spPr>
          <p:txBody>
            <a:bodyPr wrap="square" lIns="0" tIns="0" rIns="0" bIns="0" rtlCol="0"/>
            <a:lstStyle/>
            <a:p>
              <a:endParaRPr/>
            </a:p>
          </p:txBody>
        </p:sp>
        <p:sp>
          <p:nvSpPr>
            <p:cNvPr id="9" name="object 9"/>
            <p:cNvSpPr/>
            <p:nvPr/>
          </p:nvSpPr>
          <p:spPr>
            <a:xfrm>
              <a:off x="3195446" y="1591437"/>
              <a:ext cx="228600" cy="533400"/>
            </a:xfrm>
            <a:custGeom>
              <a:avLst/>
              <a:gdLst/>
              <a:ahLst/>
              <a:cxnLst/>
              <a:rect l="l" t="t" r="r" b="b"/>
              <a:pathLst>
                <a:path w="228600" h="533400">
                  <a:moveTo>
                    <a:pt x="228600" y="0"/>
                  </a:moveTo>
                  <a:lnTo>
                    <a:pt x="0" y="0"/>
                  </a:lnTo>
                  <a:lnTo>
                    <a:pt x="0" y="533400"/>
                  </a:lnTo>
                  <a:lnTo>
                    <a:pt x="228600" y="533400"/>
                  </a:lnTo>
                  <a:lnTo>
                    <a:pt x="228600" y="0"/>
                  </a:lnTo>
                  <a:close/>
                </a:path>
              </a:pathLst>
            </a:custGeom>
            <a:solidFill>
              <a:srgbClr val="BADFE2"/>
            </a:solidFill>
          </p:spPr>
          <p:txBody>
            <a:bodyPr wrap="square" lIns="0" tIns="0" rIns="0" bIns="0" rtlCol="0"/>
            <a:lstStyle/>
            <a:p>
              <a:endParaRPr/>
            </a:p>
          </p:txBody>
        </p:sp>
        <p:sp>
          <p:nvSpPr>
            <p:cNvPr id="10" name="object 10"/>
            <p:cNvSpPr/>
            <p:nvPr/>
          </p:nvSpPr>
          <p:spPr>
            <a:xfrm>
              <a:off x="3195446" y="1591437"/>
              <a:ext cx="228600" cy="533400"/>
            </a:xfrm>
            <a:custGeom>
              <a:avLst/>
              <a:gdLst/>
              <a:ahLst/>
              <a:cxnLst/>
              <a:rect l="l" t="t" r="r" b="b"/>
              <a:pathLst>
                <a:path w="228600" h="533400">
                  <a:moveTo>
                    <a:pt x="0" y="533400"/>
                  </a:moveTo>
                  <a:lnTo>
                    <a:pt x="228600" y="533400"/>
                  </a:lnTo>
                  <a:lnTo>
                    <a:pt x="228600" y="0"/>
                  </a:lnTo>
                  <a:lnTo>
                    <a:pt x="0" y="0"/>
                  </a:lnTo>
                  <a:lnTo>
                    <a:pt x="0" y="533400"/>
                  </a:lnTo>
                  <a:close/>
                </a:path>
              </a:pathLst>
            </a:custGeom>
            <a:ln w="25146">
              <a:solidFill>
                <a:srgbClr val="88A3A7"/>
              </a:solidFill>
            </a:ln>
          </p:spPr>
          <p:txBody>
            <a:bodyPr wrap="square" lIns="0" tIns="0" rIns="0" bIns="0" rtlCol="0"/>
            <a:lstStyle/>
            <a:p>
              <a:endParaRPr/>
            </a:p>
          </p:txBody>
        </p:sp>
        <p:sp>
          <p:nvSpPr>
            <p:cNvPr id="11" name="object 11"/>
            <p:cNvSpPr/>
            <p:nvPr/>
          </p:nvSpPr>
          <p:spPr>
            <a:xfrm>
              <a:off x="2346959" y="2500883"/>
              <a:ext cx="504825" cy="685800"/>
            </a:xfrm>
            <a:custGeom>
              <a:avLst/>
              <a:gdLst/>
              <a:ahLst/>
              <a:cxnLst/>
              <a:rect l="l" t="t" r="r" b="b"/>
              <a:pathLst>
                <a:path w="504825" h="685800">
                  <a:moveTo>
                    <a:pt x="276606" y="0"/>
                  </a:moveTo>
                  <a:lnTo>
                    <a:pt x="276606" y="685800"/>
                  </a:lnTo>
                </a:path>
                <a:path w="504825" h="685800">
                  <a:moveTo>
                    <a:pt x="504825" y="685418"/>
                  </a:moveTo>
                  <a:lnTo>
                    <a:pt x="0" y="675893"/>
                  </a:lnTo>
                </a:path>
              </a:pathLst>
            </a:custGeom>
            <a:ln w="32004">
              <a:solidFill>
                <a:srgbClr val="0000CC"/>
              </a:solidFill>
            </a:ln>
          </p:spPr>
          <p:txBody>
            <a:bodyPr wrap="square" lIns="0" tIns="0" rIns="0" bIns="0" rtlCol="0"/>
            <a:lstStyle/>
            <a:p>
              <a:endParaRPr/>
            </a:p>
          </p:txBody>
        </p:sp>
      </p:grpSp>
      <p:sp>
        <p:nvSpPr>
          <p:cNvPr id="12" name="object 12"/>
          <p:cNvSpPr txBox="1"/>
          <p:nvPr/>
        </p:nvSpPr>
        <p:spPr>
          <a:xfrm>
            <a:off x="3214145" y="2006286"/>
            <a:ext cx="60833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latin typeface="Arial"/>
                <a:cs typeface="Arial"/>
              </a:rPr>
              <a:t>R</a:t>
            </a:r>
            <a:r>
              <a:rPr sz="1300" b="1" spc="10" dirty="0">
                <a:latin typeface="Arial"/>
                <a:cs typeface="Arial"/>
              </a:rPr>
              <a:t>on,1</a:t>
            </a:r>
            <a:endParaRPr sz="1300">
              <a:latin typeface="Arial"/>
              <a:cs typeface="Arial"/>
            </a:endParaRPr>
          </a:p>
        </p:txBody>
      </p:sp>
      <p:sp>
        <p:nvSpPr>
          <p:cNvPr id="13" name="object 13"/>
          <p:cNvSpPr txBox="1"/>
          <p:nvPr/>
        </p:nvSpPr>
        <p:spPr>
          <a:xfrm>
            <a:off x="1842038" y="3081722"/>
            <a:ext cx="551815" cy="330200"/>
          </a:xfrm>
          <a:prstGeom prst="rect">
            <a:avLst/>
          </a:prstGeom>
        </p:spPr>
        <p:txBody>
          <a:bodyPr vert="horz" wrap="square" lIns="0" tIns="12065" rIns="0" bIns="0" rtlCol="0">
            <a:spAutoFit/>
          </a:bodyPr>
          <a:lstStyle/>
          <a:p>
            <a:pPr marL="38100">
              <a:lnSpc>
                <a:spcPct val="100000"/>
              </a:lnSpc>
              <a:spcBef>
                <a:spcPts val="95"/>
              </a:spcBef>
            </a:pPr>
            <a:r>
              <a:rPr sz="3000" b="1" i="1" spc="7" baseline="13888" dirty="0">
                <a:solidFill>
                  <a:srgbClr val="0000CC"/>
                </a:solidFill>
                <a:latin typeface="Arial"/>
                <a:cs typeface="Arial"/>
              </a:rPr>
              <a:t>C</a:t>
            </a:r>
            <a:r>
              <a:rPr sz="1300" b="1" spc="5" dirty="0">
                <a:solidFill>
                  <a:srgbClr val="0000CC"/>
                </a:solidFill>
                <a:latin typeface="Arial"/>
                <a:cs typeface="Arial"/>
              </a:rPr>
              <a:t>in,1</a:t>
            </a:r>
            <a:endParaRPr sz="1300">
              <a:latin typeface="Arial"/>
              <a:cs typeface="Arial"/>
            </a:endParaRPr>
          </a:p>
        </p:txBody>
      </p:sp>
      <p:sp>
        <p:nvSpPr>
          <p:cNvPr id="14" name="object 14"/>
          <p:cNvSpPr/>
          <p:nvPr/>
        </p:nvSpPr>
        <p:spPr>
          <a:xfrm>
            <a:off x="3481862" y="2756348"/>
            <a:ext cx="504825" cy="686435"/>
          </a:xfrm>
          <a:custGeom>
            <a:avLst/>
            <a:gdLst/>
            <a:ahLst/>
            <a:cxnLst/>
            <a:rect l="l" t="t" r="r" b="b"/>
            <a:pathLst>
              <a:path w="504825" h="686435">
                <a:moveTo>
                  <a:pt x="275843" y="0"/>
                </a:moveTo>
                <a:lnTo>
                  <a:pt x="275843" y="685800"/>
                </a:lnTo>
              </a:path>
              <a:path w="504825" h="686435">
                <a:moveTo>
                  <a:pt x="504825" y="686053"/>
                </a:moveTo>
                <a:lnTo>
                  <a:pt x="0" y="678180"/>
                </a:lnTo>
              </a:path>
            </a:pathLst>
          </a:custGeom>
          <a:ln w="32004">
            <a:solidFill>
              <a:srgbClr val="0000CC"/>
            </a:solidFill>
          </a:ln>
        </p:spPr>
        <p:txBody>
          <a:bodyPr wrap="square" lIns="0" tIns="0" rIns="0" bIns="0" rtlCol="0"/>
          <a:lstStyle/>
          <a:p>
            <a:endParaRPr/>
          </a:p>
        </p:txBody>
      </p:sp>
      <p:grpSp>
        <p:nvGrpSpPr>
          <p:cNvPr id="15" name="object 15"/>
          <p:cNvGrpSpPr/>
          <p:nvPr/>
        </p:nvGrpSpPr>
        <p:grpSpPr>
          <a:xfrm>
            <a:off x="3465860" y="3521397"/>
            <a:ext cx="537210" cy="645795"/>
            <a:chOff x="3685794" y="3276600"/>
            <a:chExt cx="537210" cy="645795"/>
          </a:xfrm>
        </p:grpSpPr>
        <p:sp>
          <p:nvSpPr>
            <p:cNvPr id="16" name="object 16"/>
            <p:cNvSpPr/>
            <p:nvPr/>
          </p:nvSpPr>
          <p:spPr>
            <a:xfrm>
              <a:off x="3701796" y="3292601"/>
              <a:ext cx="504825" cy="440690"/>
            </a:xfrm>
            <a:custGeom>
              <a:avLst/>
              <a:gdLst/>
              <a:ahLst/>
              <a:cxnLst/>
              <a:rect l="l" t="t" r="r" b="b"/>
              <a:pathLst>
                <a:path w="504825" h="440689">
                  <a:moveTo>
                    <a:pt x="504825" y="8000"/>
                  </a:moveTo>
                  <a:lnTo>
                    <a:pt x="0" y="0"/>
                  </a:lnTo>
                </a:path>
                <a:path w="504825" h="440689">
                  <a:moveTo>
                    <a:pt x="279018" y="8382"/>
                  </a:moveTo>
                  <a:lnTo>
                    <a:pt x="275843" y="440181"/>
                  </a:lnTo>
                </a:path>
              </a:pathLst>
            </a:custGeom>
            <a:ln w="32004">
              <a:solidFill>
                <a:srgbClr val="0000CC"/>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3848100" y="3666718"/>
              <a:ext cx="255295" cy="255295"/>
            </a:xfrm>
            <a:prstGeom prst="rect">
              <a:avLst/>
            </a:prstGeom>
          </p:spPr>
        </p:pic>
      </p:grpSp>
      <p:sp>
        <p:nvSpPr>
          <p:cNvPr id="18" name="object 18"/>
          <p:cNvSpPr txBox="1"/>
          <p:nvPr/>
        </p:nvSpPr>
        <p:spPr>
          <a:xfrm>
            <a:off x="3107212" y="3076389"/>
            <a:ext cx="66357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0000CC"/>
                </a:solidFill>
                <a:latin typeface="Arial"/>
                <a:cs typeface="Arial"/>
              </a:rPr>
              <a:t>C</a:t>
            </a:r>
            <a:r>
              <a:rPr sz="1300" b="1" spc="10" dirty="0">
                <a:solidFill>
                  <a:srgbClr val="0000CC"/>
                </a:solidFill>
                <a:latin typeface="Arial"/>
                <a:cs typeface="Arial"/>
              </a:rPr>
              <a:t>par,1</a:t>
            </a:r>
            <a:endParaRPr sz="1300">
              <a:latin typeface="Arial"/>
              <a:cs typeface="Arial"/>
            </a:endParaRPr>
          </a:p>
        </p:txBody>
      </p:sp>
      <p:grpSp>
        <p:nvGrpSpPr>
          <p:cNvPr id="19" name="object 19"/>
          <p:cNvGrpSpPr/>
          <p:nvPr/>
        </p:nvGrpSpPr>
        <p:grpSpPr>
          <a:xfrm>
            <a:off x="1720689" y="2254940"/>
            <a:ext cx="2581910" cy="1030605"/>
            <a:chOff x="1940623" y="2010143"/>
            <a:chExt cx="2581910" cy="1030605"/>
          </a:xfrm>
        </p:grpSpPr>
        <p:pic>
          <p:nvPicPr>
            <p:cNvPr id="20" name="object 20"/>
            <p:cNvPicPr/>
            <p:nvPr/>
          </p:nvPicPr>
          <p:blipFill>
            <a:blip r:embed="rId5" cstate="print"/>
            <a:stretch>
              <a:fillRect/>
            </a:stretch>
          </p:blipFill>
          <p:spPr>
            <a:xfrm>
              <a:off x="2862833" y="2010143"/>
              <a:ext cx="972324" cy="1030236"/>
            </a:xfrm>
            <a:prstGeom prst="rect">
              <a:avLst/>
            </a:prstGeom>
          </p:spPr>
        </p:pic>
        <p:pic>
          <p:nvPicPr>
            <p:cNvPr id="21" name="object 21"/>
            <p:cNvPicPr/>
            <p:nvPr/>
          </p:nvPicPr>
          <p:blipFill>
            <a:blip r:embed="rId6" cstate="print"/>
            <a:stretch>
              <a:fillRect/>
            </a:stretch>
          </p:blipFill>
          <p:spPr>
            <a:xfrm>
              <a:off x="3817619" y="2405634"/>
              <a:ext cx="228600" cy="241553"/>
            </a:xfrm>
            <a:prstGeom prst="rect">
              <a:avLst/>
            </a:prstGeom>
          </p:spPr>
        </p:pic>
        <p:sp>
          <p:nvSpPr>
            <p:cNvPr id="22" name="object 22"/>
            <p:cNvSpPr/>
            <p:nvPr/>
          </p:nvSpPr>
          <p:spPr>
            <a:xfrm>
              <a:off x="3817619" y="2405634"/>
              <a:ext cx="228600" cy="241935"/>
            </a:xfrm>
            <a:custGeom>
              <a:avLst/>
              <a:gdLst/>
              <a:ahLst/>
              <a:cxnLst/>
              <a:rect l="l" t="t" r="r" b="b"/>
              <a:pathLst>
                <a:path w="228600" h="241935">
                  <a:moveTo>
                    <a:pt x="0" y="120776"/>
                  </a:moveTo>
                  <a:lnTo>
                    <a:pt x="8983" y="73777"/>
                  </a:lnTo>
                  <a:lnTo>
                    <a:pt x="33480" y="35385"/>
                  </a:lnTo>
                  <a:lnTo>
                    <a:pt x="69812" y="9495"/>
                  </a:lnTo>
                  <a:lnTo>
                    <a:pt x="114300" y="0"/>
                  </a:lnTo>
                  <a:lnTo>
                    <a:pt x="158787" y="9495"/>
                  </a:lnTo>
                  <a:lnTo>
                    <a:pt x="195119" y="35385"/>
                  </a:lnTo>
                  <a:lnTo>
                    <a:pt x="219616" y="73777"/>
                  </a:lnTo>
                  <a:lnTo>
                    <a:pt x="228600" y="120776"/>
                  </a:lnTo>
                  <a:lnTo>
                    <a:pt x="219616" y="167776"/>
                  </a:lnTo>
                  <a:lnTo>
                    <a:pt x="195119" y="206168"/>
                  </a:lnTo>
                  <a:lnTo>
                    <a:pt x="158787" y="232058"/>
                  </a:lnTo>
                  <a:lnTo>
                    <a:pt x="114300" y="241553"/>
                  </a:lnTo>
                  <a:lnTo>
                    <a:pt x="69812" y="232058"/>
                  </a:lnTo>
                  <a:lnTo>
                    <a:pt x="33480" y="206168"/>
                  </a:lnTo>
                  <a:lnTo>
                    <a:pt x="8983" y="167776"/>
                  </a:lnTo>
                  <a:lnTo>
                    <a:pt x="0" y="120776"/>
                  </a:lnTo>
                  <a:close/>
                </a:path>
              </a:pathLst>
            </a:custGeom>
            <a:ln w="38100">
              <a:solidFill>
                <a:srgbClr val="000000"/>
              </a:solidFill>
            </a:ln>
          </p:spPr>
          <p:txBody>
            <a:bodyPr wrap="square" lIns="0" tIns="0" rIns="0" bIns="0" rtlCol="0"/>
            <a:lstStyle/>
            <a:p>
              <a:endParaRPr/>
            </a:p>
          </p:txBody>
        </p:sp>
        <p:sp>
          <p:nvSpPr>
            <p:cNvPr id="23" name="object 23"/>
            <p:cNvSpPr/>
            <p:nvPr/>
          </p:nvSpPr>
          <p:spPr>
            <a:xfrm>
              <a:off x="1956815" y="2494788"/>
              <a:ext cx="2549525" cy="15240"/>
            </a:xfrm>
            <a:custGeom>
              <a:avLst/>
              <a:gdLst/>
              <a:ahLst/>
              <a:cxnLst/>
              <a:rect l="l" t="t" r="r" b="b"/>
              <a:pathLst>
                <a:path w="2549525" h="15239">
                  <a:moveTo>
                    <a:pt x="2549144" y="0"/>
                  </a:moveTo>
                  <a:lnTo>
                    <a:pt x="2085594" y="0"/>
                  </a:lnTo>
                </a:path>
                <a:path w="2549525" h="15239">
                  <a:moveTo>
                    <a:pt x="895350" y="15239"/>
                  </a:moveTo>
                  <a:lnTo>
                    <a:pt x="0" y="15239"/>
                  </a:lnTo>
                </a:path>
              </a:pathLst>
            </a:custGeom>
            <a:ln w="32004">
              <a:solidFill>
                <a:srgbClr val="000000"/>
              </a:solidFill>
            </a:ln>
          </p:spPr>
          <p:txBody>
            <a:bodyPr wrap="square" lIns="0" tIns="0" rIns="0" bIns="0" rtlCol="0"/>
            <a:lstStyle/>
            <a:p>
              <a:endParaRPr/>
            </a:p>
          </p:txBody>
        </p:sp>
      </p:grpSp>
      <p:sp>
        <p:nvSpPr>
          <p:cNvPr id="24" name="object 24"/>
          <p:cNvSpPr txBox="1"/>
          <p:nvPr/>
        </p:nvSpPr>
        <p:spPr>
          <a:xfrm>
            <a:off x="2818160" y="2592265"/>
            <a:ext cx="339725" cy="330200"/>
          </a:xfrm>
          <a:prstGeom prst="rect">
            <a:avLst/>
          </a:prstGeom>
        </p:spPr>
        <p:txBody>
          <a:bodyPr vert="horz" wrap="square" lIns="0" tIns="12065" rIns="0" bIns="0" rtlCol="0">
            <a:spAutoFit/>
          </a:bodyPr>
          <a:lstStyle/>
          <a:p>
            <a:pPr marL="38100">
              <a:lnSpc>
                <a:spcPct val="100000"/>
              </a:lnSpc>
              <a:spcBef>
                <a:spcPts val="95"/>
              </a:spcBef>
            </a:pPr>
            <a:r>
              <a:rPr sz="2000" b="1" spc="5" dirty="0">
                <a:latin typeface="Arial"/>
                <a:cs typeface="Arial"/>
              </a:rPr>
              <a:t>S</a:t>
            </a:r>
            <a:r>
              <a:rPr sz="1950" b="1" spc="7" baseline="-21367" dirty="0">
                <a:latin typeface="Arial"/>
                <a:cs typeface="Arial"/>
              </a:rPr>
              <a:t>1</a:t>
            </a:r>
            <a:endParaRPr sz="1950" baseline="-21367">
              <a:latin typeface="Arial"/>
              <a:cs typeface="Arial"/>
            </a:endParaRPr>
          </a:p>
        </p:txBody>
      </p:sp>
      <p:grpSp>
        <p:nvGrpSpPr>
          <p:cNvPr id="25" name="object 25"/>
          <p:cNvGrpSpPr/>
          <p:nvPr/>
        </p:nvGrpSpPr>
        <p:grpSpPr>
          <a:xfrm>
            <a:off x="4485225" y="1690120"/>
            <a:ext cx="1826260" cy="2449195"/>
            <a:chOff x="4705159" y="1445323"/>
            <a:chExt cx="1826260" cy="2449195"/>
          </a:xfrm>
        </p:grpSpPr>
        <p:sp>
          <p:nvSpPr>
            <p:cNvPr id="26" name="object 26"/>
            <p:cNvSpPr/>
            <p:nvPr/>
          </p:nvSpPr>
          <p:spPr>
            <a:xfrm>
              <a:off x="4721351" y="2484119"/>
              <a:ext cx="504825" cy="1219200"/>
            </a:xfrm>
            <a:custGeom>
              <a:avLst/>
              <a:gdLst/>
              <a:ahLst/>
              <a:cxnLst/>
              <a:rect l="l" t="t" r="r" b="b"/>
              <a:pathLst>
                <a:path w="504825" h="1219200">
                  <a:moveTo>
                    <a:pt x="275844" y="0"/>
                  </a:moveTo>
                  <a:lnTo>
                    <a:pt x="275844" y="685800"/>
                  </a:lnTo>
                </a:path>
                <a:path w="504825" h="1219200">
                  <a:moveTo>
                    <a:pt x="504825" y="685418"/>
                  </a:moveTo>
                  <a:lnTo>
                    <a:pt x="0" y="675893"/>
                  </a:lnTo>
                </a:path>
                <a:path w="504825" h="1219200">
                  <a:moveTo>
                    <a:pt x="504825" y="789051"/>
                  </a:moveTo>
                  <a:lnTo>
                    <a:pt x="0" y="779526"/>
                  </a:lnTo>
                </a:path>
                <a:path w="504825" h="1219200">
                  <a:moveTo>
                    <a:pt x="279019" y="788669"/>
                  </a:moveTo>
                  <a:lnTo>
                    <a:pt x="275844" y="1218945"/>
                  </a:lnTo>
                </a:path>
              </a:pathLst>
            </a:custGeom>
            <a:ln w="32004">
              <a:solidFill>
                <a:srgbClr val="0000CC"/>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4867655" y="3638613"/>
              <a:ext cx="256095" cy="255333"/>
            </a:xfrm>
            <a:prstGeom prst="rect">
              <a:avLst/>
            </a:prstGeom>
          </p:spPr>
        </p:pic>
        <p:sp>
          <p:nvSpPr>
            <p:cNvPr id="28" name="object 28"/>
            <p:cNvSpPr/>
            <p:nvPr/>
          </p:nvSpPr>
          <p:spPr>
            <a:xfrm>
              <a:off x="4991099" y="1461516"/>
              <a:ext cx="1524000" cy="3175"/>
            </a:xfrm>
            <a:custGeom>
              <a:avLst/>
              <a:gdLst/>
              <a:ahLst/>
              <a:cxnLst/>
              <a:rect l="l" t="t" r="r" b="b"/>
              <a:pathLst>
                <a:path w="1524000" h="3175">
                  <a:moveTo>
                    <a:pt x="1524000" y="0"/>
                  </a:moveTo>
                  <a:lnTo>
                    <a:pt x="0" y="3175"/>
                  </a:lnTo>
                </a:path>
              </a:pathLst>
            </a:custGeom>
            <a:ln w="32004">
              <a:solidFill>
                <a:srgbClr val="000000"/>
              </a:solidFill>
            </a:ln>
          </p:spPr>
          <p:txBody>
            <a:bodyPr wrap="square" lIns="0" tIns="0" rIns="0" bIns="0" rtlCol="0"/>
            <a:lstStyle/>
            <a:p>
              <a:endParaRPr/>
            </a:p>
          </p:txBody>
        </p:sp>
        <p:sp>
          <p:nvSpPr>
            <p:cNvPr id="29" name="object 29"/>
            <p:cNvSpPr/>
            <p:nvPr/>
          </p:nvSpPr>
          <p:spPr>
            <a:xfrm>
              <a:off x="5682995" y="1461516"/>
              <a:ext cx="0" cy="793750"/>
            </a:xfrm>
            <a:custGeom>
              <a:avLst/>
              <a:gdLst/>
              <a:ahLst/>
              <a:cxnLst/>
              <a:rect l="l" t="t" r="r" b="b"/>
              <a:pathLst>
                <a:path h="793750">
                  <a:moveTo>
                    <a:pt x="0" y="646557"/>
                  </a:moveTo>
                  <a:lnTo>
                    <a:pt x="0" y="793750"/>
                  </a:lnTo>
                </a:path>
                <a:path h="793750">
                  <a:moveTo>
                    <a:pt x="0" y="0"/>
                  </a:moveTo>
                  <a:lnTo>
                    <a:pt x="0" y="113157"/>
                  </a:lnTo>
                </a:path>
              </a:pathLst>
            </a:custGeom>
            <a:ln w="32003">
              <a:solidFill>
                <a:srgbClr val="000000"/>
              </a:solidFill>
            </a:ln>
          </p:spPr>
          <p:txBody>
            <a:bodyPr wrap="square" lIns="0" tIns="0" rIns="0" bIns="0" rtlCol="0"/>
            <a:lstStyle/>
            <a:p>
              <a:endParaRPr/>
            </a:p>
          </p:txBody>
        </p:sp>
        <p:sp>
          <p:nvSpPr>
            <p:cNvPr id="30" name="object 30"/>
            <p:cNvSpPr/>
            <p:nvPr/>
          </p:nvSpPr>
          <p:spPr>
            <a:xfrm>
              <a:off x="5569076" y="1574673"/>
              <a:ext cx="228600" cy="533400"/>
            </a:xfrm>
            <a:custGeom>
              <a:avLst/>
              <a:gdLst/>
              <a:ahLst/>
              <a:cxnLst/>
              <a:rect l="l" t="t" r="r" b="b"/>
              <a:pathLst>
                <a:path w="228600" h="533400">
                  <a:moveTo>
                    <a:pt x="228600" y="0"/>
                  </a:moveTo>
                  <a:lnTo>
                    <a:pt x="0" y="0"/>
                  </a:lnTo>
                  <a:lnTo>
                    <a:pt x="0" y="533400"/>
                  </a:lnTo>
                  <a:lnTo>
                    <a:pt x="228600" y="533400"/>
                  </a:lnTo>
                  <a:lnTo>
                    <a:pt x="228600" y="0"/>
                  </a:lnTo>
                  <a:close/>
                </a:path>
              </a:pathLst>
            </a:custGeom>
            <a:solidFill>
              <a:srgbClr val="BADFE2"/>
            </a:solidFill>
          </p:spPr>
          <p:txBody>
            <a:bodyPr wrap="square" lIns="0" tIns="0" rIns="0" bIns="0" rtlCol="0"/>
            <a:lstStyle/>
            <a:p>
              <a:endParaRPr/>
            </a:p>
          </p:txBody>
        </p:sp>
        <p:sp>
          <p:nvSpPr>
            <p:cNvPr id="31" name="object 31"/>
            <p:cNvSpPr/>
            <p:nvPr/>
          </p:nvSpPr>
          <p:spPr>
            <a:xfrm>
              <a:off x="5569076" y="1574673"/>
              <a:ext cx="228600" cy="533400"/>
            </a:xfrm>
            <a:custGeom>
              <a:avLst/>
              <a:gdLst/>
              <a:ahLst/>
              <a:cxnLst/>
              <a:rect l="l" t="t" r="r" b="b"/>
              <a:pathLst>
                <a:path w="228600" h="533400">
                  <a:moveTo>
                    <a:pt x="0" y="533400"/>
                  </a:moveTo>
                  <a:lnTo>
                    <a:pt x="228600" y="533400"/>
                  </a:lnTo>
                  <a:lnTo>
                    <a:pt x="228600" y="0"/>
                  </a:lnTo>
                  <a:lnTo>
                    <a:pt x="0" y="0"/>
                  </a:lnTo>
                  <a:lnTo>
                    <a:pt x="0" y="533400"/>
                  </a:lnTo>
                  <a:close/>
                </a:path>
              </a:pathLst>
            </a:custGeom>
            <a:ln w="25146">
              <a:solidFill>
                <a:srgbClr val="88A3A7"/>
              </a:solidFill>
            </a:ln>
          </p:spPr>
          <p:txBody>
            <a:bodyPr wrap="square" lIns="0" tIns="0" rIns="0" bIns="0" rtlCol="0"/>
            <a:lstStyle/>
            <a:p>
              <a:endParaRPr/>
            </a:p>
          </p:txBody>
        </p:sp>
      </p:grpSp>
      <p:sp>
        <p:nvSpPr>
          <p:cNvPr id="32" name="object 32"/>
          <p:cNvSpPr txBox="1"/>
          <p:nvPr/>
        </p:nvSpPr>
        <p:spPr>
          <a:xfrm>
            <a:off x="5588030" y="1989522"/>
            <a:ext cx="60833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latin typeface="Arial"/>
                <a:cs typeface="Arial"/>
              </a:rPr>
              <a:t>R</a:t>
            </a:r>
            <a:r>
              <a:rPr sz="1300" b="1" spc="10" dirty="0">
                <a:latin typeface="Arial"/>
                <a:cs typeface="Arial"/>
              </a:rPr>
              <a:t>on,2</a:t>
            </a:r>
            <a:endParaRPr sz="1300">
              <a:latin typeface="Arial"/>
              <a:cs typeface="Arial"/>
            </a:endParaRPr>
          </a:p>
        </p:txBody>
      </p:sp>
      <p:sp>
        <p:nvSpPr>
          <p:cNvPr id="33" name="object 33"/>
          <p:cNvSpPr txBox="1"/>
          <p:nvPr/>
        </p:nvSpPr>
        <p:spPr>
          <a:xfrm>
            <a:off x="4215921" y="3064450"/>
            <a:ext cx="551815" cy="330200"/>
          </a:xfrm>
          <a:prstGeom prst="rect">
            <a:avLst/>
          </a:prstGeom>
        </p:spPr>
        <p:txBody>
          <a:bodyPr vert="horz" wrap="square" lIns="0" tIns="12700" rIns="0" bIns="0" rtlCol="0">
            <a:spAutoFit/>
          </a:bodyPr>
          <a:lstStyle/>
          <a:p>
            <a:pPr marL="38100">
              <a:lnSpc>
                <a:spcPct val="100000"/>
              </a:lnSpc>
              <a:spcBef>
                <a:spcPts val="100"/>
              </a:spcBef>
            </a:pPr>
            <a:r>
              <a:rPr sz="3000" b="1" i="1" spc="15" baseline="13888" dirty="0">
                <a:solidFill>
                  <a:srgbClr val="0000CC"/>
                </a:solidFill>
                <a:latin typeface="Arial"/>
                <a:cs typeface="Arial"/>
              </a:rPr>
              <a:t>C</a:t>
            </a:r>
            <a:r>
              <a:rPr sz="1300" b="1" spc="10" dirty="0">
                <a:solidFill>
                  <a:srgbClr val="0000CC"/>
                </a:solidFill>
                <a:latin typeface="Arial"/>
                <a:cs typeface="Arial"/>
              </a:rPr>
              <a:t>in,2</a:t>
            </a:r>
            <a:endParaRPr sz="1300">
              <a:latin typeface="Arial"/>
              <a:cs typeface="Arial"/>
            </a:endParaRPr>
          </a:p>
        </p:txBody>
      </p:sp>
      <p:grpSp>
        <p:nvGrpSpPr>
          <p:cNvPr id="34" name="object 34"/>
          <p:cNvGrpSpPr/>
          <p:nvPr/>
        </p:nvGrpSpPr>
        <p:grpSpPr>
          <a:xfrm>
            <a:off x="5839299" y="2723392"/>
            <a:ext cx="537210" cy="1426845"/>
            <a:chOff x="6059233" y="2478595"/>
            <a:chExt cx="537210" cy="1426845"/>
          </a:xfrm>
        </p:grpSpPr>
        <p:sp>
          <p:nvSpPr>
            <p:cNvPr id="35" name="object 35"/>
            <p:cNvSpPr/>
            <p:nvPr/>
          </p:nvSpPr>
          <p:spPr>
            <a:xfrm>
              <a:off x="6075426" y="2494787"/>
              <a:ext cx="504825" cy="1221740"/>
            </a:xfrm>
            <a:custGeom>
              <a:avLst/>
              <a:gdLst/>
              <a:ahLst/>
              <a:cxnLst/>
              <a:rect l="l" t="t" r="r" b="b"/>
              <a:pathLst>
                <a:path w="504825" h="1221739">
                  <a:moveTo>
                    <a:pt x="275844" y="0"/>
                  </a:moveTo>
                  <a:lnTo>
                    <a:pt x="275844" y="685800"/>
                  </a:lnTo>
                </a:path>
                <a:path w="504825" h="1221739">
                  <a:moveTo>
                    <a:pt x="504825" y="686053"/>
                  </a:moveTo>
                  <a:lnTo>
                    <a:pt x="0" y="678179"/>
                  </a:lnTo>
                </a:path>
                <a:path w="504825" h="1221739">
                  <a:moveTo>
                    <a:pt x="504825" y="789051"/>
                  </a:moveTo>
                  <a:lnTo>
                    <a:pt x="0" y="781050"/>
                  </a:lnTo>
                </a:path>
                <a:path w="504825" h="1221739">
                  <a:moveTo>
                    <a:pt x="279019" y="789432"/>
                  </a:moveTo>
                  <a:lnTo>
                    <a:pt x="275844" y="1221232"/>
                  </a:lnTo>
                </a:path>
              </a:pathLst>
            </a:custGeom>
            <a:ln w="32004">
              <a:solidFill>
                <a:srgbClr val="0000CC"/>
              </a:solidFill>
            </a:ln>
          </p:spPr>
          <p:txBody>
            <a:bodyPr wrap="square" lIns="0" tIns="0" rIns="0" bIns="0" rtlCol="0"/>
            <a:lstStyle/>
            <a:p>
              <a:endParaRPr/>
            </a:p>
          </p:txBody>
        </p:sp>
        <p:pic>
          <p:nvPicPr>
            <p:cNvPr id="36" name="object 36"/>
            <p:cNvPicPr/>
            <p:nvPr/>
          </p:nvPicPr>
          <p:blipFill>
            <a:blip r:embed="rId8" cstate="print"/>
            <a:stretch>
              <a:fillRect/>
            </a:stretch>
          </p:blipFill>
          <p:spPr>
            <a:xfrm>
              <a:off x="6221730" y="3649954"/>
              <a:ext cx="256095" cy="255295"/>
            </a:xfrm>
            <a:prstGeom prst="rect">
              <a:avLst/>
            </a:prstGeom>
          </p:spPr>
        </p:pic>
      </p:grpSp>
      <p:sp>
        <p:nvSpPr>
          <p:cNvPr id="37" name="object 37"/>
          <p:cNvSpPr txBox="1"/>
          <p:nvPr/>
        </p:nvSpPr>
        <p:spPr>
          <a:xfrm>
            <a:off x="5481095" y="3059624"/>
            <a:ext cx="66357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0000CC"/>
                </a:solidFill>
                <a:latin typeface="Arial"/>
                <a:cs typeface="Arial"/>
              </a:rPr>
              <a:t>C</a:t>
            </a:r>
            <a:r>
              <a:rPr sz="1300" b="1" spc="10" dirty="0">
                <a:solidFill>
                  <a:srgbClr val="0000CC"/>
                </a:solidFill>
                <a:latin typeface="Arial"/>
                <a:cs typeface="Arial"/>
              </a:rPr>
              <a:t>par,2</a:t>
            </a:r>
            <a:endParaRPr sz="1300" dirty="0">
              <a:latin typeface="Arial"/>
              <a:cs typeface="Arial"/>
            </a:endParaRPr>
          </a:p>
        </p:txBody>
      </p:sp>
      <p:grpSp>
        <p:nvGrpSpPr>
          <p:cNvPr id="38" name="object 38"/>
          <p:cNvGrpSpPr/>
          <p:nvPr/>
        </p:nvGrpSpPr>
        <p:grpSpPr>
          <a:xfrm>
            <a:off x="4094319" y="2238189"/>
            <a:ext cx="2582545" cy="1030605"/>
            <a:chOff x="4314253" y="1993392"/>
            <a:chExt cx="2582545" cy="1030605"/>
          </a:xfrm>
        </p:grpSpPr>
        <p:pic>
          <p:nvPicPr>
            <p:cNvPr id="39" name="object 39"/>
            <p:cNvPicPr/>
            <p:nvPr/>
          </p:nvPicPr>
          <p:blipFill>
            <a:blip r:embed="rId9" cstate="print"/>
            <a:stretch>
              <a:fillRect/>
            </a:stretch>
          </p:blipFill>
          <p:spPr>
            <a:xfrm>
              <a:off x="5236463" y="1993392"/>
              <a:ext cx="972324" cy="1030224"/>
            </a:xfrm>
            <a:prstGeom prst="rect">
              <a:avLst/>
            </a:prstGeom>
          </p:spPr>
        </p:pic>
        <p:pic>
          <p:nvPicPr>
            <p:cNvPr id="40" name="object 40"/>
            <p:cNvPicPr/>
            <p:nvPr/>
          </p:nvPicPr>
          <p:blipFill>
            <a:blip r:embed="rId10" cstate="print"/>
            <a:stretch>
              <a:fillRect/>
            </a:stretch>
          </p:blipFill>
          <p:spPr>
            <a:xfrm>
              <a:off x="6191249" y="2388870"/>
              <a:ext cx="228600" cy="240791"/>
            </a:xfrm>
            <a:prstGeom prst="rect">
              <a:avLst/>
            </a:prstGeom>
          </p:spPr>
        </p:pic>
        <p:sp>
          <p:nvSpPr>
            <p:cNvPr id="41" name="object 41"/>
            <p:cNvSpPr/>
            <p:nvPr/>
          </p:nvSpPr>
          <p:spPr>
            <a:xfrm>
              <a:off x="6191249" y="2388870"/>
              <a:ext cx="228600" cy="241300"/>
            </a:xfrm>
            <a:custGeom>
              <a:avLst/>
              <a:gdLst/>
              <a:ahLst/>
              <a:cxnLst/>
              <a:rect l="l" t="t" r="r" b="b"/>
              <a:pathLst>
                <a:path w="228600" h="241300">
                  <a:moveTo>
                    <a:pt x="0" y="120395"/>
                  </a:moveTo>
                  <a:lnTo>
                    <a:pt x="8983" y="73509"/>
                  </a:lnTo>
                  <a:lnTo>
                    <a:pt x="33480" y="35242"/>
                  </a:lnTo>
                  <a:lnTo>
                    <a:pt x="69812" y="9453"/>
                  </a:lnTo>
                  <a:lnTo>
                    <a:pt x="114300" y="0"/>
                  </a:lnTo>
                  <a:lnTo>
                    <a:pt x="158787" y="9453"/>
                  </a:lnTo>
                  <a:lnTo>
                    <a:pt x="195119" y="35242"/>
                  </a:lnTo>
                  <a:lnTo>
                    <a:pt x="219616" y="73509"/>
                  </a:lnTo>
                  <a:lnTo>
                    <a:pt x="228600" y="120395"/>
                  </a:lnTo>
                  <a:lnTo>
                    <a:pt x="219616" y="167282"/>
                  </a:lnTo>
                  <a:lnTo>
                    <a:pt x="195119" y="205549"/>
                  </a:lnTo>
                  <a:lnTo>
                    <a:pt x="158787" y="231338"/>
                  </a:lnTo>
                  <a:lnTo>
                    <a:pt x="114300" y="240791"/>
                  </a:lnTo>
                  <a:lnTo>
                    <a:pt x="69812" y="231338"/>
                  </a:lnTo>
                  <a:lnTo>
                    <a:pt x="33480" y="205549"/>
                  </a:lnTo>
                  <a:lnTo>
                    <a:pt x="8983" y="167282"/>
                  </a:lnTo>
                  <a:lnTo>
                    <a:pt x="0" y="120395"/>
                  </a:lnTo>
                  <a:close/>
                </a:path>
              </a:pathLst>
            </a:custGeom>
            <a:ln w="38100">
              <a:solidFill>
                <a:srgbClr val="000000"/>
              </a:solidFill>
            </a:ln>
          </p:spPr>
          <p:txBody>
            <a:bodyPr wrap="square" lIns="0" tIns="0" rIns="0" bIns="0" rtlCol="0"/>
            <a:lstStyle/>
            <a:p>
              <a:endParaRPr/>
            </a:p>
          </p:txBody>
        </p:sp>
        <p:sp>
          <p:nvSpPr>
            <p:cNvPr id="42" name="object 42"/>
            <p:cNvSpPr/>
            <p:nvPr/>
          </p:nvSpPr>
          <p:spPr>
            <a:xfrm>
              <a:off x="4330445" y="2477262"/>
              <a:ext cx="2550160" cy="16510"/>
            </a:xfrm>
            <a:custGeom>
              <a:avLst/>
              <a:gdLst/>
              <a:ahLst/>
              <a:cxnLst/>
              <a:rect l="l" t="t" r="r" b="b"/>
              <a:pathLst>
                <a:path w="2550159" h="16510">
                  <a:moveTo>
                    <a:pt x="2549905" y="0"/>
                  </a:moveTo>
                  <a:lnTo>
                    <a:pt x="2086355" y="0"/>
                  </a:lnTo>
                </a:path>
                <a:path w="2550159" h="16510">
                  <a:moveTo>
                    <a:pt x="895350" y="16001"/>
                  </a:moveTo>
                  <a:lnTo>
                    <a:pt x="0" y="16001"/>
                  </a:lnTo>
                </a:path>
              </a:pathLst>
            </a:custGeom>
            <a:ln w="32004">
              <a:solidFill>
                <a:srgbClr val="000000"/>
              </a:solidFill>
            </a:ln>
          </p:spPr>
          <p:txBody>
            <a:bodyPr wrap="square" lIns="0" tIns="0" rIns="0" bIns="0" rtlCol="0"/>
            <a:lstStyle/>
            <a:p>
              <a:endParaRPr/>
            </a:p>
          </p:txBody>
        </p:sp>
      </p:grpSp>
      <p:sp>
        <p:nvSpPr>
          <p:cNvPr id="43" name="object 43"/>
          <p:cNvSpPr txBox="1"/>
          <p:nvPr/>
        </p:nvSpPr>
        <p:spPr>
          <a:xfrm>
            <a:off x="5192044" y="2575247"/>
            <a:ext cx="339725" cy="330200"/>
          </a:xfrm>
          <a:prstGeom prst="rect">
            <a:avLst/>
          </a:prstGeom>
        </p:spPr>
        <p:txBody>
          <a:bodyPr vert="horz" wrap="square" lIns="0" tIns="12065" rIns="0" bIns="0" rtlCol="0">
            <a:spAutoFit/>
          </a:bodyPr>
          <a:lstStyle/>
          <a:p>
            <a:pPr marL="38100">
              <a:lnSpc>
                <a:spcPct val="100000"/>
              </a:lnSpc>
              <a:spcBef>
                <a:spcPts val="95"/>
              </a:spcBef>
            </a:pPr>
            <a:r>
              <a:rPr sz="2000" b="1" spc="5" dirty="0">
                <a:latin typeface="Arial"/>
                <a:cs typeface="Arial"/>
              </a:rPr>
              <a:t>S</a:t>
            </a:r>
            <a:r>
              <a:rPr sz="1950" b="1" spc="7" baseline="-21367" dirty="0">
                <a:latin typeface="Arial"/>
                <a:cs typeface="Arial"/>
              </a:rPr>
              <a:t>2</a:t>
            </a:r>
            <a:endParaRPr sz="1950" baseline="-21367">
              <a:latin typeface="Arial"/>
              <a:cs typeface="Arial"/>
            </a:endParaRPr>
          </a:p>
        </p:txBody>
      </p:sp>
      <p:grpSp>
        <p:nvGrpSpPr>
          <p:cNvPr id="44" name="object 44"/>
          <p:cNvGrpSpPr/>
          <p:nvPr/>
        </p:nvGrpSpPr>
        <p:grpSpPr>
          <a:xfrm>
            <a:off x="6871047" y="1673356"/>
            <a:ext cx="1826260" cy="2448560"/>
            <a:chOff x="7090981" y="1428559"/>
            <a:chExt cx="1826260" cy="2448560"/>
          </a:xfrm>
        </p:grpSpPr>
        <p:sp>
          <p:nvSpPr>
            <p:cNvPr id="45" name="object 45"/>
            <p:cNvSpPr/>
            <p:nvPr/>
          </p:nvSpPr>
          <p:spPr>
            <a:xfrm>
              <a:off x="7107173" y="2467355"/>
              <a:ext cx="504825" cy="1219200"/>
            </a:xfrm>
            <a:custGeom>
              <a:avLst/>
              <a:gdLst/>
              <a:ahLst/>
              <a:cxnLst/>
              <a:rect l="l" t="t" r="r" b="b"/>
              <a:pathLst>
                <a:path w="504825" h="1219200">
                  <a:moveTo>
                    <a:pt x="275844" y="0"/>
                  </a:moveTo>
                  <a:lnTo>
                    <a:pt x="275844" y="685800"/>
                  </a:lnTo>
                </a:path>
                <a:path w="504825" h="1219200">
                  <a:moveTo>
                    <a:pt x="504825" y="685419"/>
                  </a:moveTo>
                  <a:lnTo>
                    <a:pt x="0" y="675894"/>
                  </a:lnTo>
                </a:path>
                <a:path w="504825" h="1219200">
                  <a:moveTo>
                    <a:pt x="504825" y="789051"/>
                  </a:moveTo>
                  <a:lnTo>
                    <a:pt x="0" y="779526"/>
                  </a:lnTo>
                </a:path>
                <a:path w="504825" h="1219200">
                  <a:moveTo>
                    <a:pt x="279019" y="788670"/>
                  </a:moveTo>
                  <a:lnTo>
                    <a:pt x="275844" y="1218819"/>
                  </a:lnTo>
                </a:path>
              </a:pathLst>
            </a:custGeom>
            <a:ln w="32004">
              <a:solidFill>
                <a:srgbClr val="0000CC"/>
              </a:solidFill>
            </a:ln>
          </p:spPr>
          <p:txBody>
            <a:bodyPr wrap="square" lIns="0" tIns="0" rIns="0" bIns="0" rtlCol="0"/>
            <a:lstStyle/>
            <a:p>
              <a:endParaRPr/>
            </a:p>
          </p:txBody>
        </p:sp>
        <p:pic>
          <p:nvPicPr>
            <p:cNvPr id="46" name="object 46"/>
            <p:cNvPicPr/>
            <p:nvPr/>
          </p:nvPicPr>
          <p:blipFill>
            <a:blip r:embed="rId3" cstate="print"/>
            <a:stretch>
              <a:fillRect/>
            </a:stretch>
          </p:blipFill>
          <p:spPr>
            <a:xfrm>
              <a:off x="7253477" y="3621760"/>
              <a:ext cx="256057" cy="255295"/>
            </a:xfrm>
            <a:prstGeom prst="rect">
              <a:avLst/>
            </a:prstGeom>
          </p:spPr>
        </p:pic>
        <p:sp>
          <p:nvSpPr>
            <p:cNvPr id="47" name="object 47"/>
            <p:cNvSpPr/>
            <p:nvPr/>
          </p:nvSpPr>
          <p:spPr>
            <a:xfrm>
              <a:off x="7376921" y="1444752"/>
              <a:ext cx="1524000" cy="3175"/>
            </a:xfrm>
            <a:custGeom>
              <a:avLst/>
              <a:gdLst/>
              <a:ahLst/>
              <a:cxnLst/>
              <a:rect l="l" t="t" r="r" b="b"/>
              <a:pathLst>
                <a:path w="1524000" h="3175">
                  <a:moveTo>
                    <a:pt x="1524000" y="0"/>
                  </a:moveTo>
                  <a:lnTo>
                    <a:pt x="0" y="3175"/>
                  </a:lnTo>
                </a:path>
              </a:pathLst>
            </a:custGeom>
            <a:ln w="32004">
              <a:solidFill>
                <a:srgbClr val="000000"/>
              </a:solidFill>
            </a:ln>
          </p:spPr>
          <p:txBody>
            <a:bodyPr wrap="square" lIns="0" tIns="0" rIns="0" bIns="0" rtlCol="0"/>
            <a:lstStyle/>
            <a:p>
              <a:endParaRPr/>
            </a:p>
          </p:txBody>
        </p:sp>
        <p:sp>
          <p:nvSpPr>
            <p:cNvPr id="48" name="object 48"/>
            <p:cNvSpPr/>
            <p:nvPr/>
          </p:nvSpPr>
          <p:spPr>
            <a:xfrm>
              <a:off x="8068817" y="1444752"/>
              <a:ext cx="0" cy="793750"/>
            </a:xfrm>
            <a:custGeom>
              <a:avLst/>
              <a:gdLst/>
              <a:ahLst/>
              <a:cxnLst/>
              <a:rect l="l" t="t" r="r" b="b"/>
              <a:pathLst>
                <a:path h="793750">
                  <a:moveTo>
                    <a:pt x="0" y="646557"/>
                  </a:moveTo>
                  <a:lnTo>
                    <a:pt x="0" y="793750"/>
                  </a:lnTo>
                </a:path>
                <a:path h="793750">
                  <a:moveTo>
                    <a:pt x="0" y="0"/>
                  </a:moveTo>
                  <a:lnTo>
                    <a:pt x="0" y="113157"/>
                  </a:lnTo>
                </a:path>
              </a:pathLst>
            </a:custGeom>
            <a:ln w="32003">
              <a:solidFill>
                <a:srgbClr val="000000"/>
              </a:solidFill>
            </a:ln>
          </p:spPr>
          <p:txBody>
            <a:bodyPr wrap="square" lIns="0" tIns="0" rIns="0" bIns="0" rtlCol="0"/>
            <a:lstStyle/>
            <a:p>
              <a:endParaRPr/>
            </a:p>
          </p:txBody>
        </p:sp>
        <p:sp>
          <p:nvSpPr>
            <p:cNvPr id="49" name="object 49"/>
            <p:cNvSpPr/>
            <p:nvPr/>
          </p:nvSpPr>
          <p:spPr>
            <a:xfrm>
              <a:off x="7954898" y="1557909"/>
              <a:ext cx="228600" cy="533400"/>
            </a:xfrm>
            <a:custGeom>
              <a:avLst/>
              <a:gdLst/>
              <a:ahLst/>
              <a:cxnLst/>
              <a:rect l="l" t="t" r="r" b="b"/>
              <a:pathLst>
                <a:path w="228600" h="533400">
                  <a:moveTo>
                    <a:pt x="228600" y="0"/>
                  </a:moveTo>
                  <a:lnTo>
                    <a:pt x="0" y="0"/>
                  </a:lnTo>
                  <a:lnTo>
                    <a:pt x="0" y="533400"/>
                  </a:lnTo>
                  <a:lnTo>
                    <a:pt x="228600" y="533400"/>
                  </a:lnTo>
                  <a:lnTo>
                    <a:pt x="228600" y="0"/>
                  </a:lnTo>
                  <a:close/>
                </a:path>
              </a:pathLst>
            </a:custGeom>
            <a:solidFill>
              <a:srgbClr val="BADFE2"/>
            </a:solidFill>
          </p:spPr>
          <p:txBody>
            <a:bodyPr wrap="square" lIns="0" tIns="0" rIns="0" bIns="0" rtlCol="0"/>
            <a:lstStyle/>
            <a:p>
              <a:endParaRPr/>
            </a:p>
          </p:txBody>
        </p:sp>
        <p:sp>
          <p:nvSpPr>
            <p:cNvPr id="50" name="object 50"/>
            <p:cNvSpPr/>
            <p:nvPr/>
          </p:nvSpPr>
          <p:spPr>
            <a:xfrm>
              <a:off x="7954898" y="1557909"/>
              <a:ext cx="228600" cy="533400"/>
            </a:xfrm>
            <a:custGeom>
              <a:avLst/>
              <a:gdLst/>
              <a:ahLst/>
              <a:cxnLst/>
              <a:rect l="l" t="t" r="r" b="b"/>
              <a:pathLst>
                <a:path w="228600" h="533400">
                  <a:moveTo>
                    <a:pt x="0" y="533400"/>
                  </a:moveTo>
                  <a:lnTo>
                    <a:pt x="228600" y="533400"/>
                  </a:lnTo>
                  <a:lnTo>
                    <a:pt x="228600" y="0"/>
                  </a:lnTo>
                  <a:lnTo>
                    <a:pt x="0" y="0"/>
                  </a:lnTo>
                  <a:lnTo>
                    <a:pt x="0" y="533400"/>
                  </a:lnTo>
                  <a:close/>
                </a:path>
              </a:pathLst>
            </a:custGeom>
            <a:ln w="25146">
              <a:solidFill>
                <a:srgbClr val="88A3A7"/>
              </a:solidFill>
            </a:ln>
          </p:spPr>
          <p:txBody>
            <a:bodyPr wrap="square" lIns="0" tIns="0" rIns="0" bIns="0" rtlCol="0"/>
            <a:lstStyle/>
            <a:p>
              <a:endParaRPr/>
            </a:p>
          </p:txBody>
        </p:sp>
      </p:grpSp>
      <p:sp>
        <p:nvSpPr>
          <p:cNvPr id="51" name="object 51"/>
          <p:cNvSpPr txBox="1"/>
          <p:nvPr/>
        </p:nvSpPr>
        <p:spPr>
          <a:xfrm>
            <a:off x="7974106" y="1972759"/>
            <a:ext cx="60833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latin typeface="Arial"/>
                <a:cs typeface="Arial"/>
              </a:rPr>
              <a:t>R</a:t>
            </a:r>
            <a:r>
              <a:rPr sz="1300" b="1" spc="10" dirty="0">
                <a:latin typeface="Arial"/>
                <a:cs typeface="Arial"/>
              </a:rPr>
              <a:t>on,3</a:t>
            </a:r>
            <a:endParaRPr sz="1300">
              <a:latin typeface="Arial"/>
              <a:cs typeface="Arial"/>
            </a:endParaRPr>
          </a:p>
        </p:txBody>
      </p:sp>
      <p:sp>
        <p:nvSpPr>
          <p:cNvPr id="52" name="object 52"/>
          <p:cNvSpPr txBox="1"/>
          <p:nvPr/>
        </p:nvSpPr>
        <p:spPr>
          <a:xfrm>
            <a:off x="6601997" y="3047941"/>
            <a:ext cx="551815" cy="330200"/>
          </a:xfrm>
          <a:prstGeom prst="rect">
            <a:avLst/>
          </a:prstGeom>
        </p:spPr>
        <p:txBody>
          <a:bodyPr vert="horz" wrap="square" lIns="0" tIns="12065" rIns="0" bIns="0" rtlCol="0">
            <a:spAutoFit/>
          </a:bodyPr>
          <a:lstStyle/>
          <a:p>
            <a:pPr marL="38100">
              <a:lnSpc>
                <a:spcPct val="100000"/>
              </a:lnSpc>
              <a:spcBef>
                <a:spcPts val="95"/>
              </a:spcBef>
            </a:pPr>
            <a:r>
              <a:rPr sz="3000" b="1" i="1" spc="7" baseline="13888" dirty="0">
                <a:solidFill>
                  <a:srgbClr val="0000CC"/>
                </a:solidFill>
                <a:latin typeface="Arial"/>
                <a:cs typeface="Arial"/>
              </a:rPr>
              <a:t>C</a:t>
            </a:r>
            <a:r>
              <a:rPr sz="1300" b="1" spc="5" dirty="0">
                <a:solidFill>
                  <a:srgbClr val="0000CC"/>
                </a:solidFill>
                <a:latin typeface="Arial"/>
                <a:cs typeface="Arial"/>
              </a:rPr>
              <a:t>in,3</a:t>
            </a:r>
            <a:endParaRPr sz="1300" dirty="0">
              <a:latin typeface="Arial"/>
              <a:cs typeface="Arial"/>
            </a:endParaRPr>
          </a:p>
        </p:txBody>
      </p:sp>
      <p:grpSp>
        <p:nvGrpSpPr>
          <p:cNvPr id="53" name="object 53"/>
          <p:cNvGrpSpPr/>
          <p:nvPr/>
        </p:nvGrpSpPr>
        <p:grpSpPr>
          <a:xfrm>
            <a:off x="8225121" y="2706628"/>
            <a:ext cx="537210" cy="1426845"/>
            <a:chOff x="8445055" y="2461831"/>
            <a:chExt cx="537210" cy="1426845"/>
          </a:xfrm>
        </p:grpSpPr>
        <p:sp>
          <p:nvSpPr>
            <p:cNvPr id="54" name="object 54"/>
            <p:cNvSpPr/>
            <p:nvPr/>
          </p:nvSpPr>
          <p:spPr>
            <a:xfrm>
              <a:off x="8461248" y="2478024"/>
              <a:ext cx="504825" cy="1221740"/>
            </a:xfrm>
            <a:custGeom>
              <a:avLst/>
              <a:gdLst/>
              <a:ahLst/>
              <a:cxnLst/>
              <a:rect l="l" t="t" r="r" b="b"/>
              <a:pathLst>
                <a:path w="504825" h="1221739">
                  <a:moveTo>
                    <a:pt x="275844" y="0"/>
                  </a:moveTo>
                  <a:lnTo>
                    <a:pt x="275844" y="685800"/>
                  </a:lnTo>
                </a:path>
                <a:path w="504825" h="1221739">
                  <a:moveTo>
                    <a:pt x="504825" y="686053"/>
                  </a:moveTo>
                  <a:lnTo>
                    <a:pt x="0" y="678179"/>
                  </a:lnTo>
                </a:path>
                <a:path w="504825" h="1221739">
                  <a:moveTo>
                    <a:pt x="504825" y="789051"/>
                  </a:moveTo>
                  <a:lnTo>
                    <a:pt x="0" y="781050"/>
                  </a:lnTo>
                </a:path>
                <a:path w="504825" h="1221739">
                  <a:moveTo>
                    <a:pt x="279019" y="789431"/>
                  </a:moveTo>
                  <a:lnTo>
                    <a:pt x="275844" y="1221232"/>
                  </a:lnTo>
                </a:path>
              </a:pathLst>
            </a:custGeom>
            <a:ln w="32004">
              <a:solidFill>
                <a:srgbClr val="0000CC"/>
              </a:solidFill>
            </a:ln>
          </p:spPr>
          <p:txBody>
            <a:bodyPr wrap="square" lIns="0" tIns="0" rIns="0" bIns="0" rtlCol="0"/>
            <a:lstStyle/>
            <a:p>
              <a:endParaRPr/>
            </a:p>
          </p:txBody>
        </p:sp>
        <p:pic>
          <p:nvPicPr>
            <p:cNvPr id="55" name="object 55"/>
            <p:cNvPicPr/>
            <p:nvPr/>
          </p:nvPicPr>
          <p:blipFill>
            <a:blip r:embed="rId8" cstate="print"/>
            <a:stretch>
              <a:fillRect/>
            </a:stretch>
          </p:blipFill>
          <p:spPr>
            <a:xfrm>
              <a:off x="8607552" y="3633190"/>
              <a:ext cx="256095" cy="255295"/>
            </a:xfrm>
            <a:prstGeom prst="rect">
              <a:avLst/>
            </a:prstGeom>
          </p:spPr>
        </p:pic>
      </p:grpSp>
      <p:sp>
        <p:nvSpPr>
          <p:cNvPr id="56" name="object 56"/>
          <p:cNvSpPr txBox="1"/>
          <p:nvPr/>
        </p:nvSpPr>
        <p:spPr>
          <a:xfrm>
            <a:off x="7867172" y="3042860"/>
            <a:ext cx="66357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0000CC"/>
                </a:solidFill>
                <a:latin typeface="Arial"/>
                <a:cs typeface="Arial"/>
              </a:rPr>
              <a:t>C</a:t>
            </a:r>
            <a:r>
              <a:rPr sz="1300" b="1" spc="10" dirty="0">
                <a:solidFill>
                  <a:srgbClr val="0000CC"/>
                </a:solidFill>
                <a:latin typeface="Arial"/>
                <a:cs typeface="Arial"/>
              </a:rPr>
              <a:t>par,3</a:t>
            </a:r>
            <a:endParaRPr sz="1300">
              <a:latin typeface="Arial"/>
              <a:cs typeface="Arial"/>
            </a:endParaRPr>
          </a:p>
        </p:txBody>
      </p:sp>
      <p:grpSp>
        <p:nvGrpSpPr>
          <p:cNvPr id="57" name="object 57"/>
          <p:cNvGrpSpPr/>
          <p:nvPr/>
        </p:nvGrpSpPr>
        <p:grpSpPr>
          <a:xfrm>
            <a:off x="6496334" y="2221412"/>
            <a:ext cx="2550160" cy="1030605"/>
            <a:chOff x="6716268" y="1976615"/>
            <a:chExt cx="2550160" cy="1030605"/>
          </a:xfrm>
        </p:grpSpPr>
        <p:pic>
          <p:nvPicPr>
            <p:cNvPr id="58" name="object 58"/>
            <p:cNvPicPr/>
            <p:nvPr/>
          </p:nvPicPr>
          <p:blipFill>
            <a:blip r:embed="rId5" cstate="print"/>
            <a:stretch>
              <a:fillRect/>
            </a:stretch>
          </p:blipFill>
          <p:spPr>
            <a:xfrm>
              <a:off x="7622286" y="1976615"/>
              <a:ext cx="972324" cy="1030236"/>
            </a:xfrm>
            <a:prstGeom prst="rect">
              <a:avLst/>
            </a:prstGeom>
          </p:spPr>
        </p:pic>
        <p:pic>
          <p:nvPicPr>
            <p:cNvPr id="59" name="object 59"/>
            <p:cNvPicPr/>
            <p:nvPr/>
          </p:nvPicPr>
          <p:blipFill>
            <a:blip r:embed="rId11" cstate="print"/>
            <a:stretch>
              <a:fillRect/>
            </a:stretch>
          </p:blipFill>
          <p:spPr>
            <a:xfrm>
              <a:off x="8577072" y="2372106"/>
              <a:ext cx="228600" cy="240792"/>
            </a:xfrm>
            <a:prstGeom prst="rect">
              <a:avLst/>
            </a:prstGeom>
          </p:spPr>
        </p:pic>
        <p:sp>
          <p:nvSpPr>
            <p:cNvPr id="60" name="object 60"/>
            <p:cNvSpPr/>
            <p:nvPr/>
          </p:nvSpPr>
          <p:spPr>
            <a:xfrm>
              <a:off x="8577072" y="2372106"/>
              <a:ext cx="228600" cy="241300"/>
            </a:xfrm>
            <a:custGeom>
              <a:avLst/>
              <a:gdLst/>
              <a:ahLst/>
              <a:cxnLst/>
              <a:rect l="l" t="t" r="r" b="b"/>
              <a:pathLst>
                <a:path w="228600" h="241300">
                  <a:moveTo>
                    <a:pt x="0" y="120396"/>
                  </a:moveTo>
                  <a:lnTo>
                    <a:pt x="8983" y="73509"/>
                  </a:lnTo>
                  <a:lnTo>
                    <a:pt x="33480" y="35242"/>
                  </a:lnTo>
                  <a:lnTo>
                    <a:pt x="69812" y="9453"/>
                  </a:lnTo>
                  <a:lnTo>
                    <a:pt x="114300" y="0"/>
                  </a:lnTo>
                  <a:lnTo>
                    <a:pt x="158787" y="9453"/>
                  </a:lnTo>
                  <a:lnTo>
                    <a:pt x="195119" y="35242"/>
                  </a:lnTo>
                  <a:lnTo>
                    <a:pt x="219616" y="73509"/>
                  </a:lnTo>
                  <a:lnTo>
                    <a:pt x="228600" y="120396"/>
                  </a:lnTo>
                  <a:lnTo>
                    <a:pt x="219616" y="167282"/>
                  </a:lnTo>
                  <a:lnTo>
                    <a:pt x="195119" y="205549"/>
                  </a:lnTo>
                  <a:lnTo>
                    <a:pt x="158787" y="231338"/>
                  </a:lnTo>
                  <a:lnTo>
                    <a:pt x="114300" y="240792"/>
                  </a:lnTo>
                  <a:lnTo>
                    <a:pt x="69812" y="231338"/>
                  </a:lnTo>
                  <a:lnTo>
                    <a:pt x="33480" y="205549"/>
                  </a:lnTo>
                  <a:lnTo>
                    <a:pt x="8983" y="167282"/>
                  </a:lnTo>
                  <a:lnTo>
                    <a:pt x="0" y="120396"/>
                  </a:lnTo>
                  <a:close/>
                </a:path>
              </a:pathLst>
            </a:custGeom>
            <a:ln w="38099">
              <a:solidFill>
                <a:srgbClr val="000000"/>
              </a:solidFill>
            </a:ln>
          </p:spPr>
          <p:txBody>
            <a:bodyPr wrap="square" lIns="0" tIns="0" rIns="0" bIns="0" rtlCol="0"/>
            <a:lstStyle/>
            <a:p>
              <a:endParaRPr/>
            </a:p>
          </p:txBody>
        </p:sp>
        <p:sp>
          <p:nvSpPr>
            <p:cNvPr id="61" name="object 61"/>
            <p:cNvSpPr/>
            <p:nvPr/>
          </p:nvSpPr>
          <p:spPr>
            <a:xfrm>
              <a:off x="6716268" y="2460498"/>
              <a:ext cx="2550160" cy="16510"/>
            </a:xfrm>
            <a:custGeom>
              <a:avLst/>
              <a:gdLst/>
              <a:ahLst/>
              <a:cxnLst/>
              <a:rect l="l" t="t" r="r" b="b"/>
              <a:pathLst>
                <a:path w="2550159" h="16510">
                  <a:moveTo>
                    <a:pt x="2549905" y="0"/>
                  </a:moveTo>
                  <a:lnTo>
                    <a:pt x="2086355" y="0"/>
                  </a:lnTo>
                </a:path>
                <a:path w="2550159" h="16510">
                  <a:moveTo>
                    <a:pt x="895350" y="16001"/>
                  </a:moveTo>
                  <a:lnTo>
                    <a:pt x="0" y="16001"/>
                  </a:lnTo>
                </a:path>
              </a:pathLst>
            </a:custGeom>
            <a:ln w="32004">
              <a:solidFill>
                <a:srgbClr val="000000"/>
              </a:solidFill>
            </a:ln>
          </p:spPr>
          <p:txBody>
            <a:bodyPr wrap="square" lIns="0" tIns="0" rIns="0" bIns="0" rtlCol="0"/>
            <a:lstStyle/>
            <a:p>
              <a:endParaRPr/>
            </a:p>
          </p:txBody>
        </p:sp>
      </p:grpSp>
      <p:sp>
        <p:nvSpPr>
          <p:cNvPr id="62" name="object 62"/>
          <p:cNvSpPr txBox="1"/>
          <p:nvPr/>
        </p:nvSpPr>
        <p:spPr>
          <a:xfrm>
            <a:off x="7577866" y="2558483"/>
            <a:ext cx="339725" cy="330200"/>
          </a:xfrm>
          <a:prstGeom prst="rect">
            <a:avLst/>
          </a:prstGeom>
        </p:spPr>
        <p:txBody>
          <a:bodyPr vert="horz" wrap="square" lIns="0" tIns="12065" rIns="0" bIns="0" rtlCol="0">
            <a:spAutoFit/>
          </a:bodyPr>
          <a:lstStyle/>
          <a:p>
            <a:pPr marL="38100">
              <a:lnSpc>
                <a:spcPct val="100000"/>
              </a:lnSpc>
              <a:spcBef>
                <a:spcPts val="95"/>
              </a:spcBef>
            </a:pPr>
            <a:r>
              <a:rPr sz="2000" b="1" spc="5" dirty="0">
                <a:latin typeface="Arial"/>
                <a:cs typeface="Arial"/>
              </a:rPr>
              <a:t>S</a:t>
            </a:r>
            <a:r>
              <a:rPr sz="1950" b="1" spc="7" baseline="-21367" dirty="0">
                <a:latin typeface="Arial"/>
                <a:cs typeface="Arial"/>
              </a:rPr>
              <a:t>3</a:t>
            </a:r>
            <a:endParaRPr sz="1950" baseline="-21367">
              <a:latin typeface="Arial"/>
              <a:cs typeface="Arial"/>
            </a:endParaRPr>
          </a:p>
        </p:txBody>
      </p:sp>
      <p:pic>
        <p:nvPicPr>
          <p:cNvPr id="63" name="图片 62">
            <a:extLst>
              <a:ext uri="{FF2B5EF4-FFF2-40B4-BE49-F238E27FC236}">
                <a16:creationId xmlns:a16="http://schemas.microsoft.com/office/drawing/2014/main" id="{F06931D2-4D81-490A-93E6-05FA69722077}"/>
              </a:ext>
            </a:extLst>
          </p:cNvPr>
          <p:cNvPicPr>
            <a:picLocks noChangeAspect="1"/>
          </p:cNvPicPr>
          <p:nvPr/>
        </p:nvPicPr>
        <p:blipFill>
          <a:blip r:embed="rId12"/>
          <a:stretch>
            <a:fillRect/>
          </a:stretch>
        </p:blipFill>
        <p:spPr>
          <a:xfrm>
            <a:off x="9220200" y="1745794"/>
            <a:ext cx="2439983" cy="2164032"/>
          </a:xfrm>
          <a:prstGeom prst="rect">
            <a:avLst/>
          </a:prstGeom>
        </p:spPr>
      </p:pic>
      <p:grpSp>
        <p:nvGrpSpPr>
          <p:cNvPr id="66" name="object 15">
            <a:extLst>
              <a:ext uri="{FF2B5EF4-FFF2-40B4-BE49-F238E27FC236}">
                <a16:creationId xmlns:a16="http://schemas.microsoft.com/office/drawing/2014/main" id="{A08E6D2D-4294-4043-8E05-C37EE2FB85F5}"/>
              </a:ext>
            </a:extLst>
          </p:cNvPr>
          <p:cNvGrpSpPr/>
          <p:nvPr/>
        </p:nvGrpSpPr>
        <p:grpSpPr>
          <a:xfrm>
            <a:off x="126902" y="759019"/>
            <a:ext cx="5222240" cy="775335"/>
            <a:chOff x="3798570" y="3874008"/>
            <a:chExt cx="5222240" cy="775335"/>
          </a:xfrm>
        </p:grpSpPr>
        <p:sp>
          <p:nvSpPr>
            <p:cNvPr id="67" name="object 16">
              <a:extLst>
                <a:ext uri="{FF2B5EF4-FFF2-40B4-BE49-F238E27FC236}">
                  <a16:creationId xmlns:a16="http://schemas.microsoft.com/office/drawing/2014/main" id="{D9A350AC-7379-4078-BE52-90593FE18415}"/>
                </a:ext>
              </a:extLst>
            </p:cNvPr>
            <p:cNvSpPr/>
            <p:nvPr/>
          </p:nvSpPr>
          <p:spPr>
            <a:xfrm>
              <a:off x="3805047" y="3880485"/>
              <a:ext cx="5209540" cy="762000"/>
            </a:xfrm>
            <a:custGeom>
              <a:avLst/>
              <a:gdLst/>
              <a:ahLst/>
              <a:cxnLst/>
              <a:rect l="l" t="t" r="r" b="b"/>
              <a:pathLst>
                <a:path w="5209540" h="762000">
                  <a:moveTo>
                    <a:pt x="5082032" y="0"/>
                  </a:moveTo>
                  <a:lnTo>
                    <a:pt x="127000" y="0"/>
                  </a:lnTo>
                  <a:lnTo>
                    <a:pt x="77581" y="9985"/>
                  </a:lnTo>
                  <a:lnTo>
                    <a:pt x="37211" y="37210"/>
                  </a:lnTo>
                  <a:lnTo>
                    <a:pt x="9985" y="77581"/>
                  </a:lnTo>
                  <a:lnTo>
                    <a:pt x="0" y="127000"/>
                  </a:lnTo>
                  <a:lnTo>
                    <a:pt x="0" y="635000"/>
                  </a:lnTo>
                  <a:lnTo>
                    <a:pt x="9985" y="684418"/>
                  </a:lnTo>
                  <a:lnTo>
                    <a:pt x="37211" y="724788"/>
                  </a:lnTo>
                  <a:lnTo>
                    <a:pt x="77581" y="752014"/>
                  </a:lnTo>
                  <a:lnTo>
                    <a:pt x="127000" y="762000"/>
                  </a:lnTo>
                  <a:lnTo>
                    <a:pt x="5082032" y="762000"/>
                  </a:lnTo>
                  <a:lnTo>
                    <a:pt x="5131450" y="752014"/>
                  </a:lnTo>
                  <a:lnTo>
                    <a:pt x="5171821" y="724788"/>
                  </a:lnTo>
                  <a:lnTo>
                    <a:pt x="5199046" y="684418"/>
                  </a:lnTo>
                  <a:lnTo>
                    <a:pt x="5209032" y="635000"/>
                  </a:lnTo>
                  <a:lnTo>
                    <a:pt x="5209032" y="127000"/>
                  </a:lnTo>
                  <a:lnTo>
                    <a:pt x="5199046" y="77581"/>
                  </a:lnTo>
                  <a:lnTo>
                    <a:pt x="5171821" y="37211"/>
                  </a:lnTo>
                  <a:lnTo>
                    <a:pt x="5131450" y="9985"/>
                  </a:lnTo>
                  <a:lnTo>
                    <a:pt x="5082032" y="0"/>
                  </a:lnTo>
                  <a:close/>
                </a:path>
              </a:pathLst>
            </a:custGeom>
            <a:solidFill>
              <a:srgbClr val="A1DAEC"/>
            </a:solidFill>
          </p:spPr>
          <p:txBody>
            <a:bodyPr wrap="square" lIns="0" tIns="0" rIns="0" bIns="0" rtlCol="0"/>
            <a:lstStyle/>
            <a:p>
              <a:endParaRPr/>
            </a:p>
          </p:txBody>
        </p:sp>
        <p:sp>
          <p:nvSpPr>
            <p:cNvPr id="68" name="object 17">
              <a:extLst>
                <a:ext uri="{FF2B5EF4-FFF2-40B4-BE49-F238E27FC236}">
                  <a16:creationId xmlns:a16="http://schemas.microsoft.com/office/drawing/2014/main" id="{31131018-552E-43F5-B2B7-8C4CC7DEDEE9}"/>
                </a:ext>
              </a:extLst>
            </p:cNvPr>
            <p:cNvSpPr/>
            <p:nvPr/>
          </p:nvSpPr>
          <p:spPr>
            <a:xfrm>
              <a:off x="3805047" y="3880485"/>
              <a:ext cx="5209540" cy="762000"/>
            </a:xfrm>
            <a:custGeom>
              <a:avLst/>
              <a:gdLst/>
              <a:ahLst/>
              <a:cxnLst/>
              <a:rect l="l" t="t" r="r" b="b"/>
              <a:pathLst>
                <a:path w="5209540" h="762000">
                  <a:moveTo>
                    <a:pt x="0" y="127000"/>
                  </a:moveTo>
                  <a:lnTo>
                    <a:pt x="9985" y="77581"/>
                  </a:lnTo>
                  <a:lnTo>
                    <a:pt x="37211" y="37210"/>
                  </a:lnTo>
                  <a:lnTo>
                    <a:pt x="77581" y="9985"/>
                  </a:lnTo>
                  <a:lnTo>
                    <a:pt x="127000" y="0"/>
                  </a:lnTo>
                  <a:lnTo>
                    <a:pt x="5082032" y="0"/>
                  </a:lnTo>
                  <a:lnTo>
                    <a:pt x="5131450" y="9985"/>
                  </a:lnTo>
                  <a:lnTo>
                    <a:pt x="5171821" y="37211"/>
                  </a:lnTo>
                  <a:lnTo>
                    <a:pt x="5199046" y="77581"/>
                  </a:lnTo>
                  <a:lnTo>
                    <a:pt x="5209032" y="127000"/>
                  </a:lnTo>
                  <a:lnTo>
                    <a:pt x="5209032" y="635000"/>
                  </a:lnTo>
                  <a:lnTo>
                    <a:pt x="5199046" y="684418"/>
                  </a:lnTo>
                  <a:lnTo>
                    <a:pt x="5171821" y="724788"/>
                  </a:lnTo>
                  <a:lnTo>
                    <a:pt x="5131450" y="752014"/>
                  </a:lnTo>
                  <a:lnTo>
                    <a:pt x="5082032" y="762000"/>
                  </a:lnTo>
                  <a:lnTo>
                    <a:pt x="127000" y="762000"/>
                  </a:lnTo>
                  <a:lnTo>
                    <a:pt x="77581" y="752014"/>
                  </a:lnTo>
                  <a:lnTo>
                    <a:pt x="37211" y="724788"/>
                  </a:lnTo>
                  <a:lnTo>
                    <a:pt x="9985" y="684418"/>
                  </a:lnTo>
                  <a:lnTo>
                    <a:pt x="0" y="635000"/>
                  </a:lnTo>
                  <a:lnTo>
                    <a:pt x="0" y="127000"/>
                  </a:lnTo>
                  <a:close/>
                </a:path>
              </a:pathLst>
            </a:custGeom>
            <a:ln w="12954">
              <a:solidFill>
                <a:srgbClr val="002C6D"/>
              </a:solidFill>
            </a:ln>
          </p:spPr>
          <p:txBody>
            <a:bodyPr wrap="square" lIns="0" tIns="0" rIns="0" bIns="0" rtlCol="0"/>
            <a:lstStyle/>
            <a:p>
              <a:endParaRPr/>
            </a:p>
          </p:txBody>
        </p:sp>
        <p:sp>
          <p:nvSpPr>
            <p:cNvPr id="69" name="object 18">
              <a:extLst>
                <a:ext uri="{FF2B5EF4-FFF2-40B4-BE49-F238E27FC236}">
                  <a16:creationId xmlns:a16="http://schemas.microsoft.com/office/drawing/2014/main" id="{DCF114A5-3AB1-4779-A925-5341C8061926}"/>
                </a:ext>
              </a:extLst>
            </p:cNvPr>
            <p:cNvSpPr/>
            <p:nvPr/>
          </p:nvSpPr>
          <p:spPr>
            <a:xfrm>
              <a:off x="8053696" y="4258378"/>
              <a:ext cx="385445" cy="0"/>
            </a:xfrm>
            <a:custGeom>
              <a:avLst/>
              <a:gdLst/>
              <a:ahLst/>
              <a:cxnLst/>
              <a:rect l="l" t="t" r="r" b="b"/>
              <a:pathLst>
                <a:path w="385445">
                  <a:moveTo>
                    <a:pt x="0" y="0"/>
                  </a:moveTo>
                  <a:lnTo>
                    <a:pt x="385285" y="0"/>
                  </a:lnTo>
                </a:path>
              </a:pathLst>
            </a:custGeom>
            <a:ln w="13373">
              <a:solidFill>
                <a:srgbClr val="000000"/>
              </a:solidFill>
            </a:ln>
          </p:spPr>
          <p:txBody>
            <a:bodyPr wrap="square" lIns="0" tIns="0" rIns="0" bIns="0" rtlCol="0"/>
            <a:lstStyle/>
            <a:p>
              <a:endParaRPr/>
            </a:p>
          </p:txBody>
        </p:sp>
      </p:grpSp>
      <p:sp>
        <p:nvSpPr>
          <p:cNvPr id="70" name="object 19">
            <a:extLst>
              <a:ext uri="{FF2B5EF4-FFF2-40B4-BE49-F238E27FC236}">
                <a16:creationId xmlns:a16="http://schemas.microsoft.com/office/drawing/2014/main" id="{10648449-9F20-4C74-8D9C-35D881E0A86B}"/>
              </a:ext>
            </a:extLst>
          </p:cNvPr>
          <p:cNvSpPr txBox="1"/>
          <p:nvPr/>
        </p:nvSpPr>
        <p:spPr>
          <a:xfrm>
            <a:off x="1508689" y="1153339"/>
            <a:ext cx="344170" cy="215265"/>
          </a:xfrm>
          <a:prstGeom prst="rect">
            <a:avLst/>
          </a:prstGeom>
        </p:spPr>
        <p:txBody>
          <a:bodyPr vert="horz" wrap="square" lIns="0" tIns="11430" rIns="0" bIns="0" rtlCol="0">
            <a:spAutoFit/>
          </a:bodyPr>
          <a:lstStyle/>
          <a:p>
            <a:pPr marL="12700">
              <a:lnSpc>
                <a:spcPct val="100000"/>
              </a:lnSpc>
              <a:spcBef>
                <a:spcPts val="90"/>
              </a:spcBef>
            </a:pPr>
            <a:r>
              <a:rPr sz="1250" i="1" spc="85" dirty="0">
                <a:latin typeface="Times New Roman"/>
                <a:cs typeface="Times New Roman"/>
              </a:rPr>
              <a:t>p</a:t>
            </a:r>
            <a:r>
              <a:rPr sz="1250" spc="55" dirty="0">
                <a:latin typeface="Times New Roman"/>
                <a:cs typeface="Times New Roman"/>
              </a:rPr>
              <a:t>,</a:t>
            </a:r>
            <a:r>
              <a:rPr sz="1250" i="1" spc="-20" dirty="0">
                <a:latin typeface="Times New Roman"/>
                <a:cs typeface="Times New Roman"/>
              </a:rPr>
              <a:t>ex</a:t>
            </a:r>
            <a:r>
              <a:rPr sz="1250" i="1" dirty="0">
                <a:latin typeface="Times New Roman"/>
                <a:cs typeface="Times New Roman"/>
              </a:rPr>
              <a:t>t</a:t>
            </a:r>
            <a:endParaRPr sz="1250">
              <a:latin typeface="Times New Roman"/>
              <a:cs typeface="Times New Roman"/>
            </a:endParaRPr>
          </a:p>
        </p:txBody>
      </p:sp>
      <p:sp>
        <p:nvSpPr>
          <p:cNvPr id="71" name="object 20">
            <a:extLst>
              <a:ext uri="{FF2B5EF4-FFF2-40B4-BE49-F238E27FC236}">
                <a16:creationId xmlns:a16="http://schemas.microsoft.com/office/drawing/2014/main" id="{69389AAE-74EA-4C06-A455-7B5CA46E2132}"/>
              </a:ext>
            </a:extLst>
          </p:cNvPr>
          <p:cNvSpPr txBox="1"/>
          <p:nvPr/>
        </p:nvSpPr>
        <p:spPr>
          <a:xfrm>
            <a:off x="5057305" y="1153339"/>
            <a:ext cx="114300" cy="215265"/>
          </a:xfrm>
          <a:prstGeom prst="rect">
            <a:avLst/>
          </a:prstGeom>
        </p:spPr>
        <p:txBody>
          <a:bodyPr vert="horz" wrap="square" lIns="0" tIns="11430" rIns="0" bIns="0" rtlCol="0">
            <a:spAutoFit/>
          </a:bodyPr>
          <a:lstStyle/>
          <a:p>
            <a:pPr marL="12700">
              <a:lnSpc>
                <a:spcPct val="100000"/>
              </a:lnSpc>
              <a:spcBef>
                <a:spcPts val="90"/>
              </a:spcBef>
            </a:pPr>
            <a:r>
              <a:rPr sz="1250" i="1" dirty="0">
                <a:latin typeface="Times New Roman"/>
                <a:cs typeface="Times New Roman"/>
              </a:rPr>
              <a:t>L</a:t>
            </a:r>
            <a:endParaRPr sz="1250">
              <a:latin typeface="Times New Roman"/>
              <a:cs typeface="Times New Roman"/>
            </a:endParaRPr>
          </a:p>
        </p:txBody>
      </p:sp>
      <p:sp>
        <p:nvSpPr>
          <p:cNvPr id="72" name="object 21">
            <a:extLst>
              <a:ext uri="{FF2B5EF4-FFF2-40B4-BE49-F238E27FC236}">
                <a16:creationId xmlns:a16="http://schemas.microsoft.com/office/drawing/2014/main" id="{17D1C944-791B-481B-A13F-581BEF56DD9C}"/>
              </a:ext>
            </a:extLst>
          </p:cNvPr>
          <p:cNvSpPr txBox="1"/>
          <p:nvPr/>
        </p:nvSpPr>
        <p:spPr>
          <a:xfrm>
            <a:off x="4464055" y="1181529"/>
            <a:ext cx="163830" cy="353060"/>
          </a:xfrm>
          <a:prstGeom prst="rect">
            <a:avLst/>
          </a:prstGeom>
        </p:spPr>
        <p:txBody>
          <a:bodyPr vert="horz" wrap="square" lIns="0" tIns="12065" rIns="0" bIns="0" rtlCol="0">
            <a:spAutoFit/>
          </a:bodyPr>
          <a:lstStyle/>
          <a:p>
            <a:pPr marL="12700">
              <a:lnSpc>
                <a:spcPct val="100000"/>
              </a:lnSpc>
              <a:spcBef>
                <a:spcPts val="95"/>
              </a:spcBef>
            </a:pPr>
            <a:r>
              <a:rPr sz="2150" i="1" spc="10" dirty="0">
                <a:latin typeface="Times New Roman"/>
                <a:cs typeface="Times New Roman"/>
              </a:rPr>
              <a:t>S</a:t>
            </a:r>
            <a:endParaRPr sz="2150">
              <a:latin typeface="Times New Roman"/>
              <a:cs typeface="Times New Roman"/>
            </a:endParaRPr>
          </a:p>
        </p:txBody>
      </p:sp>
      <p:sp>
        <p:nvSpPr>
          <p:cNvPr id="73" name="object 22">
            <a:extLst>
              <a:ext uri="{FF2B5EF4-FFF2-40B4-BE49-F238E27FC236}">
                <a16:creationId xmlns:a16="http://schemas.microsoft.com/office/drawing/2014/main" id="{0DD1BE0E-1C78-43E7-81AF-8CD113B17728}"/>
              </a:ext>
            </a:extLst>
          </p:cNvPr>
          <p:cNvSpPr txBox="1"/>
          <p:nvPr/>
        </p:nvSpPr>
        <p:spPr>
          <a:xfrm>
            <a:off x="205583" y="1038338"/>
            <a:ext cx="1330325" cy="353060"/>
          </a:xfrm>
          <a:prstGeom prst="rect">
            <a:avLst/>
          </a:prstGeom>
        </p:spPr>
        <p:txBody>
          <a:bodyPr vert="horz" wrap="square" lIns="0" tIns="12065" rIns="0" bIns="0" rtlCol="0">
            <a:spAutoFit/>
          </a:bodyPr>
          <a:lstStyle/>
          <a:p>
            <a:pPr marL="38100">
              <a:lnSpc>
                <a:spcPct val="100000"/>
              </a:lnSpc>
              <a:spcBef>
                <a:spcPts val="95"/>
              </a:spcBef>
            </a:pPr>
            <a:r>
              <a:rPr sz="3225" i="1" spc="277" baseline="14211" dirty="0">
                <a:latin typeface="Times New Roman"/>
                <a:cs typeface="Times New Roman"/>
              </a:rPr>
              <a:t>t</a:t>
            </a:r>
            <a:r>
              <a:rPr sz="1250" i="1" dirty="0">
                <a:latin typeface="Times New Roman"/>
                <a:cs typeface="Times New Roman"/>
              </a:rPr>
              <a:t>p  </a:t>
            </a:r>
            <a:r>
              <a:rPr sz="1250" i="1" spc="-120" dirty="0">
                <a:latin typeface="Times New Roman"/>
                <a:cs typeface="Times New Roman"/>
              </a:rPr>
              <a:t> </a:t>
            </a:r>
            <a:r>
              <a:rPr sz="3225" spc="15" baseline="14211" dirty="0">
                <a:latin typeface="Symbol"/>
                <a:cs typeface="Symbol"/>
              </a:rPr>
              <a:t></a:t>
            </a:r>
            <a:r>
              <a:rPr sz="3225" spc="-120" baseline="14211" dirty="0">
                <a:latin typeface="Times New Roman"/>
                <a:cs typeface="Times New Roman"/>
              </a:rPr>
              <a:t> </a:t>
            </a:r>
            <a:r>
              <a:rPr sz="3225" i="1" spc="277" baseline="14211" dirty="0">
                <a:latin typeface="Times New Roman"/>
                <a:cs typeface="Times New Roman"/>
              </a:rPr>
              <a:t>t</a:t>
            </a:r>
            <a:r>
              <a:rPr sz="1250" i="1" spc="80" dirty="0">
                <a:latin typeface="Times New Roman"/>
                <a:cs typeface="Times New Roman"/>
              </a:rPr>
              <a:t>p</a:t>
            </a:r>
            <a:r>
              <a:rPr sz="1250" spc="40" dirty="0">
                <a:latin typeface="Times New Roman"/>
                <a:cs typeface="Times New Roman"/>
              </a:rPr>
              <a:t>,</a:t>
            </a:r>
            <a:r>
              <a:rPr sz="1250" dirty="0">
                <a:latin typeface="Times New Roman"/>
                <a:cs typeface="Times New Roman"/>
              </a:rPr>
              <a:t>i</a:t>
            </a:r>
            <a:r>
              <a:rPr sz="1250" spc="-10" dirty="0">
                <a:latin typeface="Times New Roman"/>
                <a:cs typeface="Times New Roman"/>
              </a:rPr>
              <a:t>n</a:t>
            </a:r>
            <a:r>
              <a:rPr sz="1250" dirty="0">
                <a:latin typeface="Times New Roman"/>
                <a:cs typeface="Times New Roman"/>
              </a:rPr>
              <a:t>t </a:t>
            </a:r>
            <a:r>
              <a:rPr sz="1250" spc="60" dirty="0">
                <a:latin typeface="Times New Roman"/>
                <a:cs typeface="Times New Roman"/>
              </a:rPr>
              <a:t> </a:t>
            </a:r>
            <a:r>
              <a:rPr sz="3225" spc="15" baseline="14211" dirty="0">
                <a:latin typeface="Symbol"/>
                <a:cs typeface="Symbol"/>
              </a:rPr>
              <a:t></a:t>
            </a:r>
            <a:r>
              <a:rPr sz="3225" spc="-307" baseline="14211" dirty="0">
                <a:latin typeface="Times New Roman"/>
                <a:cs typeface="Times New Roman"/>
              </a:rPr>
              <a:t> </a:t>
            </a:r>
            <a:r>
              <a:rPr sz="3225" i="1" spc="7" baseline="14211" dirty="0">
                <a:latin typeface="Times New Roman"/>
                <a:cs typeface="Times New Roman"/>
              </a:rPr>
              <a:t>t</a:t>
            </a:r>
            <a:endParaRPr sz="3225" baseline="14211">
              <a:latin typeface="Times New Roman"/>
              <a:cs typeface="Times New Roman"/>
            </a:endParaRPr>
          </a:p>
        </p:txBody>
      </p:sp>
      <p:sp>
        <p:nvSpPr>
          <p:cNvPr id="74" name="object 23">
            <a:extLst>
              <a:ext uri="{FF2B5EF4-FFF2-40B4-BE49-F238E27FC236}">
                <a16:creationId xmlns:a16="http://schemas.microsoft.com/office/drawing/2014/main" id="{AF59CE7A-9A9E-4679-9E02-C348726E65C4}"/>
              </a:ext>
            </a:extLst>
          </p:cNvPr>
          <p:cNvSpPr txBox="1"/>
          <p:nvPr/>
        </p:nvSpPr>
        <p:spPr>
          <a:xfrm>
            <a:off x="1898832" y="857193"/>
            <a:ext cx="3218815" cy="463550"/>
          </a:xfrm>
          <a:prstGeom prst="rect">
            <a:avLst/>
          </a:prstGeom>
        </p:spPr>
        <p:txBody>
          <a:bodyPr vert="horz" wrap="square" lIns="0" tIns="12065" rIns="0" bIns="0" rtlCol="0">
            <a:spAutoFit/>
          </a:bodyPr>
          <a:lstStyle/>
          <a:p>
            <a:pPr marR="412115" algn="r">
              <a:lnSpc>
                <a:spcPts val="1725"/>
              </a:lnSpc>
              <a:spcBef>
                <a:spcPts val="95"/>
              </a:spcBef>
            </a:pPr>
            <a:r>
              <a:rPr sz="3225" i="1" spc="-60" baseline="14211" dirty="0">
                <a:latin typeface="Times New Roman"/>
                <a:cs typeface="Times New Roman"/>
              </a:rPr>
              <a:t>R</a:t>
            </a:r>
            <a:r>
              <a:rPr sz="1250" i="1" spc="-40" dirty="0">
                <a:latin typeface="Times New Roman"/>
                <a:cs typeface="Times New Roman"/>
              </a:rPr>
              <a:t>on</a:t>
            </a:r>
            <a:endParaRPr sz="1250" dirty="0">
              <a:latin typeface="Times New Roman"/>
              <a:cs typeface="Times New Roman"/>
            </a:endParaRPr>
          </a:p>
          <a:p>
            <a:pPr marL="50800">
              <a:lnSpc>
                <a:spcPts val="1725"/>
              </a:lnSpc>
              <a:tabLst>
                <a:tab pos="2887345" algn="l"/>
              </a:tabLst>
            </a:pPr>
            <a:r>
              <a:rPr sz="2150" spc="10" dirty="0">
                <a:latin typeface="Symbol"/>
                <a:cs typeface="Symbol"/>
              </a:rPr>
              <a:t></a:t>
            </a:r>
            <a:r>
              <a:rPr sz="2150" spc="-40" dirty="0">
                <a:latin typeface="Times New Roman"/>
                <a:cs typeface="Times New Roman"/>
              </a:rPr>
              <a:t> </a:t>
            </a:r>
            <a:r>
              <a:rPr sz="2150" spc="-5" dirty="0">
                <a:latin typeface="Times New Roman"/>
                <a:cs typeface="Times New Roman"/>
              </a:rPr>
              <a:t>0</a:t>
            </a:r>
            <a:r>
              <a:rPr sz="2150" spc="5" dirty="0">
                <a:latin typeface="Times New Roman"/>
                <a:cs typeface="Times New Roman"/>
              </a:rPr>
              <a:t>.</a:t>
            </a:r>
            <a:r>
              <a:rPr sz="2150" spc="-10" dirty="0">
                <a:latin typeface="Times New Roman"/>
                <a:cs typeface="Times New Roman"/>
              </a:rPr>
              <a:t>6</a:t>
            </a:r>
            <a:r>
              <a:rPr sz="2150" spc="90" dirty="0">
                <a:latin typeface="Times New Roman"/>
                <a:cs typeface="Times New Roman"/>
              </a:rPr>
              <a:t>9</a:t>
            </a:r>
            <a:r>
              <a:rPr sz="2150" i="1" spc="-90" dirty="0">
                <a:latin typeface="Times New Roman"/>
                <a:cs typeface="Times New Roman"/>
              </a:rPr>
              <a:t>R</a:t>
            </a:r>
            <a:r>
              <a:rPr sz="1875" i="1" spc="-15" baseline="-24444" dirty="0">
                <a:latin typeface="Times New Roman"/>
                <a:cs typeface="Times New Roman"/>
              </a:rPr>
              <a:t>o</a:t>
            </a:r>
            <a:r>
              <a:rPr sz="1875" i="1" baseline="-24444" dirty="0">
                <a:latin typeface="Times New Roman"/>
                <a:cs typeface="Times New Roman"/>
              </a:rPr>
              <a:t>n </a:t>
            </a:r>
            <a:r>
              <a:rPr sz="1875" i="1" spc="-135" baseline="-24444" dirty="0">
                <a:latin typeface="Times New Roman"/>
                <a:cs typeface="Times New Roman"/>
              </a:rPr>
              <a:t> </a:t>
            </a:r>
            <a:r>
              <a:rPr sz="2150" spc="5" dirty="0">
                <a:latin typeface="Symbol"/>
                <a:cs typeface="Symbol"/>
              </a:rPr>
              <a:t></a:t>
            </a:r>
            <a:r>
              <a:rPr sz="2150" spc="-330" dirty="0">
                <a:latin typeface="Times New Roman"/>
                <a:cs typeface="Times New Roman"/>
              </a:rPr>
              <a:t> </a:t>
            </a:r>
            <a:r>
              <a:rPr sz="2150" i="1" spc="155" dirty="0">
                <a:latin typeface="Times New Roman"/>
                <a:cs typeface="Times New Roman"/>
              </a:rPr>
              <a:t>C</a:t>
            </a:r>
            <a:r>
              <a:rPr sz="1875" i="1" spc="-15" baseline="-24444" dirty="0">
                <a:latin typeface="Times New Roman"/>
                <a:cs typeface="Times New Roman"/>
              </a:rPr>
              <a:t>pa</a:t>
            </a:r>
            <a:r>
              <a:rPr sz="1875" i="1" baseline="-24444" dirty="0">
                <a:latin typeface="Times New Roman"/>
                <a:cs typeface="Times New Roman"/>
              </a:rPr>
              <a:t>r </a:t>
            </a:r>
            <a:r>
              <a:rPr sz="1875" i="1" spc="112" baseline="-24444" dirty="0">
                <a:latin typeface="Times New Roman"/>
                <a:cs typeface="Times New Roman"/>
              </a:rPr>
              <a:t> </a:t>
            </a:r>
            <a:r>
              <a:rPr sz="2150" spc="10" dirty="0">
                <a:latin typeface="Symbol"/>
                <a:cs typeface="Symbol"/>
              </a:rPr>
              <a:t></a:t>
            </a:r>
            <a:r>
              <a:rPr sz="2150" spc="-160" dirty="0">
                <a:latin typeface="Times New Roman"/>
                <a:cs typeface="Times New Roman"/>
              </a:rPr>
              <a:t> </a:t>
            </a:r>
            <a:r>
              <a:rPr sz="2150" spc="-5" dirty="0">
                <a:latin typeface="Times New Roman"/>
                <a:cs typeface="Times New Roman"/>
              </a:rPr>
              <a:t>0</a:t>
            </a:r>
            <a:r>
              <a:rPr sz="2150" spc="5" dirty="0">
                <a:latin typeface="Times New Roman"/>
                <a:cs typeface="Times New Roman"/>
              </a:rPr>
              <a:t>.</a:t>
            </a:r>
            <a:r>
              <a:rPr sz="2150" spc="-10" dirty="0">
                <a:latin typeface="Times New Roman"/>
                <a:cs typeface="Times New Roman"/>
              </a:rPr>
              <a:t>6</a:t>
            </a:r>
            <a:r>
              <a:rPr sz="2150" spc="10" dirty="0">
                <a:latin typeface="Times New Roman"/>
                <a:cs typeface="Times New Roman"/>
              </a:rPr>
              <a:t>9</a:t>
            </a:r>
            <a:r>
              <a:rPr sz="2150" dirty="0">
                <a:latin typeface="Times New Roman"/>
                <a:cs typeface="Times New Roman"/>
              </a:rPr>
              <a:t>	</a:t>
            </a:r>
            <a:r>
              <a:rPr sz="2150" spc="5" dirty="0">
                <a:latin typeface="Symbol"/>
                <a:cs typeface="Symbol"/>
              </a:rPr>
              <a:t></a:t>
            </a:r>
            <a:r>
              <a:rPr sz="2150" spc="-325" dirty="0">
                <a:latin typeface="Times New Roman"/>
                <a:cs typeface="Times New Roman"/>
              </a:rPr>
              <a:t> </a:t>
            </a:r>
            <a:r>
              <a:rPr sz="2150" i="1" spc="10" dirty="0">
                <a:latin typeface="Times New Roman"/>
                <a:cs typeface="Times New Roman"/>
              </a:rPr>
              <a:t>C</a:t>
            </a:r>
            <a:endParaRPr sz="2150" dirty="0">
              <a:latin typeface="Times New Roman"/>
              <a:cs typeface="Times New Roman"/>
            </a:endParaRPr>
          </a:p>
        </p:txBody>
      </p:sp>
      <p:pic>
        <p:nvPicPr>
          <p:cNvPr id="75" name="图片 74">
            <a:extLst>
              <a:ext uri="{FF2B5EF4-FFF2-40B4-BE49-F238E27FC236}">
                <a16:creationId xmlns:a16="http://schemas.microsoft.com/office/drawing/2014/main" id="{BED7A342-F02E-7C3E-44F1-B7D81CDD0043}"/>
              </a:ext>
            </a:extLst>
          </p:cNvPr>
          <p:cNvPicPr>
            <a:picLocks noChangeAspect="1"/>
          </p:cNvPicPr>
          <p:nvPr/>
        </p:nvPicPr>
        <p:blipFill>
          <a:blip r:embed="rId13"/>
          <a:stretch>
            <a:fillRect/>
          </a:stretch>
        </p:blipFill>
        <p:spPr>
          <a:xfrm>
            <a:off x="1442623" y="4324436"/>
            <a:ext cx="9118345" cy="2213949"/>
          </a:xfrm>
          <a:prstGeom prst="rect">
            <a:avLst/>
          </a:prstGeom>
        </p:spPr>
      </p:pic>
      <p:sp>
        <p:nvSpPr>
          <p:cNvPr id="65" name="矩形: 圆角 64">
            <a:extLst>
              <a:ext uri="{FF2B5EF4-FFF2-40B4-BE49-F238E27FC236}">
                <a16:creationId xmlns:a16="http://schemas.microsoft.com/office/drawing/2014/main" id="{DB915FF5-5720-21CC-0DAD-98BE314936DC}"/>
              </a:ext>
            </a:extLst>
          </p:cNvPr>
          <p:cNvSpPr/>
          <p:nvPr/>
        </p:nvSpPr>
        <p:spPr>
          <a:xfrm>
            <a:off x="6577097" y="810636"/>
            <a:ext cx="5209540" cy="602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是否已对反相器的构造了然于胸？</a:t>
            </a:r>
          </a:p>
        </p:txBody>
      </p:sp>
      <p:sp>
        <p:nvSpPr>
          <p:cNvPr id="64" name="灯片编号占位符 63">
            <a:extLst>
              <a:ext uri="{FF2B5EF4-FFF2-40B4-BE49-F238E27FC236}">
                <a16:creationId xmlns:a16="http://schemas.microsoft.com/office/drawing/2014/main" id="{D8BFB6D8-3B93-B77A-6C08-6B3C1A7611AE}"/>
              </a:ext>
            </a:extLst>
          </p:cNvPr>
          <p:cNvSpPr>
            <a:spLocks noGrp="1"/>
          </p:cNvSpPr>
          <p:nvPr>
            <p:ph type="sldNum" sz="quarter" idx="7"/>
          </p:nvPr>
        </p:nvSpPr>
        <p:spPr/>
        <p:txBody>
          <a:bodyPr/>
          <a:lstStyle/>
          <a:p>
            <a:fld id="{B6F15528-21DE-4FAA-801E-634DDDAF4B2B}" type="slidenum">
              <a:rPr lang="en-US" altLang="zh-CN"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26266170-4993-CCF5-6FD3-E941E18DF87A}"/>
              </a:ext>
            </a:extLst>
          </p:cNvPr>
          <p:cNvSpPr txBox="1"/>
          <p:nvPr/>
        </p:nvSpPr>
        <p:spPr>
          <a:xfrm>
            <a:off x="2786633" y="116388"/>
            <a:ext cx="7772400" cy="584775"/>
          </a:xfrm>
          <a:prstGeom prst="rect">
            <a:avLst/>
          </a:prstGeom>
          <a:noFill/>
        </p:spPr>
        <p:txBody>
          <a:bodyPr wrap="square" rtlCol="0">
            <a:spAutoFit/>
          </a:bodyPr>
          <a:lstStyle/>
          <a:p>
            <a:r>
              <a:rPr lang="en-US" altLang="zh-CN" sz="3200" b="1" spc="-5" dirty="0"/>
              <a:t>Example:</a:t>
            </a:r>
            <a:r>
              <a:rPr lang="en-US" altLang="zh-CN" sz="3200" b="1" spc="-25" dirty="0"/>
              <a:t> </a:t>
            </a:r>
            <a:r>
              <a:rPr lang="en-US" altLang="zh-CN" sz="3200" b="1" dirty="0"/>
              <a:t>Delay</a:t>
            </a:r>
            <a:r>
              <a:rPr lang="en-US" altLang="zh-CN" sz="3200" b="1" spc="-30" dirty="0"/>
              <a:t> </a:t>
            </a:r>
            <a:r>
              <a:rPr lang="en-US" altLang="zh-CN" sz="3200" b="1" dirty="0"/>
              <a:t>of</a:t>
            </a:r>
            <a:r>
              <a:rPr lang="en-US" altLang="zh-CN" sz="3200" b="1" spc="-10" dirty="0"/>
              <a:t> </a:t>
            </a:r>
            <a:r>
              <a:rPr lang="en-US" altLang="zh-CN" sz="3200" b="1" dirty="0"/>
              <a:t>Multi-Stage</a:t>
            </a:r>
            <a:r>
              <a:rPr lang="en-US" altLang="zh-CN" sz="3200" b="1" spc="-10" dirty="0"/>
              <a:t> </a:t>
            </a:r>
            <a:r>
              <a:rPr lang="en-US" altLang="zh-CN" sz="3200" b="1" dirty="0"/>
              <a:t>Network</a:t>
            </a:r>
            <a:endParaRPr lang="zh-CN" altLang="en-US" sz="3200" b="1" dirty="0"/>
          </a:p>
        </p:txBody>
      </p:sp>
      <p:pic>
        <p:nvPicPr>
          <p:cNvPr id="14" name="图片 13">
            <a:extLst>
              <a:ext uri="{FF2B5EF4-FFF2-40B4-BE49-F238E27FC236}">
                <a16:creationId xmlns:a16="http://schemas.microsoft.com/office/drawing/2014/main" id="{2B3EC77B-1885-8F66-AF51-83F0E33A2C3B}"/>
              </a:ext>
            </a:extLst>
          </p:cNvPr>
          <p:cNvPicPr>
            <a:picLocks noChangeAspect="1"/>
          </p:cNvPicPr>
          <p:nvPr/>
        </p:nvPicPr>
        <p:blipFill>
          <a:blip r:embed="rId3"/>
          <a:stretch>
            <a:fillRect/>
          </a:stretch>
        </p:blipFill>
        <p:spPr>
          <a:xfrm>
            <a:off x="72332" y="724811"/>
            <a:ext cx="12047335" cy="5940121"/>
          </a:xfrm>
          <a:prstGeom prst="rect">
            <a:avLst/>
          </a:prstGeom>
        </p:spPr>
      </p:pic>
      <p:sp>
        <p:nvSpPr>
          <p:cNvPr id="3" name="矩形: 圆角 2">
            <a:extLst>
              <a:ext uri="{FF2B5EF4-FFF2-40B4-BE49-F238E27FC236}">
                <a16:creationId xmlns:a16="http://schemas.microsoft.com/office/drawing/2014/main" id="{CF2680C1-4F26-3EF6-E9AC-40C325B0CC24}"/>
              </a:ext>
            </a:extLst>
          </p:cNvPr>
          <p:cNvSpPr/>
          <p:nvPr/>
        </p:nvSpPr>
        <p:spPr>
          <a:xfrm>
            <a:off x="8229600" y="3886200"/>
            <a:ext cx="2804160" cy="602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哪一步最为困难？</a:t>
            </a:r>
          </a:p>
        </p:txBody>
      </p:sp>
      <p:sp>
        <p:nvSpPr>
          <p:cNvPr id="2" name="灯片编号占位符 1">
            <a:extLst>
              <a:ext uri="{FF2B5EF4-FFF2-40B4-BE49-F238E27FC236}">
                <a16:creationId xmlns:a16="http://schemas.microsoft.com/office/drawing/2014/main" id="{E6441AF2-F672-7486-4CF9-A2789EB7B443}"/>
              </a:ext>
            </a:extLst>
          </p:cNvPr>
          <p:cNvSpPr>
            <a:spLocks noGrp="1"/>
          </p:cNvSpPr>
          <p:nvPr>
            <p:ph type="sldNum" sz="quarter" idx="7"/>
          </p:nvPr>
        </p:nvSpPr>
        <p:spPr/>
        <p:txBody>
          <a:bodyPr/>
          <a:lstStyle/>
          <a:p>
            <a:fld id="{B6F15528-21DE-4FAA-801E-634DDDAF4B2B}" type="slidenum">
              <a:rPr lang="en-US" altLang="zh-CN"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6082" y="289921"/>
            <a:ext cx="6299835" cy="482600"/>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Arial"/>
                <a:cs typeface="Arial"/>
              </a:rPr>
              <a:t>Multi-Stage</a:t>
            </a:r>
            <a:r>
              <a:rPr sz="3000" b="1" spc="5" dirty="0">
                <a:latin typeface="Arial"/>
                <a:cs typeface="Arial"/>
              </a:rPr>
              <a:t> </a:t>
            </a:r>
            <a:r>
              <a:rPr sz="3000" b="1" spc="-5" dirty="0">
                <a:latin typeface="Arial"/>
                <a:cs typeface="Arial"/>
              </a:rPr>
              <a:t>Network</a:t>
            </a:r>
            <a:r>
              <a:rPr sz="3000" b="1" spc="10" dirty="0">
                <a:latin typeface="Arial"/>
                <a:cs typeface="Arial"/>
              </a:rPr>
              <a:t> </a:t>
            </a:r>
            <a:r>
              <a:rPr sz="3000" b="1" spc="-5" dirty="0">
                <a:latin typeface="Arial"/>
                <a:cs typeface="Arial"/>
              </a:rPr>
              <a:t>vs.</a:t>
            </a:r>
            <a:r>
              <a:rPr sz="3000" b="1" spc="10" dirty="0">
                <a:latin typeface="Arial"/>
                <a:cs typeface="Arial"/>
              </a:rPr>
              <a:t> </a:t>
            </a:r>
            <a:r>
              <a:rPr sz="3000" b="1" spc="-75" dirty="0">
                <a:latin typeface="Arial"/>
                <a:cs typeface="Arial"/>
              </a:rPr>
              <a:t>INV.</a:t>
            </a:r>
            <a:r>
              <a:rPr sz="3000" b="1" spc="20" dirty="0">
                <a:latin typeface="Arial"/>
                <a:cs typeface="Arial"/>
              </a:rPr>
              <a:t> </a:t>
            </a:r>
            <a:r>
              <a:rPr sz="3000" b="1" spc="-5" dirty="0">
                <a:latin typeface="Arial"/>
                <a:cs typeface="Arial"/>
              </a:rPr>
              <a:t>Chain</a:t>
            </a:r>
            <a:endParaRPr sz="3000" dirty="0">
              <a:latin typeface="Arial"/>
              <a:cs typeface="Arial"/>
            </a:endParaRPr>
          </a:p>
        </p:txBody>
      </p:sp>
      <p:grpSp>
        <p:nvGrpSpPr>
          <p:cNvPr id="3" name="object 3"/>
          <p:cNvGrpSpPr/>
          <p:nvPr/>
        </p:nvGrpSpPr>
        <p:grpSpPr>
          <a:xfrm>
            <a:off x="788276" y="1468569"/>
            <a:ext cx="6278245" cy="1395730"/>
            <a:chOff x="697991" y="4283974"/>
            <a:chExt cx="6278245" cy="1395730"/>
          </a:xfrm>
        </p:grpSpPr>
        <p:pic>
          <p:nvPicPr>
            <p:cNvPr id="4" name="object 4"/>
            <p:cNvPicPr/>
            <p:nvPr/>
          </p:nvPicPr>
          <p:blipFill>
            <a:blip r:embed="rId3" cstate="print"/>
            <a:stretch>
              <a:fillRect/>
            </a:stretch>
          </p:blipFill>
          <p:spPr>
            <a:xfrm>
              <a:off x="697991" y="4283974"/>
              <a:ext cx="6277769" cy="1295913"/>
            </a:xfrm>
            <a:prstGeom prst="rect">
              <a:avLst/>
            </a:prstGeom>
          </p:spPr>
        </p:pic>
        <p:sp>
          <p:nvSpPr>
            <p:cNvPr id="5" name="object 5"/>
            <p:cNvSpPr/>
            <p:nvPr/>
          </p:nvSpPr>
          <p:spPr>
            <a:xfrm>
              <a:off x="6034277" y="5492495"/>
              <a:ext cx="154305" cy="186690"/>
            </a:xfrm>
            <a:custGeom>
              <a:avLst/>
              <a:gdLst/>
              <a:ahLst/>
              <a:cxnLst/>
              <a:rect l="l" t="t" r="r" b="b"/>
              <a:pathLst>
                <a:path w="154304" h="186689">
                  <a:moveTo>
                    <a:pt x="153924" y="0"/>
                  </a:moveTo>
                  <a:lnTo>
                    <a:pt x="0" y="0"/>
                  </a:lnTo>
                  <a:lnTo>
                    <a:pt x="0" y="186689"/>
                  </a:lnTo>
                  <a:lnTo>
                    <a:pt x="153924" y="186689"/>
                  </a:lnTo>
                  <a:lnTo>
                    <a:pt x="153924"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840306" y="3133030"/>
            <a:ext cx="10327005" cy="2241550"/>
            <a:chOff x="697991" y="1469136"/>
            <a:chExt cx="10327005" cy="2241550"/>
          </a:xfrm>
        </p:grpSpPr>
        <p:pic>
          <p:nvPicPr>
            <p:cNvPr id="7" name="object 7"/>
            <p:cNvPicPr/>
            <p:nvPr/>
          </p:nvPicPr>
          <p:blipFill>
            <a:blip r:embed="rId4" cstate="print"/>
            <a:stretch>
              <a:fillRect/>
            </a:stretch>
          </p:blipFill>
          <p:spPr>
            <a:xfrm>
              <a:off x="697991" y="1469136"/>
              <a:ext cx="5935638" cy="2241042"/>
            </a:xfrm>
            <a:prstGeom prst="rect">
              <a:avLst/>
            </a:prstGeom>
          </p:spPr>
        </p:pic>
        <p:sp>
          <p:nvSpPr>
            <p:cNvPr id="8" name="object 8"/>
            <p:cNvSpPr/>
            <p:nvPr/>
          </p:nvSpPr>
          <p:spPr>
            <a:xfrm>
              <a:off x="6644639" y="2020062"/>
              <a:ext cx="4380230" cy="791845"/>
            </a:xfrm>
            <a:custGeom>
              <a:avLst/>
              <a:gdLst/>
              <a:ahLst/>
              <a:cxnLst/>
              <a:rect l="l" t="t" r="r" b="b"/>
              <a:pathLst>
                <a:path w="4380230" h="791844">
                  <a:moveTo>
                    <a:pt x="4379976" y="0"/>
                  </a:moveTo>
                  <a:lnTo>
                    <a:pt x="0" y="0"/>
                  </a:lnTo>
                  <a:lnTo>
                    <a:pt x="0" y="791718"/>
                  </a:lnTo>
                  <a:lnTo>
                    <a:pt x="4379976" y="791718"/>
                  </a:lnTo>
                  <a:lnTo>
                    <a:pt x="4379976" y="0"/>
                  </a:lnTo>
                  <a:close/>
                </a:path>
              </a:pathLst>
            </a:custGeom>
            <a:solidFill>
              <a:srgbClr val="FFFF00"/>
            </a:solidFill>
          </p:spPr>
          <p:txBody>
            <a:bodyPr wrap="square" lIns="0" tIns="0" rIns="0" bIns="0" rtlCol="0"/>
            <a:lstStyle/>
            <a:p>
              <a:endParaRPr/>
            </a:p>
          </p:txBody>
        </p:sp>
      </p:grpSp>
      <p:sp>
        <p:nvSpPr>
          <p:cNvPr id="9" name="object 9"/>
          <p:cNvSpPr txBox="1"/>
          <p:nvPr/>
        </p:nvSpPr>
        <p:spPr>
          <a:xfrm>
            <a:off x="7611204" y="4178167"/>
            <a:ext cx="82550" cy="266700"/>
          </a:xfrm>
          <a:prstGeom prst="rect">
            <a:avLst/>
          </a:prstGeom>
        </p:spPr>
        <p:txBody>
          <a:bodyPr vert="horz" wrap="square" lIns="0" tIns="16510" rIns="0" bIns="0" rtlCol="0">
            <a:spAutoFit/>
          </a:bodyPr>
          <a:lstStyle/>
          <a:p>
            <a:pPr marL="12700">
              <a:lnSpc>
                <a:spcPct val="100000"/>
              </a:lnSpc>
              <a:spcBef>
                <a:spcPts val="130"/>
              </a:spcBef>
            </a:pPr>
            <a:r>
              <a:rPr sz="1550" i="1" spc="15" dirty="0">
                <a:latin typeface="Times New Roman"/>
                <a:cs typeface="Times New Roman"/>
              </a:rPr>
              <a:t>i</a:t>
            </a:r>
            <a:endParaRPr sz="1550">
              <a:latin typeface="Times New Roman"/>
              <a:cs typeface="Times New Roman"/>
            </a:endParaRPr>
          </a:p>
        </p:txBody>
      </p:sp>
      <p:sp>
        <p:nvSpPr>
          <p:cNvPr id="10" name="object 10"/>
          <p:cNvSpPr txBox="1"/>
          <p:nvPr/>
        </p:nvSpPr>
        <p:spPr>
          <a:xfrm>
            <a:off x="9992688" y="3793888"/>
            <a:ext cx="1171575" cy="442595"/>
          </a:xfrm>
          <a:prstGeom prst="rect">
            <a:avLst/>
          </a:prstGeom>
        </p:spPr>
        <p:txBody>
          <a:bodyPr vert="horz" wrap="square" lIns="0" tIns="17145" rIns="0" bIns="0" rtlCol="0">
            <a:spAutoFit/>
          </a:bodyPr>
          <a:lstStyle/>
          <a:p>
            <a:pPr marL="38100">
              <a:lnSpc>
                <a:spcPct val="100000"/>
              </a:lnSpc>
              <a:spcBef>
                <a:spcPts val="135"/>
              </a:spcBef>
            </a:pPr>
            <a:r>
              <a:rPr sz="4050" spc="52" baseline="14403" dirty="0">
                <a:latin typeface="Symbol"/>
                <a:cs typeface="Symbol"/>
              </a:rPr>
              <a:t></a:t>
            </a:r>
            <a:r>
              <a:rPr sz="4050" spc="-405" baseline="14403" dirty="0">
                <a:latin typeface="Times New Roman"/>
                <a:cs typeface="Times New Roman"/>
              </a:rPr>
              <a:t> </a:t>
            </a:r>
            <a:r>
              <a:rPr sz="4050" i="1" spc="112" baseline="14403" dirty="0">
                <a:latin typeface="Times New Roman"/>
                <a:cs typeface="Times New Roman"/>
              </a:rPr>
              <a:t>C</a:t>
            </a:r>
            <a:r>
              <a:rPr sz="1550" i="1" spc="25" dirty="0">
                <a:latin typeface="Times New Roman"/>
                <a:cs typeface="Times New Roman"/>
              </a:rPr>
              <a:t>g</a:t>
            </a:r>
            <a:r>
              <a:rPr sz="1550" i="1" spc="-204" dirty="0">
                <a:latin typeface="Times New Roman"/>
                <a:cs typeface="Times New Roman"/>
              </a:rPr>
              <a:t> </a:t>
            </a:r>
            <a:r>
              <a:rPr sz="1550" spc="50" dirty="0">
                <a:latin typeface="Times New Roman"/>
                <a:cs typeface="Times New Roman"/>
              </a:rPr>
              <a:t>,</a:t>
            </a:r>
            <a:r>
              <a:rPr sz="1550" i="1" spc="15" dirty="0">
                <a:latin typeface="Times New Roman"/>
                <a:cs typeface="Times New Roman"/>
              </a:rPr>
              <a:t>i</a:t>
            </a:r>
            <a:r>
              <a:rPr sz="1550" i="1" spc="-220" dirty="0">
                <a:latin typeface="Times New Roman"/>
                <a:cs typeface="Times New Roman"/>
              </a:rPr>
              <a:t> </a:t>
            </a:r>
            <a:r>
              <a:rPr sz="1550" spc="-25" dirty="0">
                <a:latin typeface="Symbol"/>
                <a:cs typeface="Symbol"/>
              </a:rPr>
              <a:t></a:t>
            </a:r>
            <a:r>
              <a:rPr sz="1550" spc="25" dirty="0">
                <a:latin typeface="Times New Roman"/>
                <a:cs typeface="Times New Roman"/>
              </a:rPr>
              <a:t>1</a:t>
            </a:r>
            <a:r>
              <a:rPr sz="1550" spc="-180" dirty="0">
                <a:latin typeface="Times New Roman"/>
                <a:cs typeface="Times New Roman"/>
              </a:rPr>
              <a:t> </a:t>
            </a:r>
            <a:r>
              <a:rPr sz="4050" spc="30" baseline="14403" dirty="0">
                <a:latin typeface="Times New Roman"/>
                <a:cs typeface="Times New Roman"/>
              </a:rPr>
              <a:t>]</a:t>
            </a:r>
            <a:endParaRPr sz="4050" baseline="14403">
              <a:latin typeface="Times New Roman"/>
              <a:cs typeface="Times New Roman"/>
            </a:endParaRPr>
          </a:p>
        </p:txBody>
      </p:sp>
      <p:sp>
        <p:nvSpPr>
          <p:cNvPr id="11" name="object 11"/>
          <p:cNvSpPr txBox="1">
            <a:spLocks noGrp="1"/>
          </p:cNvSpPr>
          <p:nvPr>
            <p:ph type="title"/>
          </p:nvPr>
        </p:nvSpPr>
        <p:spPr>
          <a:xfrm>
            <a:off x="6801698" y="3530959"/>
            <a:ext cx="3160395" cy="650239"/>
          </a:xfrm>
          <a:prstGeom prst="rect">
            <a:avLst/>
          </a:prstGeom>
        </p:spPr>
        <p:txBody>
          <a:bodyPr vert="horz" wrap="square" lIns="0" tIns="12700" rIns="0" bIns="0" rtlCol="0">
            <a:spAutoFit/>
          </a:bodyPr>
          <a:lstStyle/>
          <a:p>
            <a:pPr marL="38100">
              <a:lnSpc>
                <a:spcPct val="100000"/>
              </a:lnSpc>
              <a:spcBef>
                <a:spcPts val="100"/>
              </a:spcBef>
              <a:tabLst>
                <a:tab pos="396240" algn="l"/>
              </a:tabLst>
            </a:pPr>
            <a:r>
              <a:rPr sz="2700" spc="235" dirty="0"/>
              <a:t>t</a:t>
            </a:r>
            <a:r>
              <a:rPr sz="2325" spc="37" baseline="-25089" dirty="0"/>
              <a:t>p</a:t>
            </a:r>
            <a:r>
              <a:rPr sz="2325" baseline="-25089" dirty="0"/>
              <a:t>	</a:t>
            </a:r>
            <a:r>
              <a:rPr sz="2700" i="0" spc="35" dirty="0">
                <a:latin typeface="Symbol"/>
                <a:cs typeface="Symbol"/>
              </a:rPr>
              <a:t></a:t>
            </a:r>
            <a:r>
              <a:rPr sz="2700" i="0" spc="-40" dirty="0">
                <a:latin typeface="Times New Roman"/>
                <a:cs typeface="Times New Roman"/>
              </a:rPr>
              <a:t> </a:t>
            </a:r>
            <a:r>
              <a:rPr sz="6150" i="0" spc="450" baseline="-8130" dirty="0">
                <a:latin typeface="Symbol"/>
                <a:cs typeface="Symbol"/>
              </a:rPr>
              <a:t></a:t>
            </a:r>
            <a:r>
              <a:rPr sz="2700" i="0" dirty="0">
                <a:latin typeface="Times New Roman"/>
                <a:cs typeface="Times New Roman"/>
              </a:rPr>
              <a:t>0.6</a:t>
            </a:r>
            <a:r>
              <a:rPr sz="2700" i="0" spc="135" dirty="0">
                <a:latin typeface="Times New Roman"/>
                <a:cs typeface="Times New Roman"/>
              </a:rPr>
              <a:t>9</a:t>
            </a:r>
            <a:r>
              <a:rPr sz="2700" spc="-15" dirty="0"/>
              <a:t>R</a:t>
            </a:r>
            <a:r>
              <a:rPr sz="2325" spc="37" baseline="-25089" dirty="0"/>
              <a:t>g</a:t>
            </a:r>
            <a:r>
              <a:rPr sz="2325" spc="-315" baseline="-25089" dirty="0"/>
              <a:t> </a:t>
            </a:r>
            <a:r>
              <a:rPr sz="2325" i="0" spc="82" baseline="-25089" dirty="0">
                <a:latin typeface="Times New Roman"/>
                <a:cs typeface="Times New Roman"/>
              </a:rPr>
              <a:t>,</a:t>
            </a:r>
            <a:r>
              <a:rPr sz="2325" spc="22" baseline="-25089" dirty="0"/>
              <a:t>i</a:t>
            </a:r>
            <a:r>
              <a:rPr sz="2325" baseline="-25089" dirty="0"/>
              <a:t> </a:t>
            </a:r>
            <a:r>
              <a:rPr sz="2325" spc="-89" baseline="-25089" dirty="0"/>
              <a:t> </a:t>
            </a:r>
            <a:r>
              <a:rPr sz="2700" i="0" spc="140" dirty="0">
                <a:latin typeface="Symbol"/>
                <a:cs typeface="Symbol"/>
              </a:rPr>
              <a:t></a:t>
            </a:r>
            <a:r>
              <a:rPr sz="2700" i="0" spc="-10" dirty="0">
                <a:latin typeface="Times New Roman"/>
                <a:cs typeface="Times New Roman"/>
              </a:rPr>
              <a:t>[</a:t>
            </a:r>
            <a:r>
              <a:rPr sz="2700" spc="210" dirty="0"/>
              <a:t>C</a:t>
            </a:r>
            <a:r>
              <a:rPr sz="2325" baseline="-25089" dirty="0"/>
              <a:t>pa</a:t>
            </a:r>
            <a:r>
              <a:rPr sz="2325" spc="30" baseline="-25089" dirty="0"/>
              <a:t>r</a:t>
            </a:r>
            <a:r>
              <a:rPr sz="2325" spc="-337" baseline="-25089" dirty="0"/>
              <a:t> </a:t>
            </a:r>
            <a:r>
              <a:rPr sz="2325" i="0" spc="75" baseline="-25089" dirty="0">
                <a:latin typeface="Times New Roman"/>
                <a:cs typeface="Times New Roman"/>
              </a:rPr>
              <a:t>,</a:t>
            </a:r>
            <a:r>
              <a:rPr sz="2325" spc="22" baseline="-25089" dirty="0"/>
              <a:t>i</a:t>
            </a:r>
            <a:endParaRPr sz="2325" baseline="-25089">
              <a:latin typeface="Times New Roman"/>
              <a:cs typeface="Times New Roman"/>
            </a:endParaRPr>
          </a:p>
        </p:txBody>
      </p:sp>
      <p:sp>
        <p:nvSpPr>
          <p:cNvPr id="12" name="object 12"/>
          <p:cNvSpPr/>
          <p:nvPr/>
        </p:nvSpPr>
        <p:spPr>
          <a:xfrm>
            <a:off x="9234118" y="3684336"/>
            <a:ext cx="1797685" cy="791845"/>
          </a:xfrm>
          <a:custGeom>
            <a:avLst/>
            <a:gdLst/>
            <a:ahLst/>
            <a:cxnLst/>
            <a:rect l="l" t="t" r="r" b="b"/>
            <a:pathLst>
              <a:path w="1797684" h="791844">
                <a:moveTo>
                  <a:pt x="0" y="791717"/>
                </a:moveTo>
                <a:lnTo>
                  <a:pt x="1797557" y="791717"/>
                </a:lnTo>
                <a:lnTo>
                  <a:pt x="1797557" y="0"/>
                </a:lnTo>
                <a:lnTo>
                  <a:pt x="0" y="0"/>
                </a:lnTo>
                <a:lnTo>
                  <a:pt x="0" y="791717"/>
                </a:lnTo>
                <a:close/>
              </a:path>
            </a:pathLst>
          </a:custGeom>
          <a:ln w="25146">
            <a:solidFill>
              <a:srgbClr val="FF0000"/>
            </a:solidFill>
          </a:ln>
        </p:spPr>
        <p:txBody>
          <a:bodyPr wrap="square" lIns="0" tIns="0" rIns="0" bIns="0" rtlCol="0"/>
          <a:lstStyle/>
          <a:p>
            <a:endParaRPr/>
          </a:p>
        </p:txBody>
      </p:sp>
      <p:sp>
        <p:nvSpPr>
          <p:cNvPr id="13" name="object 13"/>
          <p:cNvSpPr txBox="1"/>
          <p:nvPr/>
        </p:nvSpPr>
        <p:spPr>
          <a:xfrm>
            <a:off x="8724721" y="4500820"/>
            <a:ext cx="2816860" cy="756920"/>
          </a:xfrm>
          <a:prstGeom prst="rect">
            <a:avLst/>
          </a:prstGeom>
        </p:spPr>
        <p:txBody>
          <a:bodyPr vert="horz" wrap="square" lIns="0" tIns="12700" rIns="0" bIns="0" rtlCol="0">
            <a:spAutoFit/>
          </a:bodyPr>
          <a:lstStyle/>
          <a:p>
            <a:pPr marL="55244" marR="5080" indent="-43180">
              <a:lnSpc>
                <a:spcPct val="100000"/>
              </a:lnSpc>
              <a:spcBef>
                <a:spcPts val="100"/>
              </a:spcBef>
            </a:pPr>
            <a:r>
              <a:rPr sz="2400" b="1" spc="-5" dirty="0">
                <a:solidFill>
                  <a:srgbClr val="FF0000"/>
                </a:solidFill>
                <a:latin typeface="Arial"/>
                <a:cs typeface="Arial"/>
              </a:rPr>
              <a:t>Depend</a:t>
            </a:r>
            <a:r>
              <a:rPr sz="2400" b="1" spc="-30" dirty="0">
                <a:solidFill>
                  <a:srgbClr val="FF0000"/>
                </a:solidFill>
                <a:latin typeface="Arial"/>
                <a:cs typeface="Arial"/>
              </a:rPr>
              <a:t> </a:t>
            </a:r>
            <a:r>
              <a:rPr sz="2400" b="1" dirty="0">
                <a:solidFill>
                  <a:srgbClr val="FF0000"/>
                </a:solidFill>
                <a:latin typeface="Arial"/>
                <a:cs typeface="Arial"/>
              </a:rPr>
              <a:t>on</a:t>
            </a:r>
            <a:r>
              <a:rPr sz="2400" b="1" spc="-35" dirty="0">
                <a:solidFill>
                  <a:srgbClr val="FF0000"/>
                </a:solidFill>
                <a:latin typeface="Arial"/>
                <a:cs typeface="Arial"/>
              </a:rPr>
              <a:t> </a:t>
            </a:r>
            <a:r>
              <a:rPr sz="2400" b="1" spc="-5" dirty="0">
                <a:solidFill>
                  <a:srgbClr val="FF0000"/>
                </a:solidFill>
                <a:latin typeface="Arial"/>
                <a:cs typeface="Arial"/>
              </a:rPr>
              <a:t>specific </a:t>
            </a:r>
            <a:r>
              <a:rPr sz="2400" b="1" spc="-650" dirty="0">
                <a:solidFill>
                  <a:srgbClr val="FF0000"/>
                </a:solidFill>
                <a:latin typeface="Arial"/>
                <a:cs typeface="Arial"/>
              </a:rPr>
              <a:t> </a:t>
            </a:r>
            <a:r>
              <a:rPr sz="2400" b="1" spc="-5" dirty="0">
                <a:solidFill>
                  <a:srgbClr val="FF0000"/>
                </a:solidFill>
                <a:latin typeface="Arial"/>
                <a:cs typeface="Arial"/>
              </a:rPr>
              <a:t>logic</a:t>
            </a:r>
            <a:r>
              <a:rPr sz="2400" b="1" spc="-30" dirty="0">
                <a:solidFill>
                  <a:srgbClr val="FF0000"/>
                </a:solidFill>
                <a:latin typeface="Arial"/>
                <a:cs typeface="Arial"/>
              </a:rPr>
              <a:t> </a:t>
            </a:r>
            <a:r>
              <a:rPr sz="2400" b="1" spc="-5" dirty="0">
                <a:solidFill>
                  <a:srgbClr val="FF0000"/>
                </a:solidFill>
                <a:latin typeface="Arial"/>
                <a:cs typeface="Arial"/>
              </a:rPr>
              <a:t>gate</a:t>
            </a:r>
            <a:r>
              <a:rPr sz="2400" b="1" spc="-20" dirty="0">
                <a:solidFill>
                  <a:srgbClr val="FF0000"/>
                </a:solidFill>
                <a:latin typeface="Arial"/>
                <a:cs typeface="Arial"/>
              </a:rPr>
              <a:t> </a:t>
            </a:r>
            <a:r>
              <a:rPr sz="2400" b="1" spc="-5" dirty="0">
                <a:solidFill>
                  <a:srgbClr val="FF0000"/>
                </a:solidFill>
                <a:latin typeface="Arial"/>
                <a:cs typeface="Arial"/>
              </a:rPr>
              <a:t>function</a:t>
            </a:r>
            <a:endParaRPr sz="2400" dirty="0">
              <a:latin typeface="Arial"/>
              <a:cs typeface="Arial"/>
            </a:endParaRPr>
          </a:p>
        </p:txBody>
      </p:sp>
      <p:sp>
        <p:nvSpPr>
          <p:cNvPr id="16" name="object 16"/>
          <p:cNvSpPr txBox="1"/>
          <p:nvPr/>
        </p:nvSpPr>
        <p:spPr>
          <a:xfrm>
            <a:off x="9253632" y="2374577"/>
            <a:ext cx="2324735" cy="756920"/>
          </a:xfrm>
          <a:prstGeom prst="rect">
            <a:avLst/>
          </a:prstGeom>
        </p:spPr>
        <p:txBody>
          <a:bodyPr vert="horz" wrap="square" lIns="0" tIns="12700" rIns="0" bIns="0" rtlCol="0">
            <a:spAutoFit/>
          </a:bodyPr>
          <a:lstStyle/>
          <a:p>
            <a:pPr marL="375285" marR="5080" indent="-363220">
              <a:lnSpc>
                <a:spcPct val="100000"/>
              </a:lnSpc>
              <a:spcBef>
                <a:spcPts val="100"/>
              </a:spcBef>
            </a:pPr>
            <a:r>
              <a:rPr sz="2400" b="1" spc="-5" dirty="0">
                <a:solidFill>
                  <a:srgbClr val="004099"/>
                </a:solidFill>
                <a:latin typeface="Arial"/>
                <a:cs typeface="Arial"/>
              </a:rPr>
              <a:t>Only</a:t>
            </a:r>
            <a:r>
              <a:rPr sz="2400" b="1" spc="-45" dirty="0">
                <a:solidFill>
                  <a:srgbClr val="004099"/>
                </a:solidFill>
                <a:latin typeface="Arial"/>
                <a:cs typeface="Arial"/>
              </a:rPr>
              <a:t> </a:t>
            </a:r>
            <a:r>
              <a:rPr sz="2400" b="1" spc="-5" dirty="0">
                <a:solidFill>
                  <a:srgbClr val="004099"/>
                </a:solidFill>
                <a:latin typeface="Arial"/>
                <a:cs typeface="Arial"/>
              </a:rPr>
              <a:t>depend</a:t>
            </a:r>
            <a:r>
              <a:rPr sz="2400" b="1" spc="-35" dirty="0">
                <a:solidFill>
                  <a:srgbClr val="004099"/>
                </a:solidFill>
                <a:latin typeface="Arial"/>
                <a:cs typeface="Arial"/>
              </a:rPr>
              <a:t> </a:t>
            </a:r>
            <a:r>
              <a:rPr sz="2400" b="1" spc="-5" dirty="0">
                <a:solidFill>
                  <a:srgbClr val="004099"/>
                </a:solidFill>
                <a:latin typeface="Arial"/>
                <a:cs typeface="Arial"/>
              </a:rPr>
              <a:t>on </a:t>
            </a:r>
            <a:r>
              <a:rPr sz="2400" b="1" spc="-655" dirty="0">
                <a:solidFill>
                  <a:srgbClr val="004099"/>
                </a:solidFill>
                <a:latin typeface="Arial"/>
                <a:cs typeface="Arial"/>
              </a:rPr>
              <a:t> </a:t>
            </a:r>
            <a:r>
              <a:rPr sz="2400" b="1" spc="-5" dirty="0">
                <a:solidFill>
                  <a:srgbClr val="004099"/>
                </a:solidFill>
                <a:latin typeface="Arial"/>
                <a:cs typeface="Arial"/>
              </a:rPr>
              <a:t>gate</a:t>
            </a:r>
            <a:r>
              <a:rPr sz="2400" b="1" spc="-25" dirty="0">
                <a:solidFill>
                  <a:srgbClr val="004099"/>
                </a:solidFill>
                <a:latin typeface="Arial"/>
                <a:cs typeface="Arial"/>
              </a:rPr>
              <a:t> </a:t>
            </a:r>
            <a:r>
              <a:rPr sz="2400" b="1" dirty="0">
                <a:solidFill>
                  <a:srgbClr val="004099"/>
                </a:solidFill>
                <a:latin typeface="Arial"/>
                <a:cs typeface="Arial"/>
              </a:rPr>
              <a:t>sizing</a:t>
            </a:r>
            <a:endParaRPr sz="2400">
              <a:latin typeface="Arial"/>
              <a:cs typeface="Arial"/>
            </a:endParaRPr>
          </a:p>
        </p:txBody>
      </p:sp>
      <p:pic>
        <p:nvPicPr>
          <p:cNvPr id="18" name="图片 17">
            <a:extLst>
              <a:ext uri="{FF2B5EF4-FFF2-40B4-BE49-F238E27FC236}">
                <a16:creationId xmlns:a16="http://schemas.microsoft.com/office/drawing/2014/main" id="{30339A17-77BB-A91A-1921-6D326AEF51AB}"/>
              </a:ext>
            </a:extLst>
          </p:cNvPr>
          <p:cNvPicPr>
            <a:picLocks noChangeAspect="1"/>
          </p:cNvPicPr>
          <p:nvPr/>
        </p:nvPicPr>
        <p:blipFill>
          <a:blip r:embed="rId5"/>
          <a:stretch>
            <a:fillRect/>
          </a:stretch>
        </p:blipFill>
        <p:spPr>
          <a:xfrm>
            <a:off x="7543775" y="1468569"/>
            <a:ext cx="4002132" cy="906008"/>
          </a:xfrm>
          <a:prstGeom prst="rect">
            <a:avLst/>
          </a:prstGeom>
        </p:spPr>
      </p:pic>
      <p:sp>
        <p:nvSpPr>
          <p:cNvPr id="14" name="矩形: 圆角 13">
            <a:extLst>
              <a:ext uri="{FF2B5EF4-FFF2-40B4-BE49-F238E27FC236}">
                <a16:creationId xmlns:a16="http://schemas.microsoft.com/office/drawing/2014/main" id="{24A2C94C-5135-7742-CF30-09F4FA9D2A8B}"/>
              </a:ext>
            </a:extLst>
          </p:cNvPr>
          <p:cNvSpPr/>
          <p:nvPr/>
        </p:nvSpPr>
        <p:spPr>
          <a:xfrm>
            <a:off x="1600200" y="5715000"/>
            <a:ext cx="8839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思考：如何写一个程序来计算这两条链的时延？难点在哪里？</a:t>
            </a:r>
          </a:p>
        </p:txBody>
      </p:sp>
      <p:sp>
        <p:nvSpPr>
          <p:cNvPr id="15" name="灯片编号占位符 14">
            <a:extLst>
              <a:ext uri="{FF2B5EF4-FFF2-40B4-BE49-F238E27FC236}">
                <a16:creationId xmlns:a16="http://schemas.microsoft.com/office/drawing/2014/main" id="{F20B87D7-669A-BAA4-3A9D-B733093C6ADE}"/>
              </a:ext>
            </a:extLst>
          </p:cNvPr>
          <p:cNvSpPr>
            <a:spLocks noGrp="1"/>
          </p:cNvSpPr>
          <p:nvPr>
            <p:ph type="sldNum" sz="quarter" idx="7"/>
          </p:nvPr>
        </p:nvSpPr>
        <p:spPr/>
        <p:txBody>
          <a:bodyPr/>
          <a:lstStyle/>
          <a:p>
            <a:fld id="{B6F15528-21DE-4FAA-801E-634DDDAF4B2B}" type="slidenum">
              <a:rPr lang="en-US" altLang="zh-CN"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5784" y="207772"/>
            <a:ext cx="6425565" cy="574040"/>
          </a:xfrm>
          <a:prstGeom prst="rect">
            <a:avLst/>
          </a:prstGeom>
        </p:spPr>
        <p:txBody>
          <a:bodyPr vert="horz" wrap="square" lIns="0" tIns="12700" rIns="0" bIns="0" rtlCol="0">
            <a:spAutoFit/>
          </a:bodyPr>
          <a:lstStyle/>
          <a:p>
            <a:pPr marL="12700">
              <a:lnSpc>
                <a:spcPct val="100000"/>
              </a:lnSpc>
              <a:spcBef>
                <a:spcPts val="100"/>
              </a:spcBef>
            </a:pPr>
            <a:r>
              <a:rPr sz="3600" b="1" i="0" spc="-5" dirty="0">
                <a:latin typeface="Arial"/>
                <a:cs typeface="Arial"/>
              </a:rPr>
              <a:t>The</a:t>
            </a:r>
            <a:r>
              <a:rPr sz="3600" b="1" i="0" spc="5" dirty="0">
                <a:latin typeface="Arial"/>
                <a:cs typeface="Arial"/>
              </a:rPr>
              <a:t> </a:t>
            </a:r>
            <a:r>
              <a:rPr sz="3600" b="1" i="0" spc="-5" dirty="0">
                <a:latin typeface="Arial"/>
                <a:cs typeface="Arial"/>
              </a:rPr>
              <a:t>Concept</a:t>
            </a:r>
            <a:r>
              <a:rPr sz="3600" b="1" i="0" spc="5" dirty="0">
                <a:latin typeface="Arial"/>
                <a:cs typeface="Arial"/>
              </a:rPr>
              <a:t> </a:t>
            </a:r>
            <a:r>
              <a:rPr sz="3600" b="1" i="0" spc="-5" dirty="0">
                <a:latin typeface="Arial"/>
                <a:cs typeface="Arial"/>
              </a:rPr>
              <a:t>of</a:t>
            </a:r>
            <a:r>
              <a:rPr sz="3600" b="1" i="0" spc="5" dirty="0">
                <a:latin typeface="Arial"/>
                <a:cs typeface="Arial"/>
              </a:rPr>
              <a:t> </a:t>
            </a:r>
            <a:r>
              <a:rPr sz="3600" b="1" i="0" spc="-5" dirty="0">
                <a:latin typeface="Arial"/>
                <a:cs typeface="Arial"/>
              </a:rPr>
              <a:t>Logical</a:t>
            </a:r>
            <a:r>
              <a:rPr sz="3600" b="1" i="0" spc="-10" dirty="0">
                <a:latin typeface="Arial"/>
                <a:cs typeface="Arial"/>
              </a:rPr>
              <a:t> </a:t>
            </a:r>
            <a:r>
              <a:rPr sz="3600" b="1" i="0" spc="-5" dirty="0">
                <a:latin typeface="Arial"/>
                <a:cs typeface="Arial"/>
              </a:rPr>
              <a:t>Effort</a:t>
            </a:r>
            <a:endParaRPr sz="3600" dirty="0">
              <a:latin typeface="Arial"/>
              <a:cs typeface="Arial"/>
            </a:endParaRPr>
          </a:p>
        </p:txBody>
      </p:sp>
      <p:sp>
        <p:nvSpPr>
          <p:cNvPr id="3" name="object 3"/>
          <p:cNvSpPr txBox="1"/>
          <p:nvPr/>
        </p:nvSpPr>
        <p:spPr>
          <a:xfrm>
            <a:off x="180069" y="1196703"/>
            <a:ext cx="11682730" cy="391160"/>
          </a:xfrm>
          <a:prstGeom prst="rect">
            <a:avLst/>
          </a:prstGeom>
        </p:spPr>
        <p:txBody>
          <a:bodyPr vert="horz" wrap="square" lIns="0" tIns="12700" rIns="0" bIns="0" rtlCol="0">
            <a:spAutoFit/>
          </a:bodyPr>
          <a:lstStyle/>
          <a:p>
            <a:pPr marL="12700">
              <a:lnSpc>
                <a:spcPct val="100000"/>
              </a:lnSpc>
              <a:spcBef>
                <a:spcPts val="100"/>
              </a:spcBef>
            </a:pPr>
            <a:r>
              <a:rPr sz="2400" b="1" i="1" spc="-5" dirty="0">
                <a:solidFill>
                  <a:srgbClr val="FF0000"/>
                </a:solidFill>
                <a:latin typeface="Arial"/>
                <a:cs typeface="Arial"/>
              </a:rPr>
              <a:t>Grand Mission:</a:t>
            </a:r>
            <a:r>
              <a:rPr sz="2400" b="1" i="1" dirty="0">
                <a:solidFill>
                  <a:srgbClr val="FF0000"/>
                </a:solidFill>
                <a:latin typeface="Arial"/>
                <a:cs typeface="Arial"/>
              </a:rPr>
              <a:t> </a:t>
            </a:r>
            <a:r>
              <a:rPr sz="2400" b="1" dirty="0">
                <a:solidFill>
                  <a:srgbClr val="004099"/>
                </a:solidFill>
                <a:latin typeface="Arial"/>
                <a:cs typeface="Arial"/>
              </a:rPr>
              <a:t>Simplify</a:t>
            </a:r>
            <a:r>
              <a:rPr sz="2400" b="1" spc="-15" dirty="0">
                <a:solidFill>
                  <a:srgbClr val="004099"/>
                </a:solidFill>
                <a:latin typeface="Arial"/>
                <a:cs typeface="Arial"/>
              </a:rPr>
              <a:t> </a:t>
            </a:r>
            <a:r>
              <a:rPr sz="2400" b="1" spc="-5" dirty="0">
                <a:solidFill>
                  <a:srgbClr val="004099"/>
                </a:solidFill>
                <a:latin typeface="Arial"/>
                <a:cs typeface="Arial"/>
              </a:rPr>
              <a:t>any</a:t>
            </a:r>
            <a:r>
              <a:rPr sz="2400" b="1" dirty="0">
                <a:solidFill>
                  <a:srgbClr val="004099"/>
                </a:solidFill>
                <a:latin typeface="Arial"/>
                <a:cs typeface="Arial"/>
              </a:rPr>
              <a:t> </a:t>
            </a:r>
            <a:r>
              <a:rPr sz="2400" b="1" spc="-5" dirty="0">
                <a:solidFill>
                  <a:srgbClr val="004099"/>
                </a:solidFill>
                <a:latin typeface="Arial"/>
                <a:cs typeface="Arial"/>
              </a:rPr>
              <a:t>multi-stage</a:t>
            </a:r>
            <a:r>
              <a:rPr sz="2400" b="1" spc="15" dirty="0">
                <a:solidFill>
                  <a:srgbClr val="004099"/>
                </a:solidFill>
                <a:latin typeface="Arial"/>
                <a:cs typeface="Arial"/>
              </a:rPr>
              <a:t> </a:t>
            </a:r>
            <a:r>
              <a:rPr sz="2400" b="1" dirty="0">
                <a:solidFill>
                  <a:srgbClr val="004099"/>
                </a:solidFill>
                <a:latin typeface="Arial"/>
                <a:cs typeface="Arial"/>
              </a:rPr>
              <a:t>logic</a:t>
            </a:r>
            <a:r>
              <a:rPr sz="2400" b="1" spc="-5" dirty="0">
                <a:solidFill>
                  <a:srgbClr val="004099"/>
                </a:solidFill>
                <a:latin typeface="Arial"/>
                <a:cs typeface="Arial"/>
              </a:rPr>
              <a:t> gate</a:t>
            </a:r>
            <a:r>
              <a:rPr sz="2400" b="1" spc="10" dirty="0">
                <a:solidFill>
                  <a:srgbClr val="004099"/>
                </a:solidFill>
                <a:latin typeface="Arial"/>
                <a:cs typeface="Arial"/>
              </a:rPr>
              <a:t> </a:t>
            </a:r>
            <a:r>
              <a:rPr sz="2400" b="1" spc="-5" dirty="0">
                <a:solidFill>
                  <a:srgbClr val="004099"/>
                </a:solidFill>
                <a:latin typeface="Arial"/>
                <a:cs typeface="Arial"/>
              </a:rPr>
              <a:t>circuit</a:t>
            </a:r>
            <a:r>
              <a:rPr sz="2400" b="1" spc="10" dirty="0">
                <a:solidFill>
                  <a:srgbClr val="004099"/>
                </a:solidFill>
                <a:latin typeface="Arial"/>
                <a:cs typeface="Arial"/>
              </a:rPr>
              <a:t> </a:t>
            </a:r>
            <a:r>
              <a:rPr sz="2400" b="1" dirty="0">
                <a:solidFill>
                  <a:srgbClr val="004099"/>
                </a:solidFill>
                <a:latin typeface="Arial"/>
                <a:cs typeface="Arial"/>
              </a:rPr>
              <a:t>into</a:t>
            </a:r>
            <a:r>
              <a:rPr sz="2400" b="1" spc="-15" dirty="0">
                <a:solidFill>
                  <a:srgbClr val="004099"/>
                </a:solidFill>
                <a:latin typeface="Arial"/>
                <a:cs typeface="Arial"/>
              </a:rPr>
              <a:t> </a:t>
            </a:r>
            <a:r>
              <a:rPr sz="2400" b="1" dirty="0">
                <a:solidFill>
                  <a:srgbClr val="004099"/>
                </a:solidFill>
                <a:latin typeface="Arial"/>
                <a:cs typeface="Arial"/>
              </a:rPr>
              <a:t>the</a:t>
            </a:r>
            <a:r>
              <a:rPr sz="2400" b="1" spc="10" dirty="0">
                <a:solidFill>
                  <a:srgbClr val="004099"/>
                </a:solidFill>
                <a:latin typeface="Arial"/>
                <a:cs typeface="Arial"/>
              </a:rPr>
              <a:t> </a:t>
            </a:r>
            <a:r>
              <a:rPr sz="2400" b="1" spc="-5" dirty="0">
                <a:solidFill>
                  <a:srgbClr val="004099"/>
                </a:solidFill>
                <a:latin typeface="Arial"/>
                <a:cs typeface="Arial"/>
              </a:rPr>
              <a:t>inverter</a:t>
            </a:r>
            <a:r>
              <a:rPr sz="2400" b="1" spc="15" dirty="0">
                <a:solidFill>
                  <a:srgbClr val="004099"/>
                </a:solidFill>
                <a:latin typeface="Arial"/>
                <a:cs typeface="Arial"/>
              </a:rPr>
              <a:t> </a:t>
            </a:r>
            <a:r>
              <a:rPr sz="2400" b="1" spc="-5" dirty="0">
                <a:solidFill>
                  <a:srgbClr val="004099"/>
                </a:solidFill>
                <a:latin typeface="Arial"/>
                <a:cs typeface="Arial"/>
              </a:rPr>
              <a:t>chain.</a:t>
            </a:r>
            <a:endParaRPr sz="2400" dirty="0">
              <a:latin typeface="Arial"/>
              <a:cs typeface="Arial"/>
            </a:endParaRPr>
          </a:p>
        </p:txBody>
      </p:sp>
      <p:grpSp>
        <p:nvGrpSpPr>
          <p:cNvPr id="4" name="object 4"/>
          <p:cNvGrpSpPr/>
          <p:nvPr/>
        </p:nvGrpSpPr>
        <p:grpSpPr>
          <a:xfrm>
            <a:off x="1961372" y="1694292"/>
            <a:ext cx="7392034" cy="1586230"/>
            <a:chOff x="2011680" y="1965962"/>
            <a:chExt cx="7392034" cy="1586230"/>
          </a:xfrm>
        </p:grpSpPr>
        <p:pic>
          <p:nvPicPr>
            <p:cNvPr id="5" name="object 5"/>
            <p:cNvPicPr/>
            <p:nvPr/>
          </p:nvPicPr>
          <p:blipFill>
            <a:blip r:embed="rId3" cstate="print"/>
            <a:stretch>
              <a:fillRect/>
            </a:stretch>
          </p:blipFill>
          <p:spPr>
            <a:xfrm>
              <a:off x="2011680" y="1965962"/>
              <a:ext cx="7391440" cy="1473182"/>
            </a:xfrm>
            <a:prstGeom prst="rect">
              <a:avLst/>
            </a:prstGeom>
          </p:spPr>
        </p:pic>
        <p:sp>
          <p:nvSpPr>
            <p:cNvPr id="6" name="object 6"/>
            <p:cNvSpPr/>
            <p:nvPr/>
          </p:nvSpPr>
          <p:spPr>
            <a:xfrm>
              <a:off x="8421624" y="3339084"/>
              <a:ext cx="186690" cy="212725"/>
            </a:xfrm>
            <a:custGeom>
              <a:avLst/>
              <a:gdLst/>
              <a:ahLst/>
              <a:cxnLst/>
              <a:rect l="l" t="t" r="r" b="b"/>
              <a:pathLst>
                <a:path w="186690" h="212725">
                  <a:moveTo>
                    <a:pt x="186690" y="0"/>
                  </a:moveTo>
                  <a:lnTo>
                    <a:pt x="0" y="0"/>
                  </a:lnTo>
                  <a:lnTo>
                    <a:pt x="0" y="212598"/>
                  </a:lnTo>
                  <a:lnTo>
                    <a:pt x="186690" y="212598"/>
                  </a:lnTo>
                  <a:lnTo>
                    <a:pt x="186690" y="0"/>
                  </a:lnTo>
                  <a:close/>
                </a:path>
              </a:pathLst>
            </a:custGeom>
            <a:solidFill>
              <a:srgbClr val="FFFFFF"/>
            </a:solidFill>
          </p:spPr>
          <p:txBody>
            <a:bodyPr wrap="square" lIns="0" tIns="0" rIns="0" bIns="0" rtlCol="0"/>
            <a:lstStyle/>
            <a:p>
              <a:endParaRPr/>
            </a:p>
          </p:txBody>
        </p:sp>
      </p:grpSp>
      <p:pic>
        <p:nvPicPr>
          <p:cNvPr id="8" name="图片 7">
            <a:extLst>
              <a:ext uri="{FF2B5EF4-FFF2-40B4-BE49-F238E27FC236}">
                <a16:creationId xmlns:a16="http://schemas.microsoft.com/office/drawing/2014/main" id="{59CB824C-DF72-B381-88F1-408A75D962CA}"/>
              </a:ext>
            </a:extLst>
          </p:cNvPr>
          <p:cNvPicPr>
            <a:picLocks noChangeAspect="1"/>
          </p:cNvPicPr>
          <p:nvPr/>
        </p:nvPicPr>
        <p:blipFill>
          <a:blip r:embed="rId4"/>
          <a:stretch>
            <a:fillRect/>
          </a:stretch>
        </p:blipFill>
        <p:spPr>
          <a:xfrm>
            <a:off x="485816" y="3304663"/>
            <a:ext cx="1400174" cy="685800"/>
          </a:xfrm>
          <a:prstGeom prst="rect">
            <a:avLst/>
          </a:prstGeom>
        </p:spPr>
      </p:pic>
      <p:pic>
        <p:nvPicPr>
          <p:cNvPr id="10" name="图片 9">
            <a:extLst>
              <a:ext uri="{FF2B5EF4-FFF2-40B4-BE49-F238E27FC236}">
                <a16:creationId xmlns:a16="http://schemas.microsoft.com/office/drawing/2014/main" id="{7441A327-71EB-C9CD-13DF-DF4E12C7491D}"/>
              </a:ext>
            </a:extLst>
          </p:cNvPr>
          <p:cNvPicPr>
            <a:picLocks noChangeAspect="1"/>
          </p:cNvPicPr>
          <p:nvPr/>
        </p:nvPicPr>
        <p:blipFill>
          <a:blip r:embed="rId5"/>
          <a:stretch>
            <a:fillRect/>
          </a:stretch>
        </p:blipFill>
        <p:spPr>
          <a:xfrm>
            <a:off x="471530" y="4095925"/>
            <a:ext cx="1414460" cy="685800"/>
          </a:xfrm>
          <a:prstGeom prst="rect">
            <a:avLst/>
          </a:prstGeom>
        </p:spPr>
      </p:pic>
      <p:pic>
        <p:nvPicPr>
          <p:cNvPr id="12" name="图片 11">
            <a:extLst>
              <a:ext uri="{FF2B5EF4-FFF2-40B4-BE49-F238E27FC236}">
                <a16:creationId xmlns:a16="http://schemas.microsoft.com/office/drawing/2014/main" id="{905C4E90-BD96-859E-3C78-654B76CEB725}"/>
              </a:ext>
            </a:extLst>
          </p:cNvPr>
          <p:cNvPicPr>
            <a:picLocks noChangeAspect="1"/>
          </p:cNvPicPr>
          <p:nvPr/>
        </p:nvPicPr>
        <p:blipFill>
          <a:blip r:embed="rId6"/>
          <a:stretch>
            <a:fillRect/>
          </a:stretch>
        </p:blipFill>
        <p:spPr>
          <a:xfrm>
            <a:off x="466848" y="4900056"/>
            <a:ext cx="1433428" cy="746577"/>
          </a:xfrm>
          <a:prstGeom prst="rect">
            <a:avLst/>
          </a:prstGeom>
        </p:spPr>
      </p:pic>
      <p:pic>
        <p:nvPicPr>
          <p:cNvPr id="14" name="图片 13">
            <a:extLst>
              <a:ext uri="{FF2B5EF4-FFF2-40B4-BE49-F238E27FC236}">
                <a16:creationId xmlns:a16="http://schemas.microsoft.com/office/drawing/2014/main" id="{49FD71D3-F04F-F8A1-08CC-A7209C7367F8}"/>
              </a:ext>
            </a:extLst>
          </p:cNvPr>
          <p:cNvPicPr>
            <a:picLocks noChangeAspect="1"/>
          </p:cNvPicPr>
          <p:nvPr/>
        </p:nvPicPr>
        <p:blipFill>
          <a:blip r:embed="rId7"/>
          <a:stretch>
            <a:fillRect/>
          </a:stretch>
        </p:blipFill>
        <p:spPr>
          <a:xfrm>
            <a:off x="2985290" y="3831482"/>
            <a:ext cx="1143000" cy="1272617"/>
          </a:xfrm>
          <a:prstGeom prst="rect">
            <a:avLst/>
          </a:prstGeom>
        </p:spPr>
      </p:pic>
      <p:sp>
        <p:nvSpPr>
          <p:cNvPr id="15" name="箭头: 右 14">
            <a:extLst>
              <a:ext uri="{FF2B5EF4-FFF2-40B4-BE49-F238E27FC236}">
                <a16:creationId xmlns:a16="http://schemas.microsoft.com/office/drawing/2014/main" id="{0D75BAA4-7C9F-9094-C266-8B396CA69BE5}"/>
              </a:ext>
            </a:extLst>
          </p:cNvPr>
          <p:cNvSpPr/>
          <p:nvPr/>
        </p:nvSpPr>
        <p:spPr>
          <a:xfrm>
            <a:off x="2254568" y="4124843"/>
            <a:ext cx="511970" cy="38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14D119EF-27EC-3802-EC36-B1A7EEDEA58F}"/>
              </a:ext>
            </a:extLst>
          </p:cNvPr>
          <p:cNvPicPr>
            <a:picLocks noChangeAspect="1"/>
          </p:cNvPicPr>
          <p:nvPr/>
        </p:nvPicPr>
        <p:blipFill>
          <a:blip r:embed="rId8"/>
          <a:stretch>
            <a:fillRect/>
          </a:stretch>
        </p:blipFill>
        <p:spPr>
          <a:xfrm>
            <a:off x="4402008" y="3273574"/>
            <a:ext cx="1765391" cy="2387723"/>
          </a:xfrm>
          <a:prstGeom prst="rect">
            <a:avLst/>
          </a:prstGeom>
        </p:spPr>
      </p:pic>
      <p:pic>
        <p:nvPicPr>
          <p:cNvPr id="19" name="图片 18">
            <a:extLst>
              <a:ext uri="{FF2B5EF4-FFF2-40B4-BE49-F238E27FC236}">
                <a16:creationId xmlns:a16="http://schemas.microsoft.com/office/drawing/2014/main" id="{103E27F5-DF0F-6559-FFEC-82AC4BCF9EAC}"/>
              </a:ext>
            </a:extLst>
          </p:cNvPr>
          <p:cNvPicPr>
            <a:picLocks noChangeAspect="1"/>
          </p:cNvPicPr>
          <p:nvPr/>
        </p:nvPicPr>
        <p:blipFill>
          <a:blip r:embed="rId9"/>
          <a:stretch>
            <a:fillRect/>
          </a:stretch>
        </p:blipFill>
        <p:spPr>
          <a:xfrm>
            <a:off x="6884902" y="3349706"/>
            <a:ext cx="1473276" cy="1911448"/>
          </a:xfrm>
          <a:prstGeom prst="rect">
            <a:avLst/>
          </a:prstGeom>
        </p:spPr>
      </p:pic>
      <p:sp>
        <p:nvSpPr>
          <p:cNvPr id="20" name="箭头: 右 19">
            <a:extLst>
              <a:ext uri="{FF2B5EF4-FFF2-40B4-BE49-F238E27FC236}">
                <a16:creationId xmlns:a16="http://schemas.microsoft.com/office/drawing/2014/main" id="{ECF017F8-3439-EBE4-6F0A-8B92E3B900A7}"/>
              </a:ext>
            </a:extLst>
          </p:cNvPr>
          <p:cNvSpPr/>
          <p:nvPr/>
        </p:nvSpPr>
        <p:spPr>
          <a:xfrm>
            <a:off x="6167399" y="4162628"/>
            <a:ext cx="511970" cy="38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C2747D59-FC2E-9C84-2055-B94B2A7D7170}"/>
              </a:ext>
            </a:extLst>
          </p:cNvPr>
          <p:cNvSpPr/>
          <p:nvPr/>
        </p:nvSpPr>
        <p:spPr>
          <a:xfrm>
            <a:off x="2437853" y="5868926"/>
            <a:ext cx="731629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尝试把组合逻辑门与反相器进行比较</a:t>
            </a:r>
          </a:p>
        </p:txBody>
      </p:sp>
      <p:sp>
        <p:nvSpPr>
          <p:cNvPr id="22" name="矩形: 圆角 21">
            <a:extLst>
              <a:ext uri="{FF2B5EF4-FFF2-40B4-BE49-F238E27FC236}">
                <a16:creationId xmlns:a16="http://schemas.microsoft.com/office/drawing/2014/main" id="{8AF62041-EB6F-523E-C5DE-E095D7B61E97}"/>
              </a:ext>
            </a:extLst>
          </p:cNvPr>
          <p:cNvSpPr/>
          <p:nvPr/>
        </p:nvSpPr>
        <p:spPr>
          <a:xfrm>
            <a:off x="9754147" y="3700732"/>
            <a:ext cx="1752600" cy="150882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A=2</a:t>
            </a:r>
          </a:p>
          <a:p>
            <a:pPr algn="ctr"/>
            <a:r>
              <a:rPr lang="en-US" altLang="zh-CN" sz="2400" dirty="0">
                <a:solidFill>
                  <a:schemeClr val="accent6">
                    <a:lumMod val="60000"/>
                    <a:lumOff val="40000"/>
                  </a:schemeClr>
                </a:solidFill>
              </a:rPr>
              <a:t>B=4A</a:t>
            </a:r>
          </a:p>
          <a:p>
            <a:pPr algn="ctr"/>
            <a:r>
              <a:rPr lang="en-US" altLang="zh-CN" sz="2400" dirty="0"/>
              <a:t>C=3A+4</a:t>
            </a:r>
            <a:r>
              <a:rPr lang="en-US" altLang="zh-CN" sz="2400" dirty="0">
                <a:solidFill>
                  <a:schemeClr val="accent6">
                    <a:lumMod val="60000"/>
                    <a:lumOff val="40000"/>
                  </a:schemeClr>
                </a:solidFill>
              </a:rPr>
              <a:t>B</a:t>
            </a:r>
          </a:p>
          <a:p>
            <a:pPr algn="ctr"/>
            <a:r>
              <a:rPr lang="en-US" altLang="zh-CN" sz="2400" dirty="0"/>
              <a:t>C=</a:t>
            </a:r>
            <a:r>
              <a:rPr lang="zh-CN" altLang="en-US" sz="2400" dirty="0"/>
              <a:t>？</a:t>
            </a:r>
          </a:p>
        </p:txBody>
      </p:sp>
      <p:sp>
        <p:nvSpPr>
          <p:cNvPr id="7" name="灯片编号占位符 6">
            <a:extLst>
              <a:ext uri="{FF2B5EF4-FFF2-40B4-BE49-F238E27FC236}">
                <a16:creationId xmlns:a16="http://schemas.microsoft.com/office/drawing/2014/main" id="{D13EE56A-B532-CCA3-E15A-AFCAED35E554}"/>
              </a:ext>
            </a:extLst>
          </p:cNvPr>
          <p:cNvSpPr>
            <a:spLocks noGrp="1"/>
          </p:cNvSpPr>
          <p:nvPr>
            <p:ph type="sldNum" sz="quarter" idx="7"/>
          </p:nvPr>
        </p:nvSpPr>
        <p:spPr/>
        <p:txBody>
          <a:bodyPr/>
          <a:lstStyle/>
          <a:p>
            <a:fld id="{B6F15528-21DE-4FAA-801E-634DDDAF4B2B}" type="slidenum">
              <a:rPr lang="en-US" altLang="zh-CN"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5784" y="207772"/>
            <a:ext cx="6425565" cy="574040"/>
          </a:xfrm>
          <a:prstGeom prst="rect">
            <a:avLst/>
          </a:prstGeom>
        </p:spPr>
        <p:txBody>
          <a:bodyPr vert="horz" wrap="square" lIns="0" tIns="12700" rIns="0" bIns="0" rtlCol="0">
            <a:spAutoFit/>
          </a:bodyPr>
          <a:lstStyle/>
          <a:p>
            <a:pPr marL="12700">
              <a:lnSpc>
                <a:spcPct val="100000"/>
              </a:lnSpc>
              <a:spcBef>
                <a:spcPts val="100"/>
              </a:spcBef>
            </a:pPr>
            <a:r>
              <a:rPr sz="3600" b="1" i="0" spc="-5" dirty="0">
                <a:latin typeface="Arial"/>
                <a:cs typeface="Arial"/>
              </a:rPr>
              <a:t>The</a:t>
            </a:r>
            <a:r>
              <a:rPr sz="3600" b="1" i="0" spc="5" dirty="0">
                <a:latin typeface="Arial"/>
                <a:cs typeface="Arial"/>
              </a:rPr>
              <a:t> </a:t>
            </a:r>
            <a:r>
              <a:rPr sz="3600" b="1" i="0" spc="-5" dirty="0">
                <a:latin typeface="Arial"/>
                <a:cs typeface="Arial"/>
              </a:rPr>
              <a:t>Concept</a:t>
            </a:r>
            <a:r>
              <a:rPr sz="3600" b="1" i="0" spc="5" dirty="0">
                <a:latin typeface="Arial"/>
                <a:cs typeface="Arial"/>
              </a:rPr>
              <a:t> </a:t>
            </a:r>
            <a:r>
              <a:rPr sz="3600" b="1" i="0" spc="-5" dirty="0">
                <a:latin typeface="Arial"/>
                <a:cs typeface="Arial"/>
              </a:rPr>
              <a:t>of</a:t>
            </a:r>
            <a:r>
              <a:rPr sz="3600" b="1" i="0" spc="5" dirty="0">
                <a:latin typeface="Arial"/>
                <a:cs typeface="Arial"/>
              </a:rPr>
              <a:t> </a:t>
            </a:r>
            <a:r>
              <a:rPr sz="3600" b="1" i="0" spc="-5" dirty="0">
                <a:latin typeface="Arial"/>
                <a:cs typeface="Arial"/>
              </a:rPr>
              <a:t>Logical</a:t>
            </a:r>
            <a:r>
              <a:rPr sz="3600" b="1" i="0" spc="-10" dirty="0">
                <a:latin typeface="Arial"/>
                <a:cs typeface="Arial"/>
              </a:rPr>
              <a:t> </a:t>
            </a:r>
            <a:r>
              <a:rPr sz="3600" b="1" i="0" spc="-5" dirty="0">
                <a:latin typeface="Arial"/>
                <a:cs typeface="Arial"/>
              </a:rPr>
              <a:t>Effort</a:t>
            </a:r>
            <a:endParaRPr sz="3600" dirty="0">
              <a:latin typeface="Arial"/>
              <a:cs typeface="Arial"/>
            </a:endParaRPr>
          </a:p>
        </p:txBody>
      </p:sp>
      <p:sp>
        <p:nvSpPr>
          <p:cNvPr id="3" name="object 3"/>
          <p:cNvSpPr txBox="1"/>
          <p:nvPr/>
        </p:nvSpPr>
        <p:spPr>
          <a:xfrm>
            <a:off x="254635" y="1197608"/>
            <a:ext cx="11682730" cy="391160"/>
          </a:xfrm>
          <a:prstGeom prst="rect">
            <a:avLst/>
          </a:prstGeom>
        </p:spPr>
        <p:txBody>
          <a:bodyPr vert="horz" wrap="square" lIns="0" tIns="12700" rIns="0" bIns="0" rtlCol="0">
            <a:spAutoFit/>
          </a:bodyPr>
          <a:lstStyle/>
          <a:p>
            <a:pPr marL="12700">
              <a:lnSpc>
                <a:spcPct val="100000"/>
              </a:lnSpc>
              <a:spcBef>
                <a:spcPts val="100"/>
              </a:spcBef>
            </a:pPr>
            <a:r>
              <a:rPr sz="2400" b="1" i="1" spc="-5" dirty="0">
                <a:solidFill>
                  <a:srgbClr val="FF0000"/>
                </a:solidFill>
                <a:latin typeface="Arial"/>
                <a:cs typeface="Arial"/>
              </a:rPr>
              <a:t>Grand Mission:</a:t>
            </a:r>
            <a:r>
              <a:rPr sz="2400" b="1" i="1" dirty="0">
                <a:solidFill>
                  <a:srgbClr val="FF0000"/>
                </a:solidFill>
                <a:latin typeface="Arial"/>
                <a:cs typeface="Arial"/>
              </a:rPr>
              <a:t> </a:t>
            </a:r>
            <a:r>
              <a:rPr sz="2400" b="1" dirty="0">
                <a:solidFill>
                  <a:srgbClr val="004099"/>
                </a:solidFill>
                <a:latin typeface="Arial"/>
                <a:cs typeface="Arial"/>
              </a:rPr>
              <a:t>Simplify</a:t>
            </a:r>
            <a:r>
              <a:rPr sz="2400" b="1" spc="-15" dirty="0">
                <a:solidFill>
                  <a:srgbClr val="004099"/>
                </a:solidFill>
                <a:latin typeface="Arial"/>
                <a:cs typeface="Arial"/>
              </a:rPr>
              <a:t> </a:t>
            </a:r>
            <a:r>
              <a:rPr sz="2400" b="1" spc="-5" dirty="0">
                <a:solidFill>
                  <a:srgbClr val="004099"/>
                </a:solidFill>
                <a:latin typeface="Arial"/>
                <a:cs typeface="Arial"/>
              </a:rPr>
              <a:t>any</a:t>
            </a:r>
            <a:r>
              <a:rPr sz="2400" b="1" dirty="0">
                <a:solidFill>
                  <a:srgbClr val="004099"/>
                </a:solidFill>
                <a:latin typeface="Arial"/>
                <a:cs typeface="Arial"/>
              </a:rPr>
              <a:t> </a:t>
            </a:r>
            <a:r>
              <a:rPr sz="2400" b="1" spc="-5" dirty="0">
                <a:solidFill>
                  <a:srgbClr val="004099"/>
                </a:solidFill>
                <a:latin typeface="Arial"/>
                <a:cs typeface="Arial"/>
              </a:rPr>
              <a:t>multi-stage</a:t>
            </a:r>
            <a:r>
              <a:rPr sz="2400" b="1" spc="15" dirty="0">
                <a:solidFill>
                  <a:srgbClr val="004099"/>
                </a:solidFill>
                <a:latin typeface="Arial"/>
                <a:cs typeface="Arial"/>
              </a:rPr>
              <a:t> </a:t>
            </a:r>
            <a:r>
              <a:rPr sz="2400" b="1" dirty="0">
                <a:solidFill>
                  <a:srgbClr val="004099"/>
                </a:solidFill>
                <a:latin typeface="Arial"/>
                <a:cs typeface="Arial"/>
              </a:rPr>
              <a:t>logic</a:t>
            </a:r>
            <a:r>
              <a:rPr sz="2400" b="1" spc="-5" dirty="0">
                <a:solidFill>
                  <a:srgbClr val="004099"/>
                </a:solidFill>
                <a:latin typeface="Arial"/>
                <a:cs typeface="Arial"/>
              </a:rPr>
              <a:t> gate</a:t>
            </a:r>
            <a:r>
              <a:rPr sz="2400" b="1" spc="10" dirty="0">
                <a:solidFill>
                  <a:srgbClr val="004099"/>
                </a:solidFill>
                <a:latin typeface="Arial"/>
                <a:cs typeface="Arial"/>
              </a:rPr>
              <a:t> </a:t>
            </a:r>
            <a:r>
              <a:rPr sz="2400" b="1" spc="-5" dirty="0">
                <a:solidFill>
                  <a:srgbClr val="004099"/>
                </a:solidFill>
                <a:latin typeface="Arial"/>
                <a:cs typeface="Arial"/>
              </a:rPr>
              <a:t>circuit</a:t>
            </a:r>
            <a:r>
              <a:rPr sz="2400" b="1" spc="10" dirty="0">
                <a:solidFill>
                  <a:srgbClr val="004099"/>
                </a:solidFill>
                <a:latin typeface="Arial"/>
                <a:cs typeface="Arial"/>
              </a:rPr>
              <a:t> </a:t>
            </a:r>
            <a:r>
              <a:rPr sz="2400" b="1" dirty="0">
                <a:solidFill>
                  <a:srgbClr val="004099"/>
                </a:solidFill>
                <a:latin typeface="Arial"/>
                <a:cs typeface="Arial"/>
              </a:rPr>
              <a:t>into</a:t>
            </a:r>
            <a:r>
              <a:rPr sz="2400" b="1" spc="-15" dirty="0">
                <a:solidFill>
                  <a:srgbClr val="004099"/>
                </a:solidFill>
                <a:latin typeface="Arial"/>
                <a:cs typeface="Arial"/>
              </a:rPr>
              <a:t> </a:t>
            </a:r>
            <a:r>
              <a:rPr sz="2400" b="1" dirty="0">
                <a:solidFill>
                  <a:srgbClr val="004099"/>
                </a:solidFill>
                <a:latin typeface="Arial"/>
                <a:cs typeface="Arial"/>
              </a:rPr>
              <a:t>the</a:t>
            </a:r>
            <a:r>
              <a:rPr sz="2400" b="1" spc="10" dirty="0">
                <a:solidFill>
                  <a:srgbClr val="004099"/>
                </a:solidFill>
                <a:latin typeface="Arial"/>
                <a:cs typeface="Arial"/>
              </a:rPr>
              <a:t> </a:t>
            </a:r>
            <a:r>
              <a:rPr sz="2400" b="1" spc="-5" dirty="0">
                <a:solidFill>
                  <a:srgbClr val="004099"/>
                </a:solidFill>
                <a:latin typeface="Arial"/>
                <a:cs typeface="Arial"/>
              </a:rPr>
              <a:t>inverter</a:t>
            </a:r>
            <a:r>
              <a:rPr sz="2400" b="1" spc="15" dirty="0">
                <a:solidFill>
                  <a:srgbClr val="004099"/>
                </a:solidFill>
                <a:latin typeface="Arial"/>
                <a:cs typeface="Arial"/>
              </a:rPr>
              <a:t> </a:t>
            </a:r>
            <a:r>
              <a:rPr sz="2400" b="1" spc="-5" dirty="0">
                <a:solidFill>
                  <a:srgbClr val="004099"/>
                </a:solidFill>
                <a:latin typeface="Arial"/>
                <a:cs typeface="Arial"/>
              </a:rPr>
              <a:t>chain.</a:t>
            </a:r>
            <a:endParaRPr sz="2400">
              <a:latin typeface="Arial"/>
              <a:cs typeface="Arial"/>
            </a:endParaRPr>
          </a:p>
        </p:txBody>
      </p:sp>
      <p:grpSp>
        <p:nvGrpSpPr>
          <p:cNvPr id="4" name="object 4"/>
          <p:cNvGrpSpPr/>
          <p:nvPr/>
        </p:nvGrpSpPr>
        <p:grpSpPr>
          <a:xfrm>
            <a:off x="2035938" y="1695197"/>
            <a:ext cx="7392034" cy="1586230"/>
            <a:chOff x="2011680" y="1965962"/>
            <a:chExt cx="7392034" cy="1586230"/>
          </a:xfrm>
        </p:grpSpPr>
        <p:pic>
          <p:nvPicPr>
            <p:cNvPr id="5" name="object 5"/>
            <p:cNvPicPr/>
            <p:nvPr/>
          </p:nvPicPr>
          <p:blipFill>
            <a:blip r:embed="rId3" cstate="print"/>
            <a:stretch>
              <a:fillRect/>
            </a:stretch>
          </p:blipFill>
          <p:spPr>
            <a:xfrm>
              <a:off x="2011680" y="1965962"/>
              <a:ext cx="7391440" cy="1473182"/>
            </a:xfrm>
            <a:prstGeom prst="rect">
              <a:avLst/>
            </a:prstGeom>
          </p:spPr>
        </p:pic>
        <p:sp>
          <p:nvSpPr>
            <p:cNvPr id="6" name="object 6"/>
            <p:cNvSpPr/>
            <p:nvPr/>
          </p:nvSpPr>
          <p:spPr>
            <a:xfrm>
              <a:off x="8421624" y="3339084"/>
              <a:ext cx="186690" cy="212725"/>
            </a:xfrm>
            <a:custGeom>
              <a:avLst/>
              <a:gdLst/>
              <a:ahLst/>
              <a:cxnLst/>
              <a:rect l="l" t="t" r="r" b="b"/>
              <a:pathLst>
                <a:path w="186690" h="212725">
                  <a:moveTo>
                    <a:pt x="186690" y="0"/>
                  </a:moveTo>
                  <a:lnTo>
                    <a:pt x="0" y="0"/>
                  </a:lnTo>
                  <a:lnTo>
                    <a:pt x="0" y="212598"/>
                  </a:lnTo>
                  <a:lnTo>
                    <a:pt x="186690" y="212598"/>
                  </a:lnTo>
                  <a:lnTo>
                    <a:pt x="186690" y="0"/>
                  </a:lnTo>
                  <a:close/>
                </a:path>
              </a:pathLst>
            </a:custGeom>
            <a:solidFill>
              <a:srgbClr val="FFFFFF"/>
            </a:solidFill>
          </p:spPr>
          <p:txBody>
            <a:bodyPr wrap="square" lIns="0" tIns="0" rIns="0" bIns="0" rtlCol="0"/>
            <a:lstStyle/>
            <a:p>
              <a:endParaRPr/>
            </a:p>
          </p:txBody>
        </p:sp>
      </p:grpSp>
      <p:sp>
        <p:nvSpPr>
          <p:cNvPr id="7" name="object 7"/>
          <p:cNvSpPr txBox="1"/>
          <p:nvPr/>
        </p:nvSpPr>
        <p:spPr>
          <a:xfrm>
            <a:off x="333572" y="3328172"/>
            <a:ext cx="11590655" cy="3090590"/>
          </a:xfrm>
          <a:prstGeom prst="rect">
            <a:avLst/>
          </a:prstGeom>
        </p:spPr>
        <p:txBody>
          <a:bodyPr vert="horz" wrap="square" lIns="0" tIns="12700" rIns="0" bIns="0" rtlCol="0">
            <a:spAutoFit/>
          </a:bodyPr>
          <a:lstStyle/>
          <a:p>
            <a:pPr marL="12700" marR="5080">
              <a:lnSpc>
                <a:spcPct val="100000"/>
              </a:lnSpc>
              <a:spcBef>
                <a:spcPts val="100"/>
              </a:spcBef>
            </a:pPr>
            <a:r>
              <a:rPr sz="2400" b="1" i="1" spc="-5" dirty="0">
                <a:solidFill>
                  <a:srgbClr val="FF0000"/>
                </a:solidFill>
                <a:latin typeface="Arial"/>
                <a:cs typeface="Arial"/>
              </a:rPr>
              <a:t>Logical</a:t>
            </a:r>
            <a:r>
              <a:rPr sz="2400" b="1" i="1" dirty="0">
                <a:solidFill>
                  <a:srgbClr val="FF0000"/>
                </a:solidFill>
                <a:latin typeface="Arial"/>
                <a:cs typeface="Arial"/>
              </a:rPr>
              <a:t> </a:t>
            </a:r>
            <a:r>
              <a:rPr sz="2400" b="1" i="1" spc="-10" dirty="0">
                <a:solidFill>
                  <a:srgbClr val="FF0000"/>
                </a:solidFill>
                <a:latin typeface="Arial"/>
                <a:cs typeface="Arial"/>
              </a:rPr>
              <a:t>Effort:</a:t>
            </a:r>
            <a:r>
              <a:rPr sz="2400" b="1" i="1" dirty="0">
                <a:solidFill>
                  <a:srgbClr val="FF0000"/>
                </a:solidFill>
                <a:latin typeface="Arial"/>
                <a:cs typeface="Arial"/>
              </a:rPr>
              <a:t> </a:t>
            </a:r>
            <a:r>
              <a:rPr sz="2400" b="1" spc="-5" dirty="0">
                <a:solidFill>
                  <a:srgbClr val="004099"/>
                </a:solidFill>
                <a:latin typeface="Arial"/>
                <a:cs typeface="Arial"/>
              </a:rPr>
              <a:t>the</a:t>
            </a:r>
            <a:r>
              <a:rPr sz="2400" b="1" dirty="0">
                <a:solidFill>
                  <a:srgbClr val="004099"/>
                </a:solidFill>
                <a:latin typeface="Arial"/>
                <a:cs typeface="Arial"/>
              </a:rPr>
              <a:t> </a:t>
            </a:r>
            <a:r>
              <a:rPr sz="2400" b="1" spc="-5" dirty="0">
                <a:solidFill>
                  <a:srgbClr val="004099"/>
                </a:solidFill>
                <a:latin typeface="Arial"/>
                <a:cs typeface="Arial"/>
              </a:rPr>
              <a:t>logical effort</a:t>
            </a:r>
            <a:r>
              <a:rPr sz="2400" b="1" spc="10" dirty="0">
                <a:solidFill>
                  <a:srgbClr val="004099"/>
                </a:solidFill>
                <a:latin typeface="Arial"/>
                <a:cs typeface="Arial"/>
              </a:rPr>
              <a:t> </a:t>
            </a:r>
            <a:r>
              <a:rPr sz="2400" b="1" spc="-5" dirty="0">
                <a:solidFill>
                  <a:srgbClr val="004099"/>
                </a:solidFill>
                <a:latin typeface="Arial"/>
                <a:cs typeface="Arial"/>
              </a:rPr>
              <a:t>of</a:t>
            </a:r>
            <a:r>
              <a:rPr sz="2400" b="1" spc="15" dirty="0">
                <a:solidFill>
                  <a:srgbClr val="004099"/>
                </a:solidFill>
                <a:latin typeface="Arial"/>
                <a:cs typeface="Arial"/>
              </a:rPr>
              <a:t> </a:t>
            </a:r>
            <a:r>
              <a:rPr sz="2400" b="1" spc="-5" dirty="0">
                <a:solidFill>
                  <a:srgbClr val="004099"/>
                </a:solidFill>
                <a:latin typeface="Arial"/>
                <a:cs typeface="Arial"/>
              </a:rPr>
              <a:t>a</a:t>
            </a:r>
            <a:r>
              <a:rPr sz="2400" b="1" dirty="0">
                <a:solidFill>
                  <a:srgbClr val="004099"/>
                </a:solidFill>
                <a:latin typeface="Arial"/>
                <a:cs typeface="Arial"/>
              </a:rPr>
              <a:t> </a:t>
            </a:r>
            <a:r>
              <a:rPr sz="2400" b="1" spc="-5" dirty="0">
                <a:solidFill>
                  <a:srgbClr val="004099"/>
                </a:solidFill>
                <a:latin typeface="Arial"/>
                <a:cs typeface="Arial"/>
              </a:rPr>
              <a:t>logic gate</a:t>
            </a:r>
            <a:r>
              <a:rPr sz="2400" b="1" dirty="0">
                <a:solidFill>
                  <a:srgbClr val="004099"/>
                </a:solidFill>
                <a:latin typeface="Arial"/>
                <a:cs typeface="Arial"/>
              </a:rPr>
              <a:t> </a:t>
            </a:r>
            <a:r>
              <a:rPr sz="2400" b="1" spc="-5" dirty="0">
                <a:solidFill>
                  <a:srgbClr val="004099"/>
                </a:solidFill>
                <a:latin typeface="Arial"/>
                <a:cs typeface="Arial"/>
              </a:rPr>
              <a:t>is</a:t>
            </a:r>
            <a:r>
              <a:rPr sz="2400" b="1" spc="10" dirty="0">
                <a:solidFill>
                  <a:srgbClr val="004099"/>
                </a:solidFill>
                <a:latin typeface="Arial"/>
                <a:cs typeface="Arial"/>
              </a:rPr>
              <a:t> </a:t>
            </a:r>
            <a:r>
              <a:rPr sz="2400" b="1" spc="-5" dirty="0">
                <a:solidFill>
                  <a:srgbClr val="004099"/>
                </a:solidFill>
                <a:latin typeface="Arial"/>
                <a:cs typeface="Arial"/>
              </a:rPr>
              <a:t>defined</a:t>
            </a:r>
            <a:r>
              <a:rPr sz="2400" b="1" spc="15" dirty="0">
                <a:solidFill>
                  <a:srgbClr val="004099"/>
                </a:solidFill>
                <a:latin typeface="Arial"/>
                <a:cs typeface="Arial"/>
              </a:rPr>
              <a:t> </a:t>
            </a:r>
            <a:r>
              <a:rPr sz="2400" b="1" spc="-10" dirty="0">
                <a:solidFill>
                  <a:srgbClr val="004099"/>
                </a:solidFill>
                <a:latin typeface="Arial"/>
                <a:cs typeface="Arial"/>
              </a:rPr>
              <a:t>as</a:t>
            </a:r>
            <a:r>
              <a:rPr sz="2400" b="1" spc="10" dirty="0">
                <a:solidFill>
                  <a:srgbClr val="004099"/>
                </a:solidFill>
                <a:latin typeface="Arial"/>
                <a:cs typeface="Arial"/>
              </a:rPr>
              <a:t> </a:t>
            </a:r>
            <a:r>
              <a:rPr sz="2400" b="1" spc="-5" dirty="0">
                <a:solidFill>
                  <a:srgbClr val="004099"/>
                </a:solidFill>
                <a:latin typeface="Arial"/>
                <a:cs typeface="Arial"/>
              </a:rPr>
              <a:t>the</a:t>
            </a:r>
            <a:r>
              <a:rPr sz="2400" b="1" spc="10" dirty="0">
                <a:solidFill>
                  <a:srgbClr val="004099"/>
                </a:solidFill>
                <a:latin typeface="Arial"/>
                <a:cs typeface="Arial"/>
              </a:rPr>
              <a:t> </a:t>
            </a:r>
            <a:r>
              <a:rPr sz="2400" b="1" spc="-5" dirty="0">
                <a:solidFill>
                  <a:schemeClr val="accent6">
                    <a:lumMod val="75000"/>
                  </a:schemeClr>
                </a:solidFill>
                <a:latin typeface="Arial"/>
                <a:cs typeface="Arial"/>
              </a:rPr>
              <a:t>number</a:t>
            </a:r>
            <a:r>
              <a:rPr sz="2400" b="1" spc="10" dirty="0">
                <a:solidFill>
                  <a:schemeClr val="accent6">
                    <a:lumMod val="75000"/>
                  </a:schemeClr>
                </a:solidFill>
                <a:latin typeface="Arial"/>
                <a:cs typeface="Arial"/>
              </a:rPr>
              <a:t> </a:t>
            </a:r>
            <a:r>
              <a:rPr sz="2400" b="1" spc="-5" dirty="0">
                <a:solidFill>
                  <a:schemeClr val="accent6">
                    <a:lumMod val="75000"/>
                  </a:schemeClr>
                </a:solidFill>
                <a:latin typeface="Arial"/>
                <a:cs typeface="Arial"/>
              </a:rPr>
              <a:t>of</a:t>
            </a:r>
            <a:r>
              <a:rPr sz="2400" b="1" dirty="0">
                <a:solidFill>
                  <a:schemeClr val="accent6">
                    <a:lumMod val="75000"/>
                  </a:schemeClr>
                </a:solidFill>
                <a:latin typeface="Arial"/>
                <a:cs typeface="Arial"/>
              </a:rPr>
              <a:t> </a:t>
            </a:r>
            <a:r>
              <a:rPr sz="2400" b="1" spc="-5" dirty="0">
                <a:solidFill>
                  <a:schemeClr val="accent6">
                    <a:lumMod val="75000"/>
                  </a:schemeClr>
                </a:solidFill>
                <a:latin typeface="Arial"/>
                <a:cs typeface="Arial"/>
              </a:rPr>
              <a:t>times </a:t>
            </a:r>
            <a:r>
              <a:rPr sz="2400" b="1" spc="-650" dirty="0">
                <a:solidFill>
                  <a:schemeClr val="accent6">
                    <a:lumMod val="75000"/>
                  </a:schemeClr>
                </a:solidFill>
                <a:latin typeface="Arial"/>
                <a:cs typeface="Arial"/>
              </a:rPr>
              <a:t> </a:t>
            </a:r>
            <a:r>
              <a:rPr sz="2400" b="1" spc="-5" dirty="0">
                <a:solidFill>
                  <a:srgbClr val="004099"/>
                </a:solidFill>
                <a:latin typeface="Arial"/>
                <a:cs typeface="Arial"/>
              </a:rPr>
              <a:t>worse</a:t>
            </a:r>
            <a:r>
              <a:rPr sz="2400" b="1" spc="5" dirty="0">
                <a:solidFill>
                  <a:srgbClr val="004099"/>
                </a:solidFill>
                <a:latin typeface="Arial"/>
                <a:cs typeface="Arial"/>
              </a:rPr>
              <a:t> </a:t>
            </a:r>
            <a:r>
              <a:rPr sz="2400" b="1" dirty="0">
                <a:solidFill>
                  <a:srgbClr val="004099"/>
                </a:solidFill>
                <a:latin typeface="Arial"/>
                <a:cs typeface="Arial"/>
              </a:rPr>
              <a:t>it</a:t>
            </a:r>
            <a:r>
              <a:rPr sz="2400" b="1" spc="10" dirty="0">
                <a:solidFill>
                  <a:srgbClr val="004099"/>
                </a:solidFill>
                <a:latin typeface="Arial"/>
                <a:cs typeface="Arial"/>
              </a:rPr>
              <a:t> </a:t>
            </a:r>
            <a:r>
              <a:rPr sz="2400" b="1" spc="-5" dirty="0">
                <a:solidFill>
                  <a:srgbClr val="004099"/>
                </a:solidFill>
                <a:latin typeface="Arial"/>
                <a:cs typeface="Arial"/>
              </a:rPr>
              <a:t>is</a:t>
            </a:r>
            <a:r>
              <a:rPr sz="2400" b="1" spc="10" dirty="0">
                <a:solidFill>
                  <a:srgbClr val="004099"/>
                </a:solidFill>
                <a:latin typeface="Arial"/>
                <a:cs typeface="Arial"/>
              </a:rPr>
              <a:t> </a:t>
            </a:r>
            <a:r>
              <a:rPr sz="2400" b="1" spc="-5" dirty="0">
                <a:solidFill>
                  <a:srgbClr val="004099"/>
                </a:solidFill>
                <a:latin typeface="Arial"/>
                <a:cs typeface="Arial"/>
              </a:rPr>
              <a:t>at</a:t>
            </a:r>
            <a:r>
              <a:rPr sz="2400" b="1" dirty="0">
                <a:solidFill>
                  <a:srgbClr val="004099"/>
                </a:solidFill>
                <a:latin typeface="Arial"/>
                <a:cs typeface="Arial"/>
              </a:rPr>
              <a:t> </a:t>
            </a:r>
            <a:r>
              <a:rPr sz="2400" b="1" spc="-5" dirty="0">
                <a:solidFill>
                  <a:srgbClr val="004099"/>
                </a:solidFill>
                <a:latin typeface="Arial"/>
                <a:cs typeface="Arial"/>
              </a:rPr>
              <a:t>delivering</a:t>
            </a:r>
            <a:r>
              <a:rPr sz="2400" b="1" spc="10" dirty="0">
                <a:solidFill>
                  <a:srgbClr val="004099"/>
                </a:solidFill>
                <a:latin typeface="Arial"/>
                <a:cs typeface="Arial"/>
              </a:rPr>
              <a:t> </a:t>
            </a:r>
            <a:r>
              <a:rPr sz="2400" b="1" spc="-5" dirty="0">
                <a:solidFill>
                  <a:srgbClr val="004099"/>
                </a:solidFill>
                <a:latin typeface="Arial"/>
                <a:cs typeface="Arial"/>
              </a:rPr>
              <a:t>output</a:t>
            </a:r>
            <a:r>
              <a:rPr sz="2400" b="1" dirty="0">
                <a:solidFill>
                  <a:srgbClr val="004099"/>
                </a:solidFill>
                <a:latin typeface="Arial"/>
                <a:cs typeface="Arial"/>
              </a:rPr>
              <a:t> </a:t>
            </a:r>
            <a:r>
              <a:rPr sz="2400" b="1" spc="-5" dirty="0">
                <a:solidFill>
                  <a:srgbClr val="004099"/>
                </a:solidFill>
                <a:latin typeface="Arial"/>
                <a:cs typeface="Arial"/>
              </a:rPr>
              <a:t>current</a:t>
            </a:r>
            <a:r>
              <a:rPr sz="2400" b="1" spc="15" dirty="0">
                <a:solidFill>
                  <a:srgbClr val="004099"/>
                </a:solidFill>
                <a:latin typeface="Arial"/>
                <a:cs typeface="Arial"/>
              </a:rPr>
              <a:t> </a:t>
            </a:r>
            <a:r>
              <a:rPr sz="2400" b="1" dirty="0">
                <a:solidFill>
                  <a:srgbClr val="004099"/>
                </a:solidFill>
                <a:latin typeface="Arial"/>
                <a:cs typeface="Arial"/>
              </a:rPr>
              <a:t>than</a:t>
            </a:r>
            <a:r>
              <a:rPr sz="2400" b="1" spc="10" dirty="0">
                <a:solidFill>
                  <a:srgbClr val="004099"/>
                </a:solidFill>
                <a:latin typeface="Arial"/>
                <a:cs typeface="Arial"/>
              </a:rPr>
              <a:t> </a:t>
            </a:r>
            <a:r>
              <a:rPr sz="2400" b="1" dirty="0">
                <a:solidFill>
                  <a:srgbClr val="004099"/>
                </a:solidFill>
                <a:latin typeface="Arial"/>
                <a:cs typeface="Arial"/>
              </a:rPr>
              <a:t>would</a:t>
            </a:r>
            <a:r>
              <a:rPr sz="2400" b="1" spc="-10" dirty="0">
                <a:solidFill>
                  <a:srgbClr val="004099"/>
                </a:solidFill>
                <a:latin typeface="Arial"/>
                <a:cs typeface="Arial"/>
              </a:rPr>
              <a:t> </a:t>
            </a:r>
            <a:r>
              <a:rPr sz="2400" b="1" spc="-5" dirty="0">
                <a:solidFill>
                  <a:srgbClr val="004099"/>
                </a:solidFill>
                <a:latin typeface="Arial"/>
                <a:cs typeface="Arial"/>
              </a:rPr>
              <a:t>be</a:t>
            </a:r>
            <a:r>
              <a:rPr sz="2400" b="1" spc="10" dirty="0">
                <a:solidFill>
                  <a:srgbClr val="004099"/>
                </a:solidFill>
                <a:latin typeface="Arial"/>
                <a:cs typeface="Arial"/>
              </a:rPr>
              <a:t> </a:t>
            </a:r>
            <a:r>
              <a:rPr sz="2400" b="1" spc="-5" dirty="0">
                <a:solidFill>
                  <a:srgbClr val="004099"/>
                </a:solidFill>
                <a:latin typeface="Arial"/>
                <a:cs typeface="Arial"/>
              </a:rPr>
              <a:t>an</a:t>
            </a:r>
            <a:r>
              <a:rPr sz="2400" b="1" spc="10" dirty="0">
                <a:solidFill>
                  <a:srgbClr val="004099"/>
                </a:solidFill>
                <a:latin typeface="Arial"/>
                <a:cs typeface="Arial"/>
              </a:rPr>
              <a:t> </a:t>
            </a:r>
            <a:r>
              <a:rPr sz="2400" b="1" spc="-5" dirty="0">
                <a:solidFill>
                  <a:srgbClr val="004099"/>
                </a:solidFill>
                <a:latin typeface="Arial"/>
                <a:cs typeface="Arial"/>
              </a:rPr>
              <a:t>inverter</a:t>
            </a:r>
            <a:r>
              <a:rPr sz="2400" b="1" spc="15" dirty="0">
                <a:solidFill>
                  <a:srgbClr val="004099"/>
                </a:solidFill>
                <a:latin typeface="Arial"/>
                <a:cs typeface="Arial"/>
              </a:rPr>
              <a:t> </a:t>
            </a:r>
            <a:r>
              <a:rPr sz="2400" b="1" dirty="0">
                <a:solidFill>
                  <a:srgbClr val="004099"/>
                </a:solidFill>
                <a:latin typeface="Arial"/>
                <a:cs typeface="Arial"/>
              </a:rPr>
              <a:t>with</a:t>
            </a:r>
            <a:r>
              <a:rPr sz="2400" b="1" spc="-10" dirty="0">
                <a:solidFill>
                  <a:srgbClr val="004099"/>
                </a:solidFill>
                <a:latin typeface="Arial"/>
                <a:cs typeface="Arial"/>
              </a:rPr>
              <a:t> </a:t>
            </a:r>
            <a:r>
              <a:rPr sz="2400" b="1" spc="-5" dirty="0">
                <a:solidFill>
                  <a:srgbClr val="004099"/>
                </a:solidFill>
                <a:latin typeface="Arial"/>
                <a:cs typeface="Arial"/>
              </a:rPr>
              <a:t>identical </a:t>
            </a:r>
            <a:r>
              <a:rPr sz="2400" b="1" dirty="0">
                <a:solidFill>
                  <a:srgbClr val="004099"/>
                </a:solidFill>
                <a:latin typeface="Arial"/>
                <a:cs typeface="Arial"/>
              </a:rPr>
              <a:t> input</a:t>
            </a:r>
            <a:r>
              <a:rPr sz="2400" b="1" spc="-25" dirty="0">
                <a:solidFill>
                  <a:srgbClr val="004099"/>
                </a:solidFill>
                <a:latin typeface="Arial"/>
                <a:cs typeface="Arial"/>
              </a:rPr>
              <a:t> </a:t>
            </a:r>
            <a:r>
              <a:rPr sz="2400" b="1" spc="-5" dirty="0">
                <a:solidFill>
                  <a:srgbClr val="004099"/>
                </a:solidFill>
                <a:latin typeface="Arial"/>
                <a:cs typeface="Arial"/>
              </a:rPr>
              <a:t>capacitance.</a:t>
            </a:r>
            <a:endParaRPr sz="2400" dirty="0">
              <a:latin typeface="Arial"/>
              <a:cs typeface="Arial"/>
            </a:endParaRPr>
          </a:p>
          <a:p>
            <a:pPr>
              <a:lnSpc>
                <a:spcPct val="100000"/>
              </a:lnSpc>
              <a:spcBef>
                <a:spcPts val="5"/>
              </a:spcBef>
            </a:pPr>
            <a:endParaRPr lang="en-US" altLang="zh-CN" sz="2500" dirty="0">
              <a:latin typeface="Arial"/>
              <a:cs typeface="Arial"/>
            </a:endParaRPr>
          </a:p>
          <a:p>
            <a:pPr>
              <a:lnSpc>
                <a:spcPct val="100000"/>
              </a:lnSpc>
              <a:spcBef>
                <a:spcPts val="5"/>
              </a:spcBef>
            </a:pPr>
            <a:r>
              <a:rPr lang="zh-CN" altLang="en-US" sz="2800" b="1" dirty="0">
                <a:latin typeface="Arial"/>
                <a:cs typeface="Arial"/>
              </a:rPr>
              <a:t>逻辑努力：</a:t>
            </a:r>
            <a:r>
              <a:rPr lang="zh-CN" altLang="en-US" sz="2500" dirty="0">
                <a:latin typeface="Arial"/>
                <a:cs typeface="Arial"/>
              </a:rPr>
              <a:t>逻辑努力代表了这样的事实，即对于给定负载，复合门必须比反相器更“努力”工作才能得到类似的响应。换言之，一个逻辑门的逻辑努力告诉我们，当假定这个逻辑门的每一个输入只代表一个反相器相同的输入电容时，在产生输出电流方面它与这个反相器差多少。逻辑努力</a:t>
            </a:r>
            <a:r>
              <a:rPr lang="zh-CN" altLang="en-US" sz="2500" dirty="0">
                <a:solidFill>
                  <a:schemeClr val="accent1"/>
                </a:solidFill>
                <a:latin typeface="Arial"/>
                <a:cs typeface="Arial"/>
              </a:rPr>
              <a:t>只与电路的拓扑结构</a:t>
            </a:r>
            <a:r>
              <a:rPr lang="zh-CN" altLang="en-US" sz="2500" dirty="0">
                <a:latin typeface="Arial"/>
                <a:cs typeface="Arial"/>
              </a:rPr>
              <a:t>有关。</a:t>
            </a:r>
            <a:endParaRPr sz="2500" dirty="0">
              <a:latin typeface="Arial"/>
              <a:cs typeface="Arial"/>
            </a:endParaRPr>
          </a:p>
        </p:txBody>
      </p:sp>
      <p:sp>
        <p:nvSpPr>
          <p:cNvPr id="8" name="灯片编号占位符 7">
            <a:extLst>
              <a:ext uri="{FF2B5EF4-FFF2-40B4-BE49-F238E27FC236}">
                <a16:creationId xmlns:a16="http://schemas.microsoft.com/office/drawing/2014/main" id="{08EA109B-BB57-386F-5A56-02C6D3211C89}"/>
              </a:ext>
            </a:extLst>
          </p:cNvPr>
          <p:cNvSpPr>
            <a:spLocks noGrp="1"/>
          </p:cNvSpPr>
          <p:nvPr>
            <p:ph type="sldNum" sz="quarter" idx="7"/>
          </p:nvPr>
        </p:nvSpPr>
        <p:spPr/>
        <p:txBody>
          <a:bodyPr/>
          <a:lstStyle/>
          <a:p>
            <a:fld id="{B6F15528-21DE-4FAA-801E-634DDDAF4B2B}" type="slidenum">
              <a:rPr lang="en-US" altLang="zh-CN" smtClean="0"/>
              <a:t>8</a:t>
            </a:fld>
            <a:endParaRPr lang="zh-CN" altLang="en-US"/>
          </a:p>
        </p:txBody>
      </p:sp>
    </p:spTree>
    <p:extLst>
      <p:ext uri="{BB962C8B-B14F-4D97-AF65-F5344CB8AC3E}">
        <p14:creationId xmlns:p14="http://schemas.microsoft.com/office/powerpoint/2010/main" val="225607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1930" y="325158"/>
            <a:ext cx="6708140" cy="513080"/>
          </a:xfrm>
          <a:prstGeom prst="rect">
            <a:avLst/>
          </a:prstGeom>
        </p:spPr>
        <p:txBody>
          <a:bodyPr vert="horz" wrap="square" lIns="0" tIns="12065" rIns="0" bIns="0" rtlCol="0">
            <a:spAutoFit/>
          </a:bodyPr>
          <a:lstStyle/>
          <a:p>
            <a:pPr marL="12700">
              <a:lnSpc>
                <a:spcPct val="100000"/>
              </a:lnSpc>
              <a:spcBef>
                <a:spcPts val="95"/>
              </a:spcBef>
            </a:pPr>
            <a:r>
              <a:rPr sz="3200" b="1" i="0" spc="-5" dirty="0">
                <a:latin typeface="Arial"/>
                <a:cs typeface="Arial"/>
              </a:rPr>
              <a:t>The</a:t>
            </a:r>
            <a:r>
              <a:rPr sz="3200" b="1" i="0" spc="-10" dirty="0">
                <a:latin typeface="Arial"/>
                <a:cs typeface="Arial"/>
              </a:rPr>
              <a:t> </a:t>
            </a:r>
            <a:r>
              <a:rPr sz="3200" b="1" i="0" spc="-5" dirty="0">
                <a:latin typeface="Arial"/>
                <a:cs typeface="Arial"/>
              </a:rPr>
              <a:t>Logical</a:t>
            </a:r>
            <a:r>
              <a:rPr sz="3200" b="1" i="0" spc="-30" dirty="0">
                <a:latin typeface="Arial"/>
                <a:cs typeface="Arial"/>
              </a:rPr>
              <a:t> </a:t>
            </a:r>
            <a:r>
              <a:rPr sz="3200" b="1" i="0" spc="-5" dirty="0">
                <a:latin typeface="Arial"/>
                <a:cs typeface="Arial"/>
              </a:rPr>
              <a:t>Effort</a:t>
            </a:r>
            <a:r>
              <a:rPr sz="3200" b="1" i="0" dirty="0">
                <a:latin typeface="Arial"/>
                <a:cs typeface="Arial"/>
              </a:rPr>
              <a:t> </a:t>
            </a:r>
            <a:r>
              <a:rPr sz="3200" b="1" i="0" spc="-45" dirty="0">
                <a:latin typeface="Arial"/>
                <a:cs typeface="Arial"/>
              </a:rPr>
              <a:t>Way</a:t>
            </a:r>
            <a:r>
              <a:rPr sz="3200" b="1" i="0" dirty="0">
                <a:latin typeface="Arial"/>
                <a:cs typeface="Arial"/>
              </a:rPr>
              <a:t> </a:t>
            </a:r>
            <a:r>
              <a:rPr sz="3200" b="1" i="0" spc="-5" dirty="0">
                <a:latin typeface="Arial"/>
                <a:cs typeface="Arial"/>
              </a:rPr>
              <a:t>of</a:t>
            </a:r>
            <a:r>
              <a:rPr sz="3200" b="1" i="0" spc="5" dirty="0">
                <a:latin typeface="Arial"/>
                <a:cs typeface="Arial"/>
              </a:rPr>
              <a:t> </a:t>
            </a:r>
            <a:r>
              <a:rPr sz="3200" b="1" i="0" spc="-5" dirty="0">
                <a:latin typeface="Arial"/>
                <a:cs typeface="Arial"/>
              </a:rPr>
              <a:t>Thinking</a:t>
            </a:r>
            <a:endParaRPr sz="3200" dirty="0">
              <a:latin typeface="Arial"/>
              <a:cs typeface="Arial"/>
            </a:endParaRPr>
          </a:p>
        </p:txBody>
      </p:sp>
      <p:grpSp>
        <p:nvGrpSpPr>
          <p:cNvPr id="3" name="object 3"/>
          <p:cNvGrpSpPr/>
          <p:nvPr/>
        </p:nvGrpSpPr>
        <p:grpSpPr>
          <a:xfrm>
            <a:off x="154687" y="1761744"/>
            <a:ext cx="10059035" cy="3183255"/>
            <a:chOff x="154687" y="1761744"/>
            <a:chExt cx="10059035" cy="3183255"/>
          </a:xfrm>
        </p:grpSpPr>
        <p:pic>
          <p:nvPicPr>
            <p:cNvPr id="4" name="object 4"/>
            <p:cNvPicPr/>
            <p:nvPr/>
          </p:nvPicPr>
          <p:blipFill>
            <a:blip r:embed="rId3" cstate="print"/>
            <a:stretch>
              <a:fillRect/>
            </a:stretch>
          </p:blipFill>
          <p:spPr>
            <a:xfrm>
              <a:off x="154687" y="1761744"/>
              <a:ext cx="4310573" cy="3182873"/>
            </a:xfrm>
            <a:prstGeom prst="rect">
              <a:avLst/>
            </a:prstGeom>
          </p:spPr>
        </p:pic>
        <p:sp>
          <p:nvSpPr>
            <p:cNvPr id="5" name="object 5"/>
            <p:cNvSpPr/>
            <p:nvPr/>
          </p:nvSpPr>
          <p:spPr>
            <a:xfrm>
              <a:off x="3577208" y="1964817"/>
              <a:ext cx="6629400" cy="963294"/>
            </a:xfrm>
            <a:custGeom>
              <a:avLst/>
              <a:gdLst/>
              <a:ahLst/>
              <a:cxnLst/>
              <a:rect l="l" t="t" r="r" b="b"/>
              <a:pathLst>
                <a:path w="6629400" h="963294">
                  <a:moveTo>
                    <a:pt x="6468871" y="0"/>
                  </a:moveTo>
                  <a:lnTo>
                    <a:pt x="160527" y="0"/>
                  </a:lnTo>
                  <a:lnTo>
                    <a:pt x="109793" y="8184"/>
                  </a:lnTo>
                  <a:lnTo>
                    <a:pt x="65727" y="30975"/>
                  </a:lnTo>
                  <a:lnTo>
                    <a:pt x="30975" y="65727"/>
                  </a:lnTo>
                  <a:lnTo>
                    <a:pt x="8184" y="109793"/>
                  </a:lnTo>
                  <a:lnTo>
                    <a:pt x="0" y="160528"/>
                  </a:lnTo>
                  <a:lnTo>
                    <a:pt x="0" y="802640"/>
                  </a:lnTo>
                  <a:lnTo>
                    <a:pt x="8184" y="853374"/>
                  </a:lnTo>
                  <a:lnTo>
                    <a:pt x="30975" y="897440"/>
                  </a:lnTo>
                  <a:lnTo>
                    <a:pt x="65727" y="932192"/>
                  </a:lnTo>
                  <a:lnTo>
                    <a:pt x="109793" y="954983"/>
                  </a:lnTo>
                  <a:lnTo>
                    <a:pt x="160527" y="963168"/>
                  </a:lnTo>
                  <a:lnTo>
                    <a:pt x="6468871" y="963168"/>
                  </a:lnTo>
                  <a:lnTo>
                    <a:pt x="6519606" y="954983"/>
                  </a:lnTo>
                  <a:lnTo>
                    <a:pt x="6563672" y="932192"/>
                  </a:lnTo>
                  <a:lnTo>
                    <a:pt x="6598424" y="897440"/>
                  </a:lnTo>
                  <a:lnTo>
                    <a:pt x="6621215" y="853374"/>
                  </a:lnTo>
                  <a:lnTo>
                    <a:pt x="6629400" y="802640"/>
                  </a:lnTo>
                  <a:lnTo>
                    <a:pt x="6629400" y="160528"/>
                  </a:lnTo>
                  <a:lnTo>
                    <a:pt x="6621215" y="109793"/>
                  </a:lnTo>
                  <a:lnTo>
                    <a:pt x="6598424" y="65727"/>
                  </a:lnTo>
                  <a:lnTo>
                    <a:pt x="6563672" y="30975"/>
                  </a:lnTo>
                  <a:lnTo>
                    <a:pt x="6519606" y="8184"/>
                  </a:lnTo>
                  <a:lnTo>
                    <a:pt x="6468871" y="0"/>
                  </a:lnTo>
                  <a:close/>
                </a:path>
              </a:pathLst>
            </a:custGeom>
            <a:solidFill>
              <a:srgbClr val="FFFF00"/>
            </a:solidFill>
          </p:spPr>
          <p:txBody>
            <a:bodyPr wrap="square" lIns="0" tIns="0" rIns="0" bIns="0" rtlCol="0"/>
            <a:lstStyle/>
            <a:p>
              <a:endParaRPr/>
            </a:p>
          </p:txBody>
        </p:sp>
        <p:sp>
          <p:nvSpPr>
            <p:cNvPr id="6" name="object 6"/>
            <p:cNvSpPr/>
            <p:nvPr/>
          </p:nvSpPr>
          <p:spPr>
            <a:xfrm>
              <a:off x="3577208" y="1964817"/>
              <a:ext cx="6629400" cy="963294"/>
            </a:xfrm>
            <a:custGeom>
              <a:avLst/>
              <a:gdLst/>
              <a:ahLst/>
              <a:cxnLst/>
              <a:rect l="l" t="t" r="r" b="b"/>
              <a:pathLst>
                <a:path w="6629400" h="963294">
                  <a:moveTo>
                    <a:pt x="0" y="160528"/>
                  </a:moveTo>
                  <a:lnTo>
                    <a:pt x="8184" y="109793"/>
                  </a:lnTo>
                  <a:lnTo>
                    <a:pt x="30975" y="65727"/>
                  </a:lnTo>
                  <a:lnTo>
                    <a:pt x="65727" y="30975"/>
                  </a:lnTo>
                  <a:lnTo>
                    <a:pt x="109793" y="8184"/>
                  </a:lnTo>
                  <a:lnTo>
                    <a:pt x="160527" y="0"/>
                  </a:lnTo>
                  <a:lnTo>
                    <a:pt x="6468871" y="0"/>
                  </a:lnTo>
                  <a:lnTo>
                    <a:pt x="6519606" y="8184"/>
                  </a:lnTo>
                  <a:lnTo>
                    <a:pt x="6563672" y="30975"/>
                  </a:lnTo>
                  <a:lnTo>
                    <a:pt x="6598424" y="65727"/>
                  </a:lnTo>
                  <a:lnTo>
                    <a:pt x="6621215" y="109793"/>
                  </a:lnTo>
                  <a:lnTo>
                    <a:pt x="6629400" y="160528"/>
                  </a:lnTo>
                  <a:lnTo>
                    <a:pt x="6629400" y="802640"/>
                  </a:lnTo>
                  <a:lnTo>
                    <a:pt x="6621215" y="853374"/>
                  </a:lnTo>
                  <a:lnTo>
                    <a:pt x="6598424" y="897440"/>
                  </a:lnTo>
                  <a:lnTo>
                    <a:pt x="6563672" y="932192"/>
                  </a:lnTo>
                  <a:lnTo>
                    <a:pt x="6519606" y="954983"/>
                  </a:lnTo>
                  <a:lnTo>
                    <a:pt x="6468871" y="963168"/>
                  </a:lnTo>
                  <a:lnTo>
                    <a:pt x="160527" y="963168"/>
                  </a:lnTo>
                  <a:lnTo>
                    <a:pt x="109793" y="954983"/>
                  </a:lnTo>
                  <a:lnTo>
                    <a:pt x="65727" y="932192"/>
                  </a:lnTo>
                  <a:lnTo>
                    <a:pt x="30975" y="897440"/>
                  </a:lnTo>
                  <a:lnTo>
                    <a:pt x="8184" y="853374"/>
                  </a:lnTo>
                  <a:lnTo>
                    <a:pt x="0" y="802640"/>
                  </a:lnTo>
                  <a:lnTo>
                    <a:pt x="0" y="160528"/>
                  </a:lnTo>
                  <a:close/>
                </a:path>
              </a:pathLst>
            </a:custGeom>
            <a:ln w="12954">
              <a:solidFill>
                <a:srgbClr val="002C6D"/>
              </a:solidFill>
            </a:ln>
          </p:spPr>
          <p:txBody>
            <a:bodyPr wrap="square" lIns="0" tIns="0" rIns="0" bIns="0" rtlCol="0"/>
            <a:lstStyle/>
            <a:p>
              <a:endParaRPr/>
            </a:p>
          </p:txBody>
        </p:sp>
        <p:sp>
          <p:nvSpPr>
            <p:cNvPr id="7" name="object 7"/>
            <p:cNvSpPr/>
            <p:nvPr/>
          </p:nvSpPr>
          <p:spPr>
            <a:xfrm>
              <a:off x="7621026" y="2411186"/>
              <a:ext cx="2294890" cy="0"/>
            </a:xfrm>
            <a:custGeom>
              <a:avLst/>
              <a:gdLst/>
              <a:ahLst/>
              <a:cxnLst/>
              <a:rect l="l" t="t" r="r" b="b"/>
              <a:pathLst>
                <a:path w="2294890">
                  <a:moveTo>
                    <a:pt x="0" y="0"/>
                  </a:moveTo>
                  <a:lnTo>
                    <a:pt x="1059024" y="0"/>
                  </a:lnTo>
                </a:path>
                <a:path w="2294890">
                  <a:moveTo>
                    <a:pt x="1399614" y="0"/>
                  </a:moveTo>
                  <a:lnTo>
                    <a:pt x="2294381" y="0"/>
                  </a:lnTo>
                </a:path>
              </a:pathLst>
            </a:custGeom>
            <a:ln w="17536">
              <a:solidFill>
                <a:srgbClr val="000000"/>
              </a:solidFill>
            </a:ln>
          </p:spPr>
          <p:txBody>
            <a:bodyPr wrap="square" lIns="0" tIns="0" rIns="0" bIns="0" rtlCol="0"/>
            <a:lstStyle/>
            <a:p>
              <a:endParaRPr/>
            </a:p>
          </p:txBody>
        </p:sp>
      </p:grpSp>
      <p:grpSp>
        <p:nvGrpSpPr>
          <p:cNvPr id="8" name="object 8"/>
          <p:cNvGrpSpPr/>
          <p:nvPr/>
        </p:nvGrpSpPr>
        <p:grpSpPr>
          <a:xfrm>
            <a:off x="560069" y="5072634"/>
            <a:ext cx="3609340" cy="571500"/>
            <a:chOff x="560069" y="5072634"/>
            <a:chExt cx="3609340" cy="571500"/>
          </a:xfrm>
        </p:grpSpPr>
        <p:sp>
          <p:nvSpPr>
            <p:cNvPr id="9" name="object 9"/>
            <p:cNvSpPr/>
            <p:nvPr/>
          </p:nvSpPr>
          <p:spPr>
            <a:xfrm>
              <a:off x="566546" y="5079111"/>
              <a:ext cx="3596004" cy="558800"/>
            </a:xfrm>
            <a:custGeom>
              <a:avLst/>
              <a:gdLst/>
              <a:ahLst/>
              <a:cxnLst/>
              <a:rect l="l" t="t" r="r" b="b"/>
              <a:pathLst>
                <a:path w="3596004" h="558800">
                  <a:moveTo>
                    <a:pt x="3502787" y="0"/>
                  </a:moveTo>
                  <a:lnTo>
                    <a:pt x="93090" y="0"/>
                  </a:lnTo>
                  <a:lnTo>
                    <a:pt x="56857" y="7312"/>
                  </a:lnTo>
                  <a:lnTo>
                    <a:pt x="27266" y="27257"/>
                  </a:lnTo>
                  <a:lnTo>
                    <a:pt x="7315" y="56846"/>
                  </a:lnTo>
                  <a:lnTo>
                    <a:pt x="0" y="93090"/>
                  </a:lnTo>
                  <a:lnTo>
                    <a:pt x="0" y="465454"/>
                  </a:lnTo>
                  <a:lnTo>
                    <a:pt x="7315" y="501688"/>
                  </a:lnTo>
                  <a:lnTo>
                    <a:pt x="27266" y="531279"/>
                  </a:lnTo>
                  <a:lnTo>
                    <a:pt x="56857" y="551230"/>
                  </a:lnTo>
                  <a:lnTo>
                    <a:pt x="93090" y="558545"/>
                  </a:lnTo>
                  <a:lnTo>
                    <a:pt x="3502787" y="558545"/>
                  </a:lnTo>
                  <a:lnTo>
                    <a:pt x="3539031" y="551230"/>
                  </a:lnTo>
                  <a:lnTo>
                    <a:pt x="3568620" y="531279"/>
                  </a:lnTo>
                  <a:lnTo>
                    <a:pt x="3588565" y="501688"/>
                  </a:lnTo>
                  <a:lnTo>
                    <a:pt x="3595878" y="465454"/>
                  </a:lnTo>
                  <a:lnTo>
                    <a:pt x="3595878" y="93090"/>
                  </a:lnTo>
                  <a:lnTo>
                    <a:pt x="3588565" y="56846"/>
                  </a:lnTo>
                  <a:lnTo>
                    <a:pt x="3568620" y="27257"/>
                  </a:lnTo>
                  <a:lnTo>
                    <a:pt x="3539031" y="7312"/>
                  </a:lnTo>
                  <a:lnTo>
                    <a:pt x="3502787" y="0"/>
                  </a:lnTo>
                  <a:close/>
                </a:path>
              </a:pathLst>
            </a:custGeom>
            <a:solidFill>
              <a:srgbClr val="FFFF00"/>
            </a:solidFill>
          </p:spPr>
          <p:txBody>
            <a:bodyPr wrap="square" lIns="0" tIns="0" rIns="0" bIns="0" rtlCol="0"/>
            <a:lstStyle/>
            <a:p>
              <a:endParaRPr/>
            </a:p>
          </p:txBody>
        </p:sp>
        <p:sp>
          <p:nvSpPr>
            <p:cNvPr id="10" name="object 10"/>
            <p:cNvSpPr/>
            <p:nvPr/>
          </p:nvSpPr>
          <p:spPr>
            <a:xfrm>
              <a:off x="566546" y="5079111"/>
              <a:ext cx="3596004" cy="558800"/>
            </a:xfrm>
            <a:custGeom>
              <a:avLst/>
              <a:gdLst/>
              <a:ahLst/>
              <a:cxnLst/>
              <a:rect l="l" t="t" r="r" b="b"/>
              <a:pathLst>
                <a:path w="3596004" h="558800">
                  <a:moveTo>
                    <a:pt x="0" y="93090"/>
                  </a:moveTo>
                  <a:lnTo>
                    <a:pt x="7315" y="56846"/>
                  </a:lnTo>
                  <a:lnTo>
                    <a:pt x="27266" y="27257"/>
                  </a:lnTo>
                  <a:lnTo>
                    <a:pt x="56857" y="7312"/>
                  </a:lnTo>
                  <a:lnTo>
                    <a:pt x="93090" y="0"/>
                  </a:lnTo>
                  <a:lnTo>
                    <a:pt x="3502787" y="0"/>
                  </a:lnTo>
                  <a:lnTo>
                    <a:pt x="3539031" y="7312"/>
                  </a:lnTo>
                  <a:lnTo>
                    <a:pt x="3568620" y="27257"/>
                  </a:lnTo>
                  <a:lnTo>
                    <a:pt x="3588565" y="56846"/>
                  </a:lnTo>
                  <a:lnTo>
                    <a:pt x="3595878" y="93090"/>
                  </a:lnTo>
                  <a:lnTo>
                    <a:pt x="3595878" y="465454"/>
                  </a:lnTo>
                  <a:lnTo>
                    <a:pt x="3588565" y="501688"/>
                  </a:lnTo>
                  <a:lnTo>
                    <a:pt x="3568620" y="531279"/>
                  </a:lnTo>
                  <a:lnTo>
                    <a:pt x="3539031" y="551230"/>
                  </a:lnTo>
                  <a:lnTo>
                    <a:pt x="3502787" y="558545"/>
                  </a:lnTo>
                  <a:lnTo>
                    <a:pt x="93090" y="558545"/>
                  </a:lnTo>
                  <a:lnTo>
                    <a:pt x="56857" y="551230"/>
                  </a:lnTo>
                  <a:lnTo>
                    <a:pt x="27266" y="531279"/>
                  </a:lnTo>
                  <a:lnTo>
                    <a:pt x="7315" y="501688"/>
                  </a:lnTo>
                  <a:lnTo>
                    <a:pt x="0" y="465454"/>
                  </a:lnTo>
                  <a:lnTo>
                    <a:pt x="0" y="93090"/>
                  </a:lnTo>
                  <a:close/>
                </a:path>
              </a:pathLst>
            </a:custGeom>
            <a:ln w="12954">
              <a:solidFill>
                <a:srgbClr val="002C6D"/>
              </a:solidFill>
            </a:ln>
          </p:spPr>
          <p:txBody>
            <a:bodyPr wrap="square" lIns="0" tIns="0" rIns="0" bIns="0" rtlCol="0"/>
            <a:lstStyle/>
            <a:p>
              <a:endParaRPr/>
            </a:p>
          </p:txBody>
        </p:sp>
      </p:grpSp>
      <p:sp>
        <p:nvSpPr>
          <p:cNvPr id="11" name="object 11"/>
          <p:cNvSpPr txBox="1"/>
          <p:nvPr/>
        </p:nvSpPr>
        <p:spPr>
          <a:xfrm>
            <a:off x="591064" y="5191080"/>
            <a:ext cx="2905125" cy="360680"/>
          </a:xfrm>
          <a:prstGeom prst="rect">
            <a:avLst/>
          </a:prstGeom>
        </p:spPr>
        <p:txBody>
          <a:bodyPr vert="horz" wrap="square" lIns="0" tIns="12065" rIns="0" bIns="0" rtlCol="0">
            <a:spAutoFit/>
          </a:bodyPr>
          <a:lstStyle/>
          <a:p>
            <a:pPr marL="38100">
              <a:lnSpc>
                <a:spcPct val="100000"/>
              </a:lnSpc>
              <a:spcBef>
                <a:spcPts val="95"/>
              </a:spcBef>
            </a:pPr>
            <a:r>
              <a:rPr sz="3300" i="1" spc="270" baseline="13888" dirty="0">
                <a:latin typeface="Times New Roman"/>
                <a:cs typeface="Times New Roman"/>
              </a:rPr>
              <a:t>t</a:t>
            </a:r>
            <a:r>
              <a:rPr sz="1250" i="1" spc="90" dirty="0">
                <a:latin typeface="Times New Roman"/>
                <a:cs typeface="Times New Roman"/>
              </a:rPr>
              <a:t>p</a:t>
            </a:r>
            <a:r>
              <a:rPr sz="1250" spc="40" dirty="0">
                <a:latin typeface="Times New Roman"/>
                <a:cs typeface="Times New Roman"/>
              </a:rPr>
              <a:t>,</a:t>
            </a:r>
            <a:r>
              <a:rPr sz="1250" i="1" dirty="0">
                <a:latin typeface="Times New Roman"/>
                <a:cs typeface="Times New Roman"/>
              </a:rPr>
              <a:t>i</a:t>
            </a:r>
            <a:r>
              <a:rPr sz="1250" i="1" spc="-30" dirty="0">
                <a:latin typeface="Times New Roman"/>
                <a:cs typeface="Times New Roman"/>
              </a:rPr>
              <a:t>n</a:t>
            </a:r>
            <a:r>
              <a:rPr sz="1250" spc="5" dirty="0">
                <a:latin typeface="Times New Roman"/>
                <a:cs typeface="Times New Roman"/>
              </a:rPr>
              <a:t>1</a:t>
            </a:r>
            <a:r>
              <a:rPr sz="1250" dirty="0">
                <a:latin typeface="Times New Roman"/>
                <a:cs typeface="Times New Roman"/>
              </a:rPr>
              <a:t> </a:t>
            </a:r>
            <a:r>
              <a:rPr sz="1250" spc="80" dirty="0">
                <a:latin typeface="Times New Roman"/>
                <a:cs typeface="Times New Roman"/>
              </a:rPr>
              <a:t> </a:t>
            </a:r>
            <a:r>
              <a:rPr sz="3300" spc="-7" baseline="13888" dirty="0">
                <a:latin typeface="Symbol"/>
                <a:cs typeface="Symbol"/>
              </a:rPr>
              <a:t></a:t>
            </a:r>
            <a:r>
              <a:rPr sz="3300" spc="-67" baseline="13888" dirty="0">
                <a:latin typeface="Times New Roman"/>
                <a:cs typeface="Times New Roman"/>
              </a:rPr>
              <a:t> </a:t>
            </a:r>
            <a:r>
              <a:rPr sz="3300" spc="-7" baseline="13888" dirty="0">
                <a:latin typeface="Times New Roman"/>
                <a:cs typeface="Times New Roman"/>
              </a:rPr>
              <a:t>0</a:t>
            </a:r>
            <a:r>
              <a:rPr sz="3300" spc="-22" baseline="13888" dirty="0">
                <a:latin typeface="Times New Roman"/>
                <a:cs typeface="Times New Roman"/>
              </a:rPr>
              <a:t>.</a:t>
            </a:r>
            <a:r>
              <a:rPr sz="3300" spc="-7" baseline="13888" dirty="0">
                <a:latin typeface="Times New Roman"/>
                <a:cs typeface="Times New Roman"/>
              </a:rPr>
              <a:t>6</a:t>
            </a:r>
            <a:r>
              <a:rPr sz="3300" spc="127" baseline="13888" dirty="0">
                <a:latin typeface="Times New Roman"/>
                <a:cs typeface="Times New Roman"/>
              </a:rPr>
              <a:t>9</a:t>
            </a:r>
            <a:r>
              <a:rPr sz="3300" i="1" spc="-150" baseline="13888" dirty="0">
                <a:latin typeface="Times New Roman"/>
                <a:cs typeface="Times New Roman"/>
              </a:rPr>
              <a:t>R</a:t>
            </a:r>
            <a:r>
              <a:rPr sz="1250" i="1" spc="-5" dirty="0">
                <a:latin typeface="Times New Roman"/>
                <a:cs typeface="Times New Roman"/>
              </a:rPr>
              <a:t>o</a:t>
            </a:r>
            <a:r>
              <a:rPr sz="1250" i="1" spc="70" dirty="0">
                <a:latin typeface="Times New Roman"/>
                <a:cs typeface="Times New Roman"/>
              </a:rPr>
              <a:t>n</a:t>
            </a:r>
            <a:r>
              <a:rPr sz="1250" spc="40" dirty="0">
                <a:latin typeface="Times New Roman"/>
                <a:cs typeface="Times New Roman"/>
              </a:rPr>
              <a:t>,</a:t>
            </a:r>
            <a:r>
              <a:rPr sz="1250" i="1" dirty="0">
                <a:latin typeface="Times New Roman"/>
                <a:cs typeface="Times New Roman"/>
              </a:rPr>
              <a:t>i</a:t>
            </a:r>
            <a:r>
              <a:rPr sz="1250" i="1" spc="-30" dirty="0">
                <a:latin typeface="Times New Roman"/>
                <a:cs typeface="Times New Roman"/>
              </a:rPr>
              <a:t>n</a:t>
            </a:r>
            <a:r>
              <a:rPr sz="1250" spc="5" dirty="0">
                <a:latin typeface="Times New Roman"/>
                <a:cs typeface="Times New Roman"/>
              </a:rPr>
              <a:t>1</a:t>
            </a:r>
            <a:r>
              <a:rPr sz="1250" spc="125" dirty="0">
                <a:latin typeface="Times New Roman"/>
                <a:cs typeface="Times New Roman"/>
              </a:rPr>
              <a:t> </a:t>
            </a:r>
            <a:r>
              <a:rPr sz="3300" spc="157" baseline="13888" dirty="0">
                <a:latin typeface="Symbol"/>
                <a:cs typeface="Symbol"/>
              </a:rPr>
              <a:t></a:t>
            </a:r>
            <a:r>
              <a:rPr sz="3300" spc="-37" baseline="13888" dirty="0">
                <a:latin typeface="Times New Roman"/>
                <a:cs typeface="Times New Roman"/>
              </a:rPr>
              <a:t>[</a:t>
            </a:r>
            <a:r>
              <a:rPr sz="3300" i="1" spc="209" baseline="13888" dirty="0">
                <a:latin typeface="Times New Roman"/>
                <a:cs typeface="Times New Roman"/>
              </a:rPr>
              <a:t>C</a:t>
            </a:r>
            <a:r>
              <a:rPr sz="1250" i="1" spc="-5" dirty="0">
                <a:latin typeface="Times New Roman"/>
                <a:cs typeface="Times New Roman"/>
              </a:rPr>
              <a:t>pa</a:t>
            </a:r>
            <a:r>
              <a:rPr sz="1250" i="1" spc="5" dirty="0">
                <a:latin typeface="Times New Roman"/>
                <a:cs typeface="Times New Roman"/>
              </a:rPr>
              <a:t>r</a:t>
            </a:r>
            <a:r>
              <a:rPr sz="1250" i="1" spc="-180" dirty="0">
                <a:latin typeface="Times New Roman"/>
                <a:cs typeface="Times New Roman"/>
              </a:rPr>
              <a:t> </a:t>
            </a:r>
            <a:r>
              <a:rPr sz="1250" dirty="0">
                <a:latin typeface="Times New Roman"/>
                <a:cs typeface="Times New Roman"/>
              </a:rPr>
              <a:t>,</a:t>
            </a:r>
            <a:r>
              <a:rPr sz="1250" spc="-180" dirty="0">
                <a:latin typeface="Times New Roman"/>
                <a:cs typeface="Times New Roman"/>
              </a:rPr>
              <a:t> </a:t>
            </a:r>
            <a:r>
              <a:rPr sz="1250" i="1" spc="-5" dirty="0">
                <a:latin typeface="Times New Roman"/>
                <a:cs typeface="Times New Roman"/>
              </a:rPr>
              <a:t>ga</a:t>
            </a:r>
            <a:r>
              <a:rPr sz="1250" i="1" spc="5" dirty="0">
                <a:latin typeface="Times New Roman"/>
                <a:cs typeface="Times New Roman"/>
              </a:rPr>
              <a:t>te</a:t>
            </a:r>
            <a:endParaRPr sz="1250" dirty="0">
              <a:latin typeface="Times New Roman"/>
              <a:cs typeface="Times New Roman"/>
            </a:endParaRPr>
          </a:p>
        </p:txBody>
      </p:sp>
      <p:sp>
        <p:nvSpPr>
          <p:cNvPr id="12" name="object 12"/>
          <p:cNvSpPr txBox="1"/>
          <p:nvPr/>
        </p:nvSpPr>
        <p:spPr>
          <a:xfrm>
            <a:off x="3502781" y="5119020"/>
            <a:ext cx="684530" cy="360680"/>
          </a:xfrm>
          <a:prstGeom prst="rect">
            <a:avLst/>
          </a:prstGeom>
        </p:spPr>
        <p:txBody>
          <a:bodyPr vert="horz" wrap="square" lIns="0" tIns="12065" rIns="0" bIns="0" rtlCol="0">
            <a:spAutoFit/>
          </a:bodyPr>
          <a:lstStyle/>
          <a:p>
            <a:pPr marL="234315" indent="-196850">
              <a:lnSpc>
                <a:spcPct val="100000"/>
              </a:lnSpc>
              <a:spcBef>
                <a:spcPts val="95"/>
              </a:spcBef>
              <a:buFont typeface="Symbol"/>
              <a:buChar char=""/>
              <a:tabLst>
                <a:tab pos="234950" algn="l"/>
              </a:tabLst>
            </a:pPr>
            <a:r>
              <a:rPr sz="2200" i="1" spc="15" dirty="0">
                <a:latin typeface="Times New Roman"/>
                <a:cs typeface="Times New Roman"/>
              </a:rPr>
              <a:t>C</a:t>
            </a:r>
            <a:r>
              <a:rPr sz="1875" i="1" spc="22" baseline="-24444" dirty="0">
                <a:latin typeface="Times New Roman"/>
                <a:cs typeface="Times New Roman"/>
              </a:rPr>
              <a:t>L</a:t>
            </a:r>
            <a:r>
              <a:rPr sz="1875" i="1" spc="-75" baseline="-24444"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
        <p:nvSpPr>
          <p:cNvPr id="13" name="object 13"/>
          <p:cNvSpPr txBox="1"/>
          <p:nvPr/>
        </p:nvSpPr>
        <p:spPr>
          <a:xfrm>
            <a:off x="3535426" y="1369821"/>
            <a:ext cx="4105275" cy="391160"/>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265" algn="l"/>
                <a:tab pos="469900" algn="l"/>
              </a:tabLst>
            </a:pPr>
            <a:r>
              <a:rPr sz="2400" b="1" spc="-5" dirty="0">
                <a:solidFill>
                  <a:srgbClr val="004099"/>
                </a:solidFill>
                <a:latin typeface="Arial"/>
                <a:cs typeface="Arial"/>
              </a:rPr>
              <a:t>Another</a:t>
            </a:r>
            <a:r>
              <a:rPr sz="2400" b="1" spc="-10" dirty="0">
                <a:solidFill>
                  <a:srgbClr val="004099"/>
                </a:solidFill>
                <a:latin typeface="Arial"/>
                <a:cs typeface="Arial"/>
              </a:rPr>
              <a:t> </a:t>
            </a:r>
            <a:r>
              <a:rPr sz="2400" b="1" spc="-5" dirty="0">
                <a:solidFill>
                  <a:srgbClr val="004099"/>
                </a:solidFill>
                <a:latin typeface="Arial"/>
                <a:cs typeface="Arial"/>
              </a:rPr>
              <a:t>way</a:t>
            </a:r>
            <a:r>
              <a:rPr sz="2400" b="1" spc="-10" dirty="0">
                <a:solidFill>
                  <a:srgbClr val="004099"/>
                </a:solidFill>
                <a:latin typeface="Arial"/>
                <a:cs typeface="Arial"/>
              </a:rPr>
              <a:t> </a:t>
            </a:r>
            <a:r>
              <a:rPr sz="2400" b="1" dirty="0">
                <a:solidFill>
                  <a:srgbClr val="004099"/>
                </a:solidFill>
                <a:latin typeface="Arial"/>
                <a:cs typeface="Arial"/>
              </a:rPr>
              <a:t>to</a:t>
            </a:r>
            <a:r>
              <a:rPr sz="2400" b="1" spc="-10" dirty="0">
                <a:solidFill>
                  <a:srgbClr val="004099"/>
                </a:solidFill>
                <a:latin typeface="Arial"/>
                <a:cs typeface="Arial"/>
              </a:rPr>
              <a:t> </a:t>
            </a:r>
            <a:r>
              <a:rPr sz="2400" b="1" spc="-5" dirty="0">
                <a:solidFill>
                  <a:srgbClr val="004099"/>
                </a:solidFill>
                <a:latin typeface="Arial"/>
                <a:cs typeface="Arial"/>
              </a:rPr>
              <a:t>write</a:t>
            </a:r>
            <a:r>
              <a:rPr sz="2400" b="1" spc="-20" dirty="0">
                <a:solidFill>
                  <a:srgbClr val="004099"/>
                </a:solidFill>
                <a:latin typeface="Arial"/>
                <a:cs typeface="Arial"/>
              </a:rPr>
              <a:t> </a:t>
            </a:r>
            <a:r>
              <a:rPr sz="2400" b="1" dirty="0">
                <a:solidFill>
                  <a:srgbClr val="004099"/>
                </a:solidFill>
                <a:latin typeface="Arial"/>
                <a:cs typeface="Arial"/>
              </a:rPr>
              <a:t>this</a:t>
            </a:r>
            <a:endParaRPr sz="2400" dirty="0">
              <a:latin typeface="Arial"/>
              <a:cs typeface="Arial"/>
            </a:endParaRPr>
          </a:p>
        </p:txBody>
      </p:sp>
      <p:sp>
        <p:nvSpPr>
          <p:cNvPr id="14" name="object 14"/>
          <p:cNvSpPr txBox="1"/>
          <p:nvPr/>
        </p:nvSpPr>
        <p:spPr>
          <a:xfrm>
            <a:off x="7931223" y="2650118"/>
            <a:ext cx="619760" cy="270510"/>
          </a:xfrm>
          <a:prstGeom prst="rect">
            <a:avLst/>
          </a:prstGeom>
        </p:spPr>
        <p:txBody>
          <a:bodyPr vert="horz" wrap="square" lIns="0" tIns="13335" rIns="0" bIns="0" rtlCol="0">
            <a:spAutoFit/>
          </a:bodyPr>
          <a:lstStyle/>
          <a:p>
            <a:pPr marL="12700">
              <a:lnSpc>
                <a:spcPct val="100000"/>
              </a:lnSpc>
              <a:spcBef>
                <a:spcPts val="105"/>
              </a:spcBef>
            </a:pPr>
            <a:r>
              <a:rPr sz="1600" i="1" dirty="0">
                <a:latin typeface="Times New Roman"/>
                <a:cs typeface="Times New Roman"/>
              </a:rPr>
              <a:t>i</a:t>
            </a:r>
            <a:r>
              <a:rPr sz="1600" i="1" spc="95" dirty="0">
                <a:latin typeface="Times New Roman"/>
                <a:cs typeface="Times New Roman"/>
              </a:rPr>
              <a:t>n</a:t>
            </a:r>
            <a:r>
              <a:rPr sz="1600" dirty="0">
                <a:latin typeface="Times New Roman"/>
                <a:cs typeface="Times New Roman"/>
              </a:rPr>
              <a:t>,</a:t>
            </a:r>
            <a:r>
              <a:rPr sz="1600" spc="-235" dirty="0">
                <a:latin typeface="Times New Roman"/>
                <a:cs typeface="Times New Roman"/>
              </a:rPr>
              <a:t> </a:t>
            </a:r>
            <a:r>
              <a:rPr sz="1600" i="1" spc="-5" dirty="0">
                <a:latin typeface="Times New Roman"/>
                <a:cs typeface="Times New Roman"/>
              </a:rPr>
              <a:t>ga</a:t>
            </a:r>
            <a:r>
              <a:rPr sz="1600" i="1" dirty="0">
                <a:latin typeface="Times New Roman"/>
                <a:cs typeface="Times New Roman"/>
              </a:rPr>
              <a:t>te</a:t>
            </a:r>
            <a:endParaRPr sz="1600">
              <a:latin typeface="Times New Roman"/>
              <a:cs typeface="Times New Roman"/>
            </a:endParaRPr>
          </a:p>
        </p:txBody>
      </p:sp>
      <p:sp>
        <p:nvSpPr>
          <p:cNvPr id="15" name="object 15"/>
          <p:cNvSpPr txBox="1"/>
          <p:nvPr/>
        </p:nvSpPr>
        <p:spPr>
          <a:xfrm>
            <a:off x="9248732" y="2650118"/>
            <a:ext cx="619760" cy="270510"/>
          </a:xfrm>
          <a:prstGeom prst="rect">
            <a:avLst/>
          </a:prstGeom>
        </p:spPr>
        <p:txBody>
          <a:bodyPr vert="horz" wrap="square" lIns="0" tIns="13335" rIns="0" bIns="0" rtlCol="0">
            <a:spAutoFit/>
          </a:bodyPr>
          <a:lstStyle/>
          <a:p>
            <a:pPr marL="12700">
              <a:lnSpc>
                <a:spcPct val="100000"/>
              </a:lnSpc>
              <a:spcBef>
                <a:spcPts val="105"/>
              </a:spcBef>
            </a:pPr>
            <a:r>
              <a:rPr sz="1600" i="1" dirty="0">
                <a:latin typeface="Times New Roman"/>
                <a:cs typeface="Times New Roman"/>
              </a:rPr>
              <a:t>i</a:t>
            </a:r>
            <a:r>
              <a:rPr sz="1600" i="1" spc="95" dirty="0">
                <a:latin typeface="Times New Roman"/>
                <a:cs typeface="Times New Roman"/>
              </a:rPr>
              <a:t>n</a:t>
            </a:r>
            <a:r>
              <a:rPr sz="1600" dirty="0">
                <a:latin typeface="Times New Roman"/>
                <a:cs typeface="Times New Roman"/>
              </a:rPr>
              <a:t>,</a:t>
            </a:r>
            <a:r>
              <a:rPr sz="1600" spc="-240" dirty="0">
                <a:latin typeface="Times New Roman"/>
                <a:cs typeface="Times New Roman"/>
              </a:rPr>
              <a:t> </a:t>
            </a:r>
            <a:r>
              <a:rPr sz="1600" i="1" spc="-5" dirty="0">
                <a:latin typeface="Times New Roman"/>
                <a:cs typeface="Times New Roman"/>
              </a:rPr>
              <a:t>ga</a:t>
            </a:r>
            <a:r>
              <a:rPr sz="1600" i="1" dirty="0">
                <a:latin typeface="Times New Roman"/>
                <a:cs typeface="Times New Roman"/>
              </a:rPr>
              <a:t>te</a:t>
            </a:r>
            <a:endParaRPr sz="1600">
              <a:latin typeface="Times New Roman"/>
              <a:cs typeface="Times New Roman"/>
            </a:endParaRPr>
          </a:p>
        </p:txBody>
      </p:sp>
      <p:sp>
        <p:nvSpPr>
          <p:cNvPr id="16" name="object 16"/>
          <p:cNvSpPr txBox="1"/>
          <p:nvPr/>
        </p:nvSpPr>
        <p:spPr>
          <a:xfrm>
            <a:off x="9227177" y="1902137"/>
            <a:ext cx="431800" cy="448945"/>
          </a:xfrm>
          <a:prstGeom prst="rect">
            <a:avLst/>
          </a:prstGeom>
        </p:spPr>
        <p:txBody>
          <a:bodyPr vert="horz" wrap="square" lIns="0" tIns="15875" rIns="0" bIns="0" rtlCol="0">
            <a:spAutoFit/>
          </a:bodyPr>
          <a:lstStyle/>
          <a:p>
            <a:pPr marL="38100">
              <a:lnSpc>
                <a:spcPct val="100000"/>
              </a:lnSpc>
              <a:spcBef>
                <a:spcPts val="125"/>
              </a:spcBef>
            </a:pPr>
            <a:r>
              <a:rPr sz="2750" i="1" spc="30" dirty="0">
                <a:latin typeface="Times New Roman"/>
                <a:cs typeface="Times New Roman"/>
              </a:rPr>
              <a:t>C</a:t>
            </a:r>
            <a:r>
              <a:rPr sz="2400" i="1" spc="44" baseline="-24305" dirty="0">
                <a:latin typeface="Times New Roman"/>
                <a:cs typeface="Times New Roman"/>
              </a:rPr>
              <a:t>L</a:t>
            </a:r>
            <a:endParaRPr sz="2400" baseline="-24305">
              <a:latin typeface="Times New Roman"/>
              <a:cs typeface="Times New Roman"/>
            </a:endParaRPr>
          </a:p>
        </p:txBody>
      </p:sp>
      <p:sp>
        <p:nvSpPr>
          <p:cNvPr id="17" name="object 17"/>
          <p:cNvSpPr txBox="1"/>
          <p:nvPr/>
        </p:nvSpPr>
        <p:spPr>
          <a:xfrm>
            <a:off x="7700878" y="2410282"/>
            <a:ext cx="262255" cy="448945"/>
          </a:xfrm>
          <a:prstGeom prst="rect">
            <a:avLst/>
          </a:prstGeom>
        </p:spPr>
        <p:txBody>
          <a:bodyPr vert="horz" wrap="square" lIns="0" tIns="15875" rIns="0" bIns="0" rtlCol="0">
            <a:spAutoFit/>
          </a:bodyPr>
          <a:lstStyle/>
          <a:p>
            <a:pPr marL="12700">
              <a:lnSpc>
                <a:spcPct val="100000"/>
              </a:lnSpc>
              <a:spcBef>
                <a:spcPts val="125"/>
              </a:spcBef>
            </a:pPr>
            <a:r>
              <a:rPr sz="2750" i="1" spc="25" dirty="0">
                <a:latin typeface="Times New Roman"/>
                <a:cs typeface="Times New Roman"/>
              </a:rPr>
              <a:t>C</a:t>
            </a:r>
            <a:endParaRPr sz="2750">
              <a:latin typeface="Times New Roman"/>
              <a:cs typeface="Times New Roman"/>
            </a:endParaRPr>
          </a:p>
        </p:txBody>
      </p:sp>
      <p:sp>
        <p:nvSpPr>
          <p:cNvPr id="18" name="object 18"/>
          <p:cNvSpPr txBox="1"/>
          <p:nvPr/>
        </p:nvSpPr>
        <p:spPr>
          <a:xfrm>
            <a:off x="9018914" y="2410282"/>
            <a:ext cx="262255" cy="448945"/>
          </a:xfrm>
          <a:prstGeom prst="rect">
            <a:avLst/>
          </a:prstGeom>
        </p:spPr>
        <p:txBody>
          <a:bodyPr vert="horz" wrap="square" lIns="0" tIns="15875" rIns="0" bIns="0" rtlCol="0">
            <a:spAutoFit/>
          </a:bodyPr>
          <a:lstStyle/>
          <a:p>
            <a:pPr marL="12700">
              <a:lnSpc>
                <a:spcPct val="100000"/>
              </a:lnSpc>
              <a:spcBef>
                <a:spcPts val="125"/>
              </a:spcBef>
            </a:pPr>
            <a:r>
              <a:rPr sz="2750" i="1" spc="25" dirty="0">
                <a:latin typeface="Times New Roman"/>
                <a:cs typeface="Times New Roman"/>
              </a:rPr>
              <a:t>C</a:t>
            </a:r>
            <a:endParaRPr sz="2750">
              <a:latin typeface="Times New Roman"/>
              <a:cs typeface="Times New Roman"/>
            </a:endParaRPr>
          </a:p>
        </p:txBody>
      </p:sp>
      <p:sp>
        <p:nvSpPr>
          <p:cNvPr id="19" name="object 19"/>
          <p:cNvSpPr txBox="1"/>
          <p:nvPr/>
        </p:nvSpPr>
        <p:spPr>
          <a:xfrm>
            <a:off x="3751178" y="2224885"/>
            <a:ext cx="3557270" cy="448945"/>
          </a:xfrm>
          <a:prstGeom prst="rect">
            <a:avLst/>
          </a:prstGeom>
        </p:spPr>
        <p:txBody>
          <a:bodyPr vert="horz" wrap="square" lIns="0" tIns="15875" rIns="0" bIns="0" rtlCol="0">
            <a:spAutoFit/>
          </a:bodyPr>
          <a:lstStyle/>
          <a:p>
            <a:pPr marL="38100">
              <a:lnSpc>
                <a:spcPct val="100000"/>
              </a:lnSpc>
              <a:spcBef>
                <a:spcPts val="125"/>
              </a:spcBef>
              <a:tabLst>
                <a:tab pos="838835" algn="l"/>
              </a:tabLst>
            </a:pPr>
            <a:r>
              <a:rPr sz="4125" i="1" spc="375" baseline="14141" dirty="0">
                <a:latin typeface="Times New Roman"/>
                <a:cs typeface="Times New Roman"/>
              </a:rPr>
              <a:t>t</a:t>
            </a:r>
            <a:r>
              <a:rPr sz="1600" i="1" spc="114" dirty="0">
                <a:latin typeface="Times New Roman"/>
                <a:cs typeface="Times New Roman"/>
              </a:rPr>
              <a:t>p</a:t>
            </a:r>
            <a:r>
              <a:rPr sz="1600" dirty="0">
                <a:latin typeface="Times New Roman"/>
                <a:cs typeface="Times New Roman"/>
              </a:rPr>
              <a:t>,</a:t>
            </a:r>
            <a:r>
              <a:rPr sz="1600" spc="-235" dirty="0">
                <a:latin typeface="Times New Roman"/>
                <a:cs typeface="Times New Roman"/>
              </a:rPr>
              <a:t> </a:t>
            </a:r>
            <a:r>
              <a:rPr sz="1600" i="1" spc="-5" dirty="0">
                <a:latin typeface="Times New Roman"/>
                <a:cs typeface="Times New Roman"/>
              </a:rPr>
              <a:t>ga</a:t>
            </a:r>
            <a:r>
              <a:rPr sz="1600" i="1" dirty="0">
                <a:latin typeface="Times New Roman"/>
                <a:cs typeface="Times New Roman"/>
              </a:rPr>
              <a:t>te	</a:t>
            </a:r>
            <a:r>
              <a:rPr sz="4125" spc="30" baseline="14141" dirty="0">
                <a:latin typeface="Symbol"/>
                <a:cs typeface="Symbol"/>
              </a:rPr>
              <a:t></a:t>
            </a:r>
            <a:r>
              <a:rPr sz="4125" spc="-67" baseline="14141" dirty="0">
                <a:latin typeface="Times New Roman"/>
                <a:cs typeface="Times New Roman"/>
              </a:rPr>
              <a:t> </a:t>
            </a:r>
            <a:r>
              <a:rPr sz="4125" spc="22" baseline="14141" dirty="0">
                <a:latin typeface="Times New Roman"/>
                <a:cs typeface="Times New Roman"/>
              </a:rPr>
              <a:t>0</a:t>
            </a:r>
            <a:r>
              <a:rPr sz="4125" spc="-15" baseline="14141" dirty="0">
                <a:latin typeface="Times New Roman"/>
                <a:cs typeface="Times New Roman"/>
              </a:rPr>
              <a:t>.</a:t>
            </a:r>
            <a:r>
              <a:rPr sz="4125" spc="22" baseline="14141" dirty="0">
                <a:latin typeface="Times New Roman"/>
                <a:cs typeface="Times New Roman"/>
              </a:rPr>
              <a:t>69</a:t>
            </a:r>
            <a:r>
              <a:rPr sz="4125" spc="-577" baseline="14141" dirty="0">
                <a:latin typeface="Times New Roman"/>
                <a:cs typeface="Times New Roman"/>
              </a:rPr>
              <a:t> </a:t>
            </a:r>
            <a:r>
              <a:rPr sz="4125" spc="7" baseline="14141" dirty="0">
                <a:latin typeface="Symbol"/>
                <a:cs typeface="Symbol"/>
              </a:rPr>
              <a:t></a:t>
            </a:r>
            <a:r>
              <a:rPr sz="4125" spc="-367" baseline="14141" dirty="0">
                <a:latin typeface="Times New Roman"/>
                <a:cs typeface="Times New Roman"/>
              </a:rPr>
              <a:t> </a:t>
            </a:r>
            <a:r>
              <a:rPr sz="4125" i="1" spc="-15" baseline="14141" dirty="0">
                <a:latin typeface="Times New Roman"/>
                <a:cs typeface="Times New Roman"/>
              </a:rPr>
              <a:t>R</a:t>
            </a:r>
            <a:r>
              <a:rPr sz="1600" i="1" spc="-5" dirty="0">
                <a:latin typeface="Times New Roman"/>
                <a:cs typeface="Times New Roman"/>
              </a:rPr>
              <a:t>ga</a:t>
            </a:r>
            <a:r>
              <a:rPr sz="1600" i="1" dirty="0">
                <a:latin typeface="Times New Roman"/>
                <a:cs typeface="Times New Roman"/>
              </a:rPr>
              <a:t>te </a:t>
            </a:r>
            <a:r>
              <a:rPr sz="1600" i="1" spc="-105" dirty="0">
                <a:latin typeface="Times New Roman"/>
                <a:cs typeface="Times New Roman"/>
              </a:rPr>
              <a:t> </a:t>
            </a:r>
            <a:r>
              <a:rPr sz="4125" spc="7" baseline="14141" dirty="0">
                <a:latin typeface="Symbol"/>
                <a:cs typeface="Symbol"/>
              </a:rPr>
              <a:t></a:t>
            </a:r>
            <a:r>
              <a:rPr sz="4125" spc="-622" baseline="14141" dirty="0">
                <a:latin typeface="Times New Roman"/>
                <a:cs typeface="Times New Roman"/>
              </a:rPr>
              <a:t> </a:t>
            </a:r>
            <a:r>
              <a:rPr sz="4125" i="1" spc="-30" baseline="14141" dirty="0">
                <a:latin typeface="Times New Roman"/>
                <a:cs typeface="Times New Roman"/>
              </a:rPr>
              <a:t>C</a:t>
            </a:r>
            <a:r>
              <a:rPr sz="1600" i="1" dirty="0">
                <a:latin typeface="Times New Roman"/>
                <a:cs typeface="Times New Roman"/>
              </a:rPr>
              <a:t>i</a:t>
            </a:r>
            <a:r>
              <a:rPr sz="1600" i="1" spc="95" dirty="0">
                <a:latin typeface="Times New Roman"/>
                <a:cs typeface="Times New Roman"/>
              </a:rPr>
              <a:t>n</a:t>
            </a:r>
            <a:r>
              <a:rPr sz="1600" dirty="0">
                <a:latin typeface="Times New Roman"/>
                <a:cs typeface="Times New Roman"/>
              </a:rPr>
              <a:t>,</a:t>
            </a:r>
            <a:r>
              <a:rPr sz="1600" spc="-240" dirty="0">
                <a:latin typeface="Times New Roman"/>
                <a:cs typeface="Times New Roman"/>
              </a:rPr>
              <a:t> </a:t>
            </a:r>
            <a:r>
              <a:rPr sz="1600" i="1" spc="-5" dirty="0">
                <a:latin typeface="Times New Roman"/>
                <a:cs typeface="Times New Roman"/>
              </a:rPr>
              <a:t>ga</a:t>
            </a:r>
            <a:r>
              <a:rPr sz="1600" i="1" dirty="0">
                <a:latin typeface="Times New Roman"/>
                <a:cs typeface="Times New Roman"/>
              </a:rPr>
              <a:t>te</a:t>
            </a:r>
            <a:endParaRPr sz="1600">
              <a:latin typeface="Times New Roman"/>
              <a:cs typeface="Times New Roman"/>
            </a:endParaRPr>
          </a:p>
        </p:txBody>
      </p:sp>
      <p:sp>
        <p:nvSpPr>
          <p:cNvPr id="20" name="object 20"/>
          <p:cNvSpPr txBox="1"/>
          <p:nvPr/>
        </p:nvSpPr>
        <p:spPr>
          <a:xfrm>
            <a:off x="7320556" y="1949322"/>
            <a:ext cx="1338580" cy="448945"/>
          </a:xfrm>
          <a:prstGeom prst="rect">
            <a:avLst/>
          </a:prstGeom>
        </p:spPr>
        <p:txBody>
          <a:bodyPr vert="horz" wrap="square" lIns="0" tIns="15875" rIns="0" bIns="0" rtlCol="0">
            <a:spAutoFit/>
          </a:bodyPr>
          <a:lstStyle/>
          <a:p>
            <a:pPr marL="38100">
              <a:lnSpc>
                <a:spcPct val="100000"/>
              </a:lnSpc>
              <a:spcBef>
                <a:spcPts val="125"/>
              </a:spcBef>
            </a:pPr>
            <a:r>
              <a:rPr sz="4125" spc="7" baseline="-29292" dirty="0">
                <a:latin typeface="Symbol"/>
                <a:cs typeface="Symbol"/>
              </a:rPr>
              <a:t></a:t>
            </a:r>
            <a:r>
              <a:rPr sz="4125" spc="-547" baseline="-29292" dirty="0">
                <a:latin typeface="Times New Roman"/>
                <a:cs typeface="Times New Roman"/>
              </a:rPr>
              <a:t> </a:t>
            </a:r>
            <a:r>
              <a:rPr sz="4125" spc="315" baseline="-29292" dirty="0">
                <a:latin typeface="Times New Roman"/>
                <a:cs typeface="Times New Roman"/>
              </a:rPr>
              <a:t>(</a:t>
            </a:r>
            <a:r>
              <a:rPr sz="4125" i="1" spc="330" baseline="14141" dirty="0">
                <a:latin typeface="Times New Roman"/>
                <a:cs typeface="Times New Roman"/>
              </a:rPr>
              <a:t>C</a:t>
            </a:r>
            <a:r>
              <a:rPr sz="1600" i="1" spc="-5" dirty="0">
                <a:latin typeface="Times New Roman"/>
                <a:cs typeface="Times New Roman"/>
              </a:rPr>
              <a:t>pa</a:t>
            </a:r>
            <a:r>
              <a:rPr sz="1600" i="1" dirty="0">
                <a:latin typeface="Times New Roman"/>
                <a:cs typeface="Times New Roman"/>
              </a:rPr>
              <a:t>r</a:t>
            </a:r>
            <a:r>
              <a:rPr sz="1600" i="1" spc="-229" dirty="0">
                <a:latin typeface="Times New Roman"/>
                <a:cs typeface="Times New Roman"/>
              </a:rPr>
              <a:t> </a:t>
            </a:r>
            <a:r>
              <a:rPr sz="1600" dirty="0">
                <a:latin typeface="Times New Roman"/>
                <a:cs typeface="Times New Roman"/>
              </a:rPr>
              <a:t>,</a:t>
            </a:r>
            <a:r>
              <a:rPr sz="1600" spc="-235" dirty="0">
                <a:latin typeface="Times New Roman"/>
                <a:cs typeface="Times New Roman"/>
              </a:rPr>
              <a:t> </a:t>
            </a:r>
            <a:r>
              <a:rPr sz="1600" i="1" spc="-5" dirty="0">
                <a:latin typeface="Times New Roman"/>
                <a:cs typeface="Times New Roman"/>
              </a:rPr>
              <a:t>ga</a:t>
            </a:r>
            <a:r>
              <a:rPr sz="1600" i="1" dirty="0">
                <a:latin typeface="Times New Roman"/>
                <a:cs typeface="Times New Roman"/>
              </a:rPr>
              <a:t>te</a:t>
            </a:r>
            <a:endParaRPr sz="1600" dirty="0">
              <a:latin typeface="Times New Roman"/>
              <a:cs typeface="Times New Roman"/>
            </a:endParaRPr>
          </a:p>
        </p:txBody>
      </p:sp>
      <p:sp>
        <p:nvSpPr>
          <p:cNvPr id="21" name="object 21"/>
          <p:cNvSpPr txBox="1"/>
          <p:nvPr/>
        </p:nvSpPr>
        <p:spPr>
          <a:xfrm>
            <a:off x="8739615" y="2133747"/>
            <a:ext cx="1322705" cy="448945"/>
          </a:xfrm>
          <a:prstGeom prst="rect">
            <a:avLst/>
          </a:prstGeom>
        </p:spPr>
        <p:txBody>
          <a:bodyPr vert="horz" wrap="square" lIns="0" tIns="15875" rIns="0" bIns="0" rtlCol="0">
            <a:spAutoFit/>
          </a:bodyPr>
          <a:lstStyle/>
          <a:p>
            <a:pPr marL="12700">
              <a:lnSpc>
                <a:spcPct val="100000"/>
              </a:lnSpc>
              <a:spcBef>
                <a:spcPts val="125"/>
              </a:spcBef>
              <a:tabLst>
                <a:tab pos="1191260" algn="l"/>
              </a:tabLst>
            </a:pPr>
            <a:r>
              <a:rPr sz="2750" spc="20" dirty="0">
                <a:latin typeface="Symbol"/>
                <a:cs typeface="Symbol"/>
              </a:rPr>
              <a:t></a:t>
            </a:r>
            <a:r>
              <a:rPr sz="2750" spc="20" dirty="0">
                <a:latin typeface="Times New Roman"/>
                <a:cs typeface="Times New Roman"/>
              </a:rPr>
              <a:t>	</a:t>
            </a:r>
            <a:r>
              <a:rPr sz="2750" spc="10" dirty="0">
                <a:latin typeface="Times New Roman"/>
                <a:cs typeface="Times New Roman"/>
              </a:rPr>
              <a:t>)</a:t>
            </a:r>
            <a:endParaRPr sz="2750">
              <a:latin typeface="Times New Roman"/>
              <a:cs typeface="Times New Roman"/>
            </a:endParaRPr>
          </a:p>
        </p:txBody>
      </p:sp>
      <p:pic>
        <p:nvPicPr>
          <p:cNvPr id="22" name="object 22"/>
          <p:cNvPicPr/>
          <p:nvPr/>
        </p:nvPicPr>
        <p:blipFill>
          <a:blip r:embed="rId4" cstate="print"/>
          <a:stretch>
            <a:fillRect/>
          </a:stretch>
        </p:blipFill>
        <p:spPr>
          <a:xfrm>
            <a:off x="5267705" y="2657843"/>
            <a:ext cx="1563624" cy="480072"/>
          </a:xfrm>
          <a:prstGeom prst="rect">
            <a:avLst/>
          </a:prstGeom>
        </p:spPr>
      </p:pic>
      <p:sp>
        <p:nvSpPr>
          <p:cNvPr id="23" name="object 23"/>
          <p:cNvSpPr txBox="1"/>
          <p:nvPr/>
        </p:nvSpPr>
        <p:spPr>
          <a:xfrm>
            <a:off x="5621782" y="3053900"/>
            <a:ext cx="720725" cy="475615"/>
          </a:xfrm>
          <a:prstGeom prst="rect">
            <a:avLst/>
          </a:prstGeom>
        </p:spPr>
        <p:txBody>
          <a:bodyPr vert="horz" wrap="square" lIns="0" tIns="12700" rIns="0" bIns="0" rtlCol="0">
            <a:spAutoFit/>
          </a:bodyPr>
          <a:lstStyle/>
          <a:p>
            <a:pPr marL="38100">
              <a:lnSpc>
                <a:spcPct val="100000"/>
              </a:lnSpc>
              <a:spcBef>
                <a:spcPts val="100"/>
              </a:spcBef>
            </a:pPr>
            <a:r>
              <a:rPr sz="4425" b="1" i="1" spc="-15" baseline="13182" dirty="0">
                <a:solidFill>
                  <a:srgbClr val="0000CC"/>
                </a:solidFill>
                <a:latin typeface="Symbol"/>
                <a:cs typeface="Symbol"/>
              </a:rPr>
              <a:t></a:t>
            </a:r>
            <a:r>
              <a:rPr sz="1850" b="1" spc="-10" dirty="0">
                <a:solidFill>
                  <a:srgbClr val="0000CC"/>
                </a:solidFill>
                <a:latin typeface="Arial"/>
                <a:cs typeface="Arial"/>
              </a:rPr>
              <a:t>gate</a:t>
            </a:r>
            <a:endParaRPr sz="1850">
              <a:latin typeface="Arial"/>
              <a:cs typeface="Arial"/>
            </a:endParaRPr>
          </a:p>
        </p:txBody>
      </p:sp>
      <p:grpSp>
        <p:nvGrpSpPr>
          <p:cNvPr id="24" name="object 24"/>
          <p:cNvGrpSpPr/>
          <p:nvPr/>
        </p:nvGrpSpPr>
        <p:grpSpPr>
          <a:xfrm>
            <a:off x="7993189" y="2950273"/>
            <a:ext cx="318135" cy="404495"/>
            <a:chOff x="7993189" y="2950273"/>
            <a:chExt cx="318135" cy="404495"/>
          </a:xfrm>
        </p:grpSpPr>
        <p:sp>
          <p:nvSpPr>
            <p:cNvPr id="25" name="object 25"/>
            <p:cNvSpPr/>
            <p:nvPr/>
          </p:nvSpPr>
          <p:spPr>
            <a:xfrm>
              <a:off x="7999857" y="2956940"/>
              <a:ext cx="304800" cy="391160"/>
            </a:xfrm>
            <a:custGeom>
              <a:avLst/>
              <a:gdLst/>
              <a:ahLst/>
              <a:cxnLst/>
              <a:rect l="l" t="t" r="r" b="b"/>
              <a:pathLst>
                <a:path w="304800" h="391160">
                  <a:moveTo>
                    <a:pt x="228600" y="0"/>
                  </a:moveTo>
                  <a:lnTo>
                    <a:pt x="76200" y="0"/>
                  </a:lnTo>
                  <a:lnTo>
                    <a:pt x="76200" y="238506"/>
                  </a:lnTo>
                  <a:lnTo>
                    <a:pt x="0" y="238506"/>
                  </a:lnTo>
                  <a:lnTo>
                    <a:pt x="152400" y="390906"/>
                  </a:lnTo>
                  <a:lnTo>
                    <a:pt x="304800" y="238506"/>
                  </a:lnTo>
                  <a:lnTo>
                    <a:pt x="228600" y="238506"/>
                  </a:lnTo>
                  <a:lnTo>
                    <a:pt x="228600" y="0"/>
                  </a:lnTo>
                  <a:close/>
                </a:path>
              </a:pathLst>
            </a:custGeom>
            <a:solidFill>
              <a:srgbClr val="004097"/>
            </a:solidFill>
          </p:spPr>
          <p:txBody>
            <a:bodyPr wrap="square" lIns="0" tIns="0" rIns="0" bIns="0" rtlCol="0"/>
            <a:lstStyle/>
            <a:p>
              <a:endParaRPr/>
            </a:p>
          </p:txBody>
        </p:sp>
        <p:sp>
          <p:nvSpPr>
            <p:cNvPr id="26" name="object 26"/>
            <p:cNvSpPr/>
            <p:nvPr/>
          </p:nvSpPr>
          <p:spPr>
            <a:xfrm>
              <a:off x="7999857" y="2956940"/>
              <a:ext cx="304800" cy="391160"/>
            </a:xfrm>
            <a:custGeom>
              <a:avLst/>
              <a:gdLst/>
              <a:ahLst/>
              <a:cxnLst/>
              <a:rect l="l" t="t" r="r" b="b"/>
              <a:pathLst>
                <a:path w="304800" h="391160">
                  <a:moveTo>
                    <a:pt x="0" y="238506"/>
                  </a:moveTo>
                  <a:lnTo>
                    <a:pt x="76200" y="238506"/>
                  </a:lnTo>
                  <a:lnTo>
                    <a:pt x="76200" y="0"/>
                  </a:lnTo>
                  <a:lnTo>
                    <a:pt x="228600" y="0"/>
                  </a:lnTo>
                  <a:lnTo>
                    <a:pt x="228600" y="238506"/>
                  </a:lnTo>
                  <a:lnTo>
                    <a:pt x="304800" y="238506"/>
                  </a:lnTo>
                  <a:lnTo>
                    <a:pt x="152400" y="390906"/>
                  </a:lnTo>
                  <a:lnTo>
                    <a:pt x="0" y="238506"/>
                  </a:lnTo>
                  <a:close/>
                </a:path>
              </a:pathLst>
            </a:custGeom>
            <a:ln w="12954">
              <a:solidFill>
                <a:srgbClr val="002C6D"/>
              </a:solidFill>
            </a:ln>
          </p:spPr>
          <p:txBody>
            <a:bodyPr wrap="square" lIns="0" tIns="0" rIns="0" bIns="0" rtlCol="0"/>
            <a:lstStyle/>
            <a:p>
              <a:endParaRPr/>
            </a:p>
          </p:txBody>
        </p:sp>
      </p:grpSp>
      <p:sp>
        <p:nvSpPr>
          <p:cNvPr id="27" name="object 27"/>
          <p:cNvSpPr txBox="1"/>
          <p:nvPr/>
        </p:nvSpPr>
        <p:spPr>
          <a:xfrm>
            <a:off x="7786878" y="3282500"/>
            <a:ext cx="710565" cy="475615"/>
          </a:xfrm>
          <a:prstGeom prst="rect">
            <a:avLst/>
          </a:prstGeom>
        </p:spPr>
        <p:txBody>
          <a:bodyPr vert="horz" wrap="square" lIns="0" tIns="12700" rIns="0" bIns="0" rtlCol="0">
            <a:spAutoFit/>
          </a:bodyPr>
          <a:lstStyle/>
          <a:p>
            <a:pPr marL="38100">
              <a:lnSpc>
                <a:spcPct val="100000"/>
              </a:lnSpc>
              <a:spcBef>
                <a:spcPts val="100"/>
              </a:spcBef>
            </a:pPr>
            <a:r>
              <a:rPr sz="4425" b="1" i="1" spc="-7" baseline="13182" dirty="0">
                <a:solidFill>
                  <a:srgbClr val="0000CC"/>
                </a:solidFill>
                <a:latin typeface="Symbol"/>
                <a:cs typeface="Symbol"/>
              </a:rPr>
              <a:t></a:t>
            </a:r>
            <a:r>
              <a:rPr sz="1850" b="1" spc="-5" dirty="0">
                <a:solidFill>
                  <a:srgbClr val="0000CC"/>
                </a:solidFill>
                <a:latin typeface="Arial"/>
                <a:cs typeface="Arial"/>
              </a:rPr>
              <a:t>gate</a:t>
            </a:r>
            <a:endParaRPr sz="1850">
              <a:latin typeface="Arial"/>
              <a:cs typeface="Arial"/>
            </a:endParaRPr>
          </a:p>
        </p:txBody>
      </p:sp>
      <p:grpSp>
        <p:nvGrpSpPr>
          <p:cNvPr id="28" name="object 28"/>
          <p:cNvGrpSpPr/>
          <p:nvPr/>
        </p:nvGrpSpPr>
        <p:grpSpPr>
          <a:xfrm>
            <a:off x="4955285" y="2931414"/>
            <a:ext cx="4780915" cy="2523490"/>
            <a:chOff x="4955285" y="2931414"/>
            <a:chExt cx="4780915" cy="2523490"/>
          </a:xfrm>
        </p:grpSpPr>
        <p:sp>
          <p:nvSpPr>
            <p:cNvPr id="29" name="object 29"/>
            <p:cNvSpPr/>
            <p:nvPr/>
          </p:nvSpPr>
          <p:spPr>
            <a:xfrm>
              <a:off x="9424796" y="2937891"/>
              <a:ext cx="304800" cy="391160"/>
            </a:xfrm>
            <a:custGeom>
              <a:avLst/>
              <a:gdLst/>
              <a:ahLst/>
              <a:cxnLst/>
              <a:rect l="l" t="t" r="r" b="b"/>
              <a:pathLst>
                <a:path w="304800" h="391160">
                  <a:moveTo>
                    <a:pt x="228600" y="0"/>
                  </a:moveTo>
                  <a:lnTo>
                    <a:pt x="76200" y="0"/>
                  </a:lnTo>
                  <a:lnTo>
                    <a:pt x="76200" y="238506"/>
                  </a:lnTo>
                  <a:lnTo>
                    <a:pt x="0" y="238506"/>
                  </a:lnTo>
                  <a:lnTo>
                    <a:pt x="152400" y="390906"/>
                  </a:lnTo>
                  <a:lnTo>
                    <a:pt x="304800" y="238506"/>
                  </a:lnTo>
                  <a:lnTo>
                    <a:pt x="228600" y="238506"/>
                  </a:lnTo>
                  <a:lnTo>
                    <a:pt x="228600" y="0"/>
                  </a:lnTo>
                  <a:close/>
                </a:path>
              </a:pathLst>
            </a:custGeom>
            <a:solidFill>
              <a:srgbClr val="004097"/>
            </a:solidFill>
          </p:spPr>
          <p:txBody>
            <a:bodyPr wrap="square" lIns="0" tIns="0" rIns="0" bIns="0" rtlCol="0"/>
            <a:lstStyle/>
            <a:p>
              <a:endParaRPr/>
            </a:p>
          </p:txBody>
        </p:sp>
        <p:sp>
          <p:nvSpPr>
            <p:cNvPr id="30" name="object 30"/>
            <p:cNvSpPr/>
            <p:nvPr/>
          </p:nvSpPr>
          <p:spPr>
            <a:xfrm>
              <a:off x="9424796" y="2937891"/>
              <a:ext cx="304800" cy="391160"/>
            </a:xfrm>
            <a:custGeom>
              <a:avLst/>
              <a:gdLst/>
              <a:ahLst/>
              <a:cxnLst/>
              <a:rect l="l" t="t" r="r" b="b"/>
              <a:pathLst>
                <a:path w="304800" h="391160">
                  <a:moveTo>
                    <a:pt x="0" y="238506"/>
                  </a:moveTo>
                  <a:lnTo>
                    <a:pt x="76200" y="238506"/>
                  </a:lnTo>
                  <a:lnTo>
                    <a:pt x="76200" y="0"/>
                  </a:lnTo>
                  <a:lnTo>
                    <a:pt x="228600" y="0"/>
                  </a:lnTo>
                  <a:lnTo>
                    <a:pt x="228600" y="238506"/>
                  </a:lnTo>
                  <a:lnTo>
                    <a:pt x="304800" y="238506"/>
                  </a:lnTo>
                  <a:lnTo>
                    <a:pt x="152400" y="390906"/>
                  </a:lnTo>
                  <a:lnTo>
                    <a:pt x="0" y="238506"/>
                  </a:lnTo>
                  <a:close/>
                </a:path>
              </a:pathLst>
            </a:custGeom>
            <a:ln w="12954">
              <a:solidFill>
                <a:srgbClr val="002C6D"/>
              </a:solidFill>
            </a:ln>
          </p:spPr>
          <p:txBody>
            <a:bodyPr wrap="square" lIns="0" tIns="0" rIns="0" bIns="0" rtlCol="0"/>
            <a:lstStyle/>
            <a:p>
              <a:endParaRPr/>
            </a:p>
          </p:txBody>
        </p:sp>
        <p:sp>
          <p:nvSpPr>
            <p:cNvPr id="31" name="object 31"/>
            <p:cNvSpPr/>
            <p:nvPr/>
          </p:nvSpPr>
          <p:spPr>
            <a:xfrm>
              <a:off x="4967858" y="4476369"/>
              <a:ext cx="3657600" cy="965835"/>
            </a:xfrm>
            <a:custGeom>
              <a:avLst/>
              <a:gdLst/>
              <a:ahLst/>
              <a:cxnLst/>
              <a:rect l="l" t="t" r="r" b="b"/>
              <a:pathLst>
                <a:path w="3657600" h="965835">
                  <a:moveTo>
                    <a:pt x="3496691" y="0"/>
                  </a:moveTo>
                  <a:lnTo>
                    <a:pt x="160908" y="0"/>
                  </a:lnTo>
                  <a:lnTo>
                    <a:pt x="118121" y="5745"/>
                  </a:lnTo>
                  <a:lnTo>
                    <a:pt x="79680" y="21961"/>
                  </a:lnTo>
                  <a:lnTo>
                    <a:pt x="47116" y="47116"/>
                  </a:lnTo>
                  <a:lnTo>
                    <a:pt x="21961" y="79680"/>
                  </a:lnTo>
                  <a:lnTo>
                    <a:pt x="5745" y="118121"/>
                  </a:lnTo>
                  <a:lnTo>
                    <a:pt x="0" y="160908"/>
                  </a:lnTo>
                  <a:lnTo>
                    <a:pt x="0" y="804544"/>
                  </a:lnTo>
                  <a:lnTo>
                    <a:pt x="5745" y="847332"/>
                  </a:lnTo>
                  <a:lnTo>
                    <a:pt x="21961" y="885773"/>
                  </a:lnTo>
                  <a:lnTo>
                    <a:pt x="47116" y="918336"/>
                  </a:lnTo>
                  <a:lnTo>
                    <a:pt x="79680" y="943492"/>
                  </a:lnTo>
                  <a:lnTo>
                    <a:pt x="118121" y="959708"/>
                  </a:lnTo>
                  <a:lnTo>
                    <a:pt x="160908" y="965453"/>
                  </a:lnTo>
                  <a:lnTo>
                    <a:pt x="3496691" y="965453"/>
                  </a:lnTo>
                  <a:lnTo>
                    <a:pt x="3539478" y="959708"/>
                  </a:lnTo>
                  <a:lnTo>
                    <a:pt x="3577919" y="943492"/>
                  </a:lnTo>
                  <a:lnTo>
                    <a:pt x="3610483" y="918336"/>
                  </a:lnTo>
                  <a:lnTo>
                    <a:pt x="3635638" y="885773"/>
                  </a:lnTo>
                  <a:lnTo>
                    <a:pt x="3651854" y="847332"/>
                  </a:lnTo>
                  <a:lnTo>
                    <a:pt x="3657599" y="804544"/>
                  </a:lnTo>
                  <a:lnTo>
                    <a:pt x="3657599" y="160908"/>
                  </a:lnTo>
                  <a:lnTo>
                    <a:pt x="3651854" y="118121"/>
                  </a:lnTo>
                  <a:lnTo>
                    <a:pt x="3635638" y="79680"/>
                  </a:lnTo>
                  <a:lnTo>
                    <a:pt x="3610482" y="47116"/>
                  </a:lnTo>
                  <a:lnTo>
                    <a:pt x="3577919" y="21961"/>
                  </a:lnTo>
                  <a:lnTo>
                    <a:pt x="3539478" y="5745"/>
                  </a:lnTo>
                  <a:lnTo>
                    <a:pt x="3496691" y="0"/>
                  </a:lnTo>
                  <a:close/>
                </a:path>
              </a:pathLst>
            </a:custGeom>
            <a:solidFill>
              <a:srgbClr val="BADFE2"/>
            </a:solidFill>
          </p:spPr>
          <p:txBody>
            <a:bodyPr wrap="square" lIns="0" tIns="0" rIns="0" bIns="0" rtlCol="0"/>
            <a:lstStyle/>
            <a:p>
              <a:endParaRPr/>
            </a:p>
          </p:txBody>
        </p:sp>
        <p:sp>
          <p:nvSpPr>
            <p:cNvPr id="32" name="object 32"/>
            <p:cNvSpPr/>
            <p:nvPr/>
          </p:nvSpPr>
          <p:spPr>
            <a:xfrm>
              <a:off x="4967858" y="4476369"/>
              <a:ext cx="3657600" cy="965835"/>
            </a:xfrm>
            <a:custGeom>
              <a:avLst/>
              <a:gdLst/>
              <a:ahLst/>
              <a:cxnLst/>
              <a:rect l="l" t="t" r="r" b="b"/>
              <a:pathLst>
                <a:path w="3657600" h="965835">
                  <a:moveTo>
                    <a:pt x="0" y="160908"/>
                  </a:moveTo>
                  <a:lnTo>
                    <a:pt x="5745" y="118121"/>
                  </a:lnTo>
                  <a:lnTo>
                    <a:pt x="21961" y="79680"/>
                  </a:lnTo>
                  <a:lnTo>
                    <a:pt x="47116" y="47116"/>
                  </a:lnTo>
                  <a:lnTo>
                    <a:pt x="79680" y="21961"/>
                  </a:lnTo>
                  <a:lnTo>
                    <a:pt x="118121" y="5745"/>
                  </a:lnTo>
                  <a:lnTo>
                    <a:pt x="160908" y="0"/>
                  </a:lnTo>
                  <a:lnTo>
                    <a:pt x="3496691" y="0"/>
                  </a:lnTo>
                  <a:lnTo>
                    <a:pt x="3539478" y="5745"/>
                  </a:lnTo>
                  <a:lnTo>
                    <a:pt x="3577919" y="21961"/>
                  </a:lnTo>
                  <a:lnTo>
                    <a:pt x="3610482" y="47116"/>
                  </a:lnTo>
                  <a:lnTo>
                    <a:pt x="3635638" y="79680"/>
                  </a:lnTo>
                  <a:lnTo>
                    <a:pt x="3651854" y="118121"/>
                  </a:lnTo>
                  <a:lnTo>
                    <a:pt x="3657599" y="160908"/>
                  </a:lnTo>
                  <a:lnTo>
                    <a:pt x="3657599" y="804544"/>
                  </a:lnTo>
                  <a:lnTo>
                    <a:pt x="3651854" y="847332"/>
                  </a:lnTo>
                  <a:lnTo>
                    <a:pt x="3635638" y="885773"/>
                  </a:lnTo>
                  <a:lnTo>
                    <a:pt x="3610483" y="918336"/>
                  </a:lnTo>
                  <a:lnTo>
                    <a:pt x="3577919" y="943492"/>
                  </a:lnTo>
                  <a:lnTo>
                    <a:pt x="3539478" y="959708"/>
                  </a:lnTo>
                  <a:lnTo>
                    <a:pt x="3496691" y="965453"/>
                  </a:lnTo>
                  <a:lnTo>
                    <a:pt x="160908" y="965453"/>
                  </a:lnTo>
                  <a:lnTo>
                    <a:pt x="118121" y="959708"/>
                  </a:lnTo>
                  <a:lnTo>
                    <a:pt x="79680" y="943492"/>
                  </a:lnTo>
                  <a:lnTo>
                    <a:pt x="47116" y="918336"/>
                  </a:lnTo>
                  <a:lnTo>
                    <a:pt x="21961" y="885773"/>
                  </a:lnTo>
                  <a:lnTo>
                    <a:pt x="5745" y="847332"/>
                  </a:lnTo>
                  <a:lnTo>
                    <a:pt x="0" y="804544"/>
                  </a:lnTo>
                  <a:lnTo>
                    <a:pt x="0" y="160908"/>
                  </a:lnTo>
                  <a:close/>
                </a:path>
              </a:pathLst>
            </a:custGeom>
            <a:ln w="25146">
              <a:solidFill>
                <a:srgbClr val="88A3A7"/>
              </a:solidFill>
            </a:ln>
          </p:spPr>
          <p:txBody>
            <a:bodyPr wrap="square" lIns="0" tIns="0" rIns="0" bIns="0" rtlCol="0"/>
            <a:lstStyle/>
            <a:p>
              <a:endParaRPr/>
            </a:p>
          </p:txBody>
        </p:sp>
        <p:sp>
          <p:nvSpPr>
            <p:cNvPr id="33" name="object 33"/>
            <p:cNvSpPr/>
            <p:nvPr/>
          </p:nvSpPr>
          <p:spPr>
            <a:xfrm>
              <a:off x="5070782" y="4930588"/>
              <a:ext cx="3374390" cy="0"/>
            </a:xfrm>
            <a:custGeom>
              <a:avLst/>
              <a:gdLst/>
              <a:ahLst/>
              <a:cxnLst/>
              <a:rect l="l" t="t" r="r" b="b"/>
              <a:pathLst>
                <a:path w="3374390">
                  <a:moveTo>
                    <a:pt x="0" y="0"/>
                  </a:moveTo>
                  <a:lnTo>
                    <a:pt x="635393" y="0"/>
                  </a:lnTo>
                </a:path>
                <a:path w="3374390">
                  <a:moveTo>
                    <a:pt x="968774" y="0"/>
                  </a:moveTo>
                  <a:lnTo>
                    <a:pt x="1480195" y="0"/>
                  </a:lnTo>
                </a:path>
                <a:path w="3374390">
                  <a:moveTo>
                    <a:pt x="2413933" y="0"/>
                  </a:moveTo>
                  <a:lnTo>
                    <a:pt x="3374097" y="0"/>
                  </a:lnTo>
                </a:path>
              </a:pathLst>
            </a:custGeom>
            <a:ln w="15055">
              <a:solidFill>
                <a:srgbClr val="000000"/>
              </a:solidFill>
            </a:ln>
          </p:spPr>
          <p:txBody>
            <a:bodyPr wrap="square" lIns="0" tIns="0" rIns="0" bIns="0" rtlCol="0"/>
            <a:lstStyle/>
            <a:p>
              <a:endParaRPr/>
            </a:p>
          </p:txBody>
        </p:sp>
      </p:grpSp>
      <p:sp>
        <p:nvSpPr>
          <p:cNvPr id="34" name="object 34"/>
          <p:cNvSpPr txBox="1"/>
          <p:nvPr/>
        </p:nvSpPr>
        <p:spPr>
          <a:xfrm>
            <a:off x="9026143" y="3383026"/>
            <a:ext cx="997585"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00CC"/>
                </a:solidFill>
                <a:latin typeface="Arial"/>
                <a:cs typeface="Arial"/>
              </a:rPr>
              <a:t>Fa</a:t>
            </a:r>
            <a:r>
              <a:rPr sz="2000" b="1" spc="-15" dirty="0">
                <a:solidFill>
                  <a:srgbClr val="0000CC"/>
                </a:solidFill>
                <a:latin typeface="Arial"/>
                <a:cs typeface="Arial"/>
              </a:rPr>
              <a:t>n</a:t>
            </a:r>
            <a:r>
              <a:rPr sz="2000" b="1" spc="-5" dirty="0">
                <a:solidFill>
                  <a:srgbClr val="0000CC"/>
                </a:solidFill>
                <a:latin typeface="Arial"/>
                <a:cs typeface="Arial"/>
              </a:rPr>
              <a:t>-Out</a:t>
            </a:r>
            <a:endParaRPr sz="2000">
              <a:latin typeface="Arial"/>
              <a:cs typeface="Arial"/>
            </a:endParaRPr>
          </a:p>
        </p:txBody>
      </p:sp>
      <p:sp>
        <p:nvSpPr>
          <p:cNvPr id="35" name="object 35"/>
          <p:cNvSpPr txBox="1"/>
          <p:nvPr/>
        </p:nvSpPr>
        <p:spPr>
          <a:xfrm>
            <a:off x="4560061" y="3820159"/>
            <a:ext cx="700595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Strategy:</a:t>
            </a:r>
            <a:r>
              <a:rPr sz="2400" b="1" spc="15" dirty="0">
                <a:solidFill>
                  <a:srgbClr val="FF0000"/>
                </a:solidFill>
                <a:latin typeface="Arial"/>
                <a:cs typeface="Arial"/>
              </a:rPr>
              <a:t> </a:t>
            </a:r>
            <a:r>
              <a:rPr sz="2400" b="1" spc="-5" dirty="0">
                <a:solidFill>
                  <a:srgbClr val="FF0000"/>
                </a:solidFill>
                <a:latin typeface="Arial"/>
                <a:cs typeface="Arial"/>
              </a:rPr>
              <a:t>normalize </a:t>
            </a:r>
            <a:r>
              <a:rPr sz="2400" b="1" dirty="0">
                <a:solidFill>
                  <a:srgbClr val="FF0000"/>
                </a:solidFill>
                <a:latin typeface="Arial"/>
                <a:cs typeface="Arial"/>
              </a:rPr>
              <a:t>to</a:t>
            </a:r>
            <a:r>
              <a:rPr sz="2400" b="1" spc="-10" dirty="0">
                <a:solidFill>
                  <a:srgbClr val="FF0000"/>
                </a:solidFill>
                <a:latin typeface="Arial"/>
                <a:cs typeface="Arial"/>
              </a:rPr>
              <a:t> </a:t>
            </a:r>
            <a:r>
              <a:rPr sz="2400" b="1" spc="-5" dirty="0">
                <a:solidFill>
                  <a:srgbClr val="FF0000"/>
                </a:solidFill>
                <a:latin typeface="Arial"/>
                <a:cs typeface="Arial"/>
              </a:rPr>
              <a:t>a</a:t>
            </a:r>
            <a:r>
              <a:rPr sz="2400" b="1" spc="5" dirty="0">
                <a:solidFill>
                  <a:srgbClr val="FF0000"/>
                </a:solidFill>
                <a:latin typeface="Arial"/>
                <a:cs typeface="Arial"/>
              </a:rPr>
              <a:t> </a:t>
            </a:r>
            <a:r>
              <a:rPr sz="2400" b="1" spc="-5" dirty="0">
                <a:solidFill>
                  <a:srgbClr val="FF0000"/>
                </a:solidFill>
                <a:latin typeface="Arial"/>
                <a:cs typeface="Arial"/>
              </a:rPr>
              <a:t>time</a:t>
            </a:r>
            <a:r>
              <a:rPr sz="2400" b="1" spc="5" dirty="0">
                <a:solidFill>
                  <a:srgbClr val="FF0000"/>
                </a:solidFill>
                <a:latin typeface="Arial"/>
                <a:cs typeface="Arial"/>
              </a:rPr>
              <a:t> </a:t>
            </a:r>
            <a:r>
              <a:rPr sz="2400" b="1" spc="-5" dirty="0">
                <a:solidFill>
                  <a:srgbClr val="FF0000"/>
                </a:solidFill>
                <a:latin typeface="Arial"/>
                <a:cs typeface="Arial"/>
              </a:rPr>
              <a:t>constant</a:t>
            </a:r>
            <a:r>
              <a:rPr sz="2400" b="1" spc="10" dirty="0">
                <a:solidFill>
                  <a:srgbClr val="FF0000"/>
                </a:solidFill>
                <a:latin typeface="Arial"/>
                <a:cs typeface="Arial"/>
              </a:rPr>
              <a:t> </a:t>
            </a:r>
            <a:r>
              <a:rPr sz="2400" b="1" dirty="0">
                <a:solidFill>
                  <a:srgbClr val="FF0000"/>
                </a:solidFill>
                <a:latin typeface="Arial"/>
                <a:cs typeface="Arial"/>
              </a:rPr>
              <a:t>of</a:t>
            </a:r>
            <a:r>
              <a:rPr sz="2400" b="1" spc="5" dirty="0">
                <a:solidFill>
                  <a:srgbClr val="FF0000"/>
                </a:solidFill>
                <a:latin typeface="Arial"/>
                <a:cs typeface="Arial"/>
              </a:rPr>
              <a:t> </a:t>
            </a:r>
            <a:r>
              <a:rPr sz="2400" b="1" spc="-5" dirty="0">
                <a:solidFill>
                  <a:srgbClr val="FF0000"/>
                </a:solidFill>
                <a:latin typeface="Arial"/>
                <a:cs typeface="Arial"/>
              </a:rPr>
              <a:t>an </a:t>
            </a:r>
            <a:r>
              <a:rPr sz="2400" b="1" spc="-60" dirty="0">
                <a:solidFill>
                  <a:srgbClr val="FF0000"/>
                </a:solidFill>
                <a:latin typeface="Arial"/>
                <a:cs typeface="Arial"/>
              </a:rPr>
              <a:t>INV.</a:t>
            </a:r>
            <a:endParaRPr sz="2400" dirty="0">
              <a:latin typeface="Arial"/>
              <a:cs typeface="Arial"/>
            </a:endParaRPr>
          </a:p>
        </p:txBody>
      </p:sp>
      <p:sp>
        <p:nvSpPr>
          <p:cNvPr id="36" name="object 36"/>
          <p:cNvSpPr txBox="1"/>
          <p:nvPr/>
        </p:nvSpPr>
        <p:spPr>
          <a:xfrm>
            <a:off x="6850780" y="4896543"/>
            <a:ext cx="327025" cy="235585"/>
          </a:xfrm>
          <a:prstGeom prst="rect">
            <a:avLst/>
          </a:prstGeom>
        </p:spPr>
        <p:txBody>
          <a:bodyPr vert="horz" wrap="square" lIns="0" tIns="15875" rIns="0" bIns="0" rtlCol="0">
            <a:spAutoFit/>
          </a:bodyPr>
          <a:lstStyle/>
          <a:p>
            <a:pPr marL="12700">
              <a:lnSpc>
                <a:spcPct val="100000"/>
              </a:lnSpc>
              <a:spcBef>
                <a:spcPts val="125"/>
              </a:spcBef>
            </a:pPr>
            <a:r>
              <a:rPr sz="1350" i="1" spc="5" dirty="0">
                <a:latin typeface="Times New Roman"/>
                <a:cs typeface="Times New Roman"/>
              </a:rPr>
              <a:t>ga</a:t>
            </a:r>
            <a:r>
              <a:rPr sz="1350" i="1" spc="10" dirty="0">
                <a:latin typeface="Times New Roman"/>
                <a:cs typeface="Times New Roman"/>
              </a:rPr>
              <a:t>te</a:t>
            </a:r>
            <a:endParaRPr sz="1350">
              <a:latin typeface="Times New Roman"/>
              <a:cs typeface="Times New Roman"/>
            </a:endParaRPr>
          </a:p>
        </p:txBody>
      </p:sp>
      <p:sp>
        <p:nvSpPr>
          <p:cNvPr id="37" name="object 37"/>
          <p:cNvSpPr txBox="1"/>
          <p:nvPr/>
        </p:nvSpPr>
        <p:spPr>
          <a:xfrm>
            <a:off x="5273975" y="5133695"/>
            <a:ext cx="1214755" cy="235585"/>
          </a:xfrm>
          <a:prstGeom prst="rect">
            <a:avLst/>
          </a:prstGeom>
        </p:spPr>
        <p:txBody>
          <a:bodyPr vert="horz" wrap="square" lIns="0" tIns="15875" rIns="0" bIns="0" rtlCol="0">
            <a:spAutoFit/>
          </a:bodyPr>
          <a:lstStyle/>
          <a:p>
            <a:pPr marL="12700">
              <a:lnSpc>
                <a:spcPct val="100000"/>
              </a:lnSpc>
              <a:spcBef>
                <a:spcPts val="125"/>
              </a:spcBef>
              <a:tabLst>
                <a:tab pos="919480" algn="l"/>
              </a:tabLst>
            </a:pPr>
            <a:r>
              <a:rPr sz="1350" i="1" spc="-5" dirty="0">
                <a:latin typeface="Times New Roman"/>
                <a:cs typeface="Times New Roman"/>
              </a:rPr>
              <a:t>I</a:t>
            </a:r>
            <a:r>
              <a:rPr sz="1350" i="1" spc="20" dirty="0">
                <a:latin typeface="Times New Roman"/>
                <a:cs typeface="Times New Roman"/>
              </a:rPr>
              <a:t>NV</a:t>
            </a:r>
            <a:r>
              <a:rPr sz="1350" i="1" dirty="0">
                <a:latin typeface="Times New Roman"/>
                <a:cs typeface="Times New Roman"/>
              </a:rPr>
              <a:t>	</a:t>
            </a:r>
            <a:r>
              <a:rPr sz="1350" i="1" spc="-5" dirty="0">
                <a:latin typeface="Times New Roman"/>
                <a:cs typeface="Times New Roman"/>
              </a:rPr>
              <a:t>I</a:t>
            </a:r>
            <a:r>
              <a:rPr sz="1350" i="1" spc="20" dirty="0">
                <a:latin typeface="Times New Roman"/>
                <a:cs typeface="Times New Roman"/>
              </a:rPr>
              <a:t>NV</a:t>
            </a:r>
            <a:endParaRPr sz="1350" dirty="0">
              <a:latin typeface="Times New Roman"/>
              <a:cs typeface="Times New Roman"/>
            </a:endParaRPr>
          </a:p>
        </p:txBody>
      </p:sp>
      <p:sp>
        <p:nvSpPr>
          <p:cNvPr id="38" name="object 38"/>
          <p:cNvSpPr txBox="1"/>
          <p:nvPr/>
        </p:nvSpPr>
        <p:spPr>
          <a:xfrm>
            <a:off x="7774582" y="5133695"/>
            <a:ext cx="535940" cy="235585"/>
          </a:xfrm>
          <a:prstGeom prst="rect">
            <a:avLst/>
          </a:prstGeom>
        </p:spPr>
        <p:txBody>
          <a:bodyPr vert="horz" wrap="square" lIns="0" tIns="15875" rIns="0" bIns="0" rtlCol="0">
            <a:spAutoFit/>
          </a:bodyPr>
          <a:lstStyle/>
          <a:p>
            <a:pPr marL="12700">
              <a:lnSpc>
                <a:spcPct val="100000"/>
              </a:lnSpc>
              <a:spcBef>
                <a:spcPts val="125"/>
              </a:spcBef>
            </a:pPr>
            <a:r>
              <a:rPr sz="1350" i="1" spc="10" dirty="0">
                <a:latin typeface="Times New Roman"/>
                <a:cs typeface="Times New Roman"/>
              </a:rPr>
              <a:t>i</a:t>
            </a:r>
            <a:r>
              <a:rPr sz="1350" i="1" spc="95" dirty="0">
                <a:latin typeface="Times New Roman"/>
                <a:cs typeface="Times New Roman"/>
              </a:rPr>
              <a:t>n</a:t>
            </a:r>
            <a:r>
              <a:rPr sz="1350" spc="5" dirty="0">
                <a:latin typeface="Times New Roman"/>
                <a:cs typeface="Times New Roman"/>
              </a:rPr>
              <a:t>,</a:t>
            </a:r>
            <a:r>
              <a:rPr sz="1350" spc="-200" dirty="0">
                <a:latin typeface="Times New Roman"/>
                <a:cs typeface="Times New Roman"/>
              </a:rPr>
              <a:t> </a:t>
            </a:r>
            <a:r>
              <a:rPr sz="1350" i="1" spc="5" dirty="0">
                <a:latin typeface="Times New Roman"/>
                <a:cs typeface="Times New Roman"/>
              </a:rPr>
              <a:t>ga</a:t>
            </a:r>
            <a:r>
              <a:rPr sz="1350" i="1" spc="10" dirty="0">
                <a:latin typeface="Times New Roman"/>
                <a:cs typeface="Times New Roman"/>
              </a:rPr>
              <a:t>te</a:t>
            </a:r>
            <a:endParaRPr sz="1350">
              <a:latin typeface="Times New Roman"/>
              <a:cs typeface="Times New Roman"/>
            </a:endParaRPr>
          </a:p>
        </p:txBody>
      </p:sp>
      <p:sp>
        <p:nvSpPr>
          <p:cNvPr id="39" name="object 39"/>
          <p:cNvSpPr txBox="1"/>
          <p:nvPr/>
        </p:nvSpPr>
        <p:spPr>
          <a:xfrm>
            <a:off x="7577128" y="4928005"/>
            <a:ext cx="228600" cy="388620"/>
          </a:xfrm>
          <a:prstGeom prst="rect">
            <a:avLst/>
          </a:prstGeom>
        </p:spPr>
        <p:txBody>
          <a:bodyPr vert="horz" wrap="square" lIns="0" tIns="16510" rIns="0" bIns="0" rtlCol="0">
            <a:spAutoFit/>
          </a:bodyPr>
          <a:lstStyle/>
          <a:p>
            <a:pPr marL="12700">
              <a:lnSpc>
                <a:spcPct val="100000"/>
              </a:lnSpc>
              <a:spcBef>
                <a:spcPts val="130"/>
              </a:spcBef>
            </a:pPr>
            <a:r>
              <a:rPr sz="2350" i="1" spc="30" dirty="0">
                <a:latin typeface="Times New Roman"/>
                <a:cs typeface="Times New Roman"/>
              </a:rPr>
              <a:t>C</a:t>
            </a:r>
            <a:endParaRPr sz="2350">
              <a:latin typeface="Times New Roman"/>
              <a:cs typeface="Times New Roman"/>
            </a:endParaRPr>
          </a:p>
        </p:txBody>
      </p:sp>
      <p:sp>
        <p:nvSpPr>
          <p:cNvPr id="40" name="object 40"/>
          <p:cNvSpPr txBox="1"/>
          <p:nvPr/>
        </p:nvSpPr>
        <p:spPr>
          <a:xfrm>
            <a:off x="5105396" y="4911435"/>
            <a:ext cx="1066800" cy="408305"/>
          </a:xfrm>
          <a:prstGeom prst="rect">
            <a:avLst/>
          </a:prstGeom>
        </p:spPr>
        <p:txBody>
          <a:bodyPr vert="horz" wrap="square" lIns="0" tIns="13970" rIns="0" bIns="0" rtlCol="0">
            <a:spAutoFit/>
          </a:bodyPr>
          <a:lstStyle/>
          <a:p>
            <a:pPr marL="12700">
              <a:lnSpc>
                <a:spcPct val="100000"/>
              </a:lnSpc>
              <a:spcBef>
                <a:spcPts val="110"/>
              </a:spcBef>
              <a:tabLst>
                <a:tab pos="919480" algn="l"/>
              </a:tabLst>
            </a:pPr>
            <a:r>
              <a:rPr sz="2500" i="1" spc="-50" dirty="0">
                <a:latin typeface="Symbol"/>
                <a:cs typeface="Symbol"/>
              </a:rPr>
              <a:t></a:t>
            </a:r>
            <a:r>
              <a:rPr sz="2500" spc="-50" dirty="0">
                <a:latin typeface="Times New Roman"/>
                <a:cs typeface="Times New Roman"/>
              </a:rPr>
              <a:t>	</a:t>
            </a:r>
            <a:r>
              <a:rPr sz="2500" i="1" spc="-50" dirty="0">
                <a:latin typeface="Symbol"/>
                <a:cs typeface="Symbol"/>
              </a:rPr>
              <a:t></a:t>
            </a:r>
            <a:endParaRPr sz="2500">
              <a:latin typeface="Symbol"/>
              <a:cs typeface="Symbol"/>
            </a:endParaRPr>
          </a:p>
        </p:txBody>
      </p:sp>
      <p:sp>
        <p:nvSpPr>
          <p:cNvPr id="41" name="object 41"/>
          <p:cNvSpPr txBox="1"/>
          <p:nvPr/>
        </p:nvSpPr>
        <p:spPr>
          <a:xfrm>
            <a:off x="5042126" y="4516101"/>
            <a:ext cx="1814195" cy="408305"/>
          </a:xfrm>
          <a:prstGeom prst="rect">
            <a:avLst/>
          </a:prstGeom>
        </p:spPr>
        <p:txBody>
          <a:bodyPr vert="horz" wrap="square" lIns="0" tIns="13970" rIns="0" bIns="0" rtlCol="0">
            <a:spAutoFit/>
          </a:bodyPr>
          <a:lstStyle/>
          <a:p>
            <a:pPr marL="38100">
              <a:lnSpc>
                <a:spcPct val="100000"/>
              </a:lnSpc>
              <a:spcBef>
                <a:spcPts val="110"/>
              </a:spcBef>
              <a:tabLst>
                <a:tab pos="749935" algn="l"/>
              </a:tabLst>
            </a:pPr>
            <a:r>
              <a:rPr sz="3525" i="1" spc="322" baseline="14184" dirty="0">
                <a:latin typeface="Times New Roman"/>
                <a:cs typeface="Times New Roman"/>
              </a:rPr>
              <a:t>t</a:t>
            </a:r>
            <a:r>
              <a:rPr sz="1350" i="1" spc="110" dirty="0">
                <a:latin typeface="Times New Roman"/>
                <a:cs typeface="Times New Roman"/>
              </a:rPr>
              <a:t>p</a:t>
            </a:r>
            <a:r>
              <a:rPr sz="1350" spc="5" dirty="0">
                <a:latin typeface="Times New Roman"/>
                <a:cs typeface="Times New Roman"/>
              </a:rPr>
              <a:t>,</a:t>
            </a:r>
            <a:r>
              <a:rPr sz="1350" spc="-195" dirty="0">
                <a:latin typeface="Times New Roman"/>
                <a:cs typeface="Times New Roman"/>
              </a:rPr>
              <a:t> </a:t>
            </a:r>
            <a:r>
              <a:rPr sz="1350" i="1" spc="5" dirty="0">
                <a:latin typeface="Times New Roman"/>
                <a:cs typeface="Times New Roman"/>
              </a:rPr>
              <a:t>ga</a:t>
            </a:r>
            <a:r>
              <a:rPr sz="1350" i="1" spc="10" dirty="0">
                <a:latin typeface="Times New Roman"/>
                <a:cs typeface="Times New Roman"/>
              </a:rPr>
              <a:t>te</a:t>
            </a:r>
            <a:r>
              <a:rPr sz="1350" i="1" dirty="0">
                <a:latin typeface="Times New Roman"/>
                <a:cs typeface="Times New Roman"/>
              </a:rPr>
              <a:t>	</a:t>
            </a:r>
            <a:r>
              <a:rPr sz="3525" spc="37" baseline="-29550" dirty="0">
                <a:latin typeface="Symbol"/>
                <a:cs typeface="Symbol"/>
              </a:rPr>
              <a:t></a:t>
            </a:r>
            <a:r>
              <a:rPr sz="3525" spc="-97" baseline="-29550" dirty="0">
                <a:latin typeface="Times New Roman"/>
                <a:cs typeface="Times New Roman"/>
              </a:rPr>
              <a:t> </a:t>
            </a:r>
            <a:r>
              <a:rPr sz="3750" i="1" spc="-75" baseline="13333" dirty="0">
                <a:latin typeface="Symbol"/>
                <a:cs typeface="Symbol"/>
              </a:rPr>
              <a:t></a:t>
            </a:r>
            <a:r>
              <a:rPr sz="3750" spc="-502" baseline="13333" dirty="0">
                <a:latin typeface="Times New Roman"/>
                <a:cs typeface="Times New Roman"/>
              </a:rPr>
              <a:t> </a:t>
            </a:r>
            <a:r>
              <a:rPr sz="1350" i="1" spc="5" dirty="0">
                <a:latin typeface="Times New Roman"/>
                <a:cs typeface="Times New Roman"/>
              </a:rPr>
              <a:t>ga</a:t>
            </a:r>
            <a:r>
              <a:rPr sz="1350" i="1" spc="10" dirty="0">
                <a:latin typeface="Times New Roman"/>
                <a:cs typeface="Times New Roman"/>
              </a:rPr>
              <a:t>te</a:t>
            </a:r>
            <a:r>
              <a:rPr sz="1350" i="1" dirty="0">
                <a:latin typeface="Times New Roman"/>
                <a:cs typeface="Times New Roman"/>
              </a:rPr>
              <a:t> </a:t>
            </a:r>
            <a:r>
              <a:rPr sz="1350" i="1" spc="105" dirty="0">
                <a:latin typeface="Times New Roman"/>
                <a:cs typeface="Times New Roman"/>
              </a:rPr>
              <a:t> </a:t>
            </a:r>
            <a:r>
              <a:rPr sz="3525" spc="-60" baseline="-29550" dirty="0">
                <a:latin typeface="Times New Roman"/>
                <a:cs typeface="Times New Roman"/>
              </a:rPr>
              <a:t>(</a:t>
            </a:r>
            <a:r>
              <a:rPr sz="3750" i="1" spc="-67" baseline="-27777" dirty="0">
                <a:latin typeface="Symbol"/>
                <a:cs typeface="Symbol"/>
              </a:rPr>
              <a:t></a:t>
            </a:r>
            <a:endParaRPr sz="3750" baseline="-27777" dirty="0">
              <a:latin typeface="Symbol"/>
              <a:cs typeface="Symbol"/>
            </a:endParaRPr>
          </a:p>
        </p:txBody>
      </p:sp>
      <p:sp>
        <p:nvSpPr>
          <p:cNvPr id="42" name="object 42"/>
          <p:cNvSpPr txBox="1"/>
          <p:nvPr/>
        </p:nvSpPr>
        <p:spPr>
          <a:xfrm>
            <a:off x="7471998" y="4555997"/>
            <a:ext cx="1227728" cy="388620"/>
          </a:xfrm>
          <a:prstGeom prst="rect">
            <a:avLst/>
          </a:prstGeom>
        </p:spPr>
        <p:txBody>
          <a:bodyPr vert="horz" wrap="square" lIns="0" tIns="16510" rIns="0" bIns="0" rtlCol="0">
            <a:spAutoFit/>
          </a:bodyPr>
          <a:lstStyle/>
          <a:p>
            <a:pPr marL="37465">
              <a:lnSpc>
                <a:spcPct val="100000"/>
              </a:lnSpc>
              <a:spcBef>
                <a:spcPts val="130"/>
              </a:spcBef>
              <a:tabLst>
                <a:tab pos="276860" algn="l"/>
              </a:tabLst>
            </a:pPr>
            <a:r>
              <a:rPr sz="3525" i="1" spc="-30" baseline="14184" dirty="0">
                <a:latin typeface="Times New Roman"/>
                <a:cs typeface="Times New Roman"/>
              </a:rPr>
              <a:t>C</a:t>
            </a:r>
            <a:r>
              <a:rPr sz="1350" i="1" spc="10" dirty="0">
                <a:latin typeface="Times New Roman"/>
                <a:cs typeface="Times New Roman"/>
              </a:rPr>
              <a:t>lo</a:t>
            </a:r>
            <a:r>
              <a:rPr sz="1350" i="1" spc="5" dirty="0">
                <a:latin typeface="Times New Roman"/>
                <a:cs typeface="Times New Roman"/>
              </a:rPr>
              <a:t>a</a:t>
            </a:r>
            <a:r>
              <a:rPr sz="1350" i="1" spc="15" dirty="0">
                <a:latin typeface="Times New Roman"/>
                <a:cs typeface="Times New Roman"/>
              </a:rPr>
              <a:t>d</a:t>
            </a:r>
            <a:r>
              <a:rPr sz="1350" i="1" spc="-125" dirty="0">
                <a:latin typeface="Times New Roman"/>
                <a:cs typeface="Times New Roman"/>
              </a:rPr>
              <a:t> </a:t>
            </a:r>
            <a:r>
              <a:rPr sz="1350" spc="5" dirty="0">
                <a:latin typeface="Times New Roman"/>
                <a:cs typeface="Times New Roman"/>
              </a:rPr>
              <a:t>,</a:t>
            </a:r>
            <a:r>
              <a:rPr sz="1350" spc="-200" dirty="0">
                <a:latin typeface="Times New Roman"/>
                <a:cs typeface="Times New Roman"/>
              </a:rPr>
              <a:t> </a:t>
            </a:r>
            <a:r>
              <a:rPr sz="1350" i="1" spc="5" dirty="0">
                <a:latin typeface="Times New Roman"/>
                <a:cs typeface="Times New Roman"/>
              </a:rPr>
              <a:t>ga</a:t>
            </a:r>
            <a:r>
              <a:rPr sz="1350" i="1" spc="10" dirty="0">
                <a:latin typeface="Times New Roman"/>
                <a:cs typeface="Times New Roman"/>
              </a:rPr>
              <a:t>te</a:t>
            </a:r>
            <a:r>
              <a:rPr sz="1350" i="1" dirty="0">
                <a:latin typeface="Times New Roman"/>
                <a:cs typeface="Times New Roman"/>
              </a:rPr>
              <a:t> </a:t>
            </a:r>
            <a:r>
              <a:rPr sz="1350" i="1" spc="-160" dirty="0">
                <a:latin typeface="Times New Roman"/>
                <a:cs typeface="Times New Roman"/>
              </a:rPr>
              <a:t> </a:t>
            </a:r>
            <a:r>
              <a:rPr sz="3525" spc="22" baseline="-29550" dirty="0">
                <a:latin typeface="Times New Roman"/>
                <a:cs typeface="Times New Roman"/>
              </a:rPr>
              <a:t>)</a:t>
            </a:r>
            <a:endParaRPr sz="3525" baseline="-29550" dirty="0">
              <a:latin typeface="Times New Roman"/>
              <a:cs typeface="Times New Roman"/>
            </a:endParaRPr>
          </a:p>
        </p:txBody>
      </p:sp>
      <p:sp>
        <p:nvSpPr>
          <p:cNvPr id="43" name="object 43"/>
          <p:cNvSpPr txBox="1"/>
          <p:nvPr/>
        </p:nvSpPr>
        <p:spPr>
          <a:xfrm>
            <a:off x="8658034" y="4851952"/>
            <a:ext cx="3398520" cy="401392"/>
          </a:xfrm>
          <a:prstGeom prst="rect">
            <a:avLst/>
          </a:prstGeom>
        </p:spPr>
        <p:txBody>
          <a:bodyPr vert="horz" wrap="square" lIns="0" tIns="16510" rIns="0" bIns="0" rtlCol="0">
            <a:spAutoFit/>
          </a:bodyPr>
          <a:lstStyle/>
          <a:p>
            <a:pPr marL="38100">
              <a:lnSpc>
                <a:spcPct val="100000"/>
              </a:lnSpc>
              <a:spcBef>
                <a:spcPts val="130"/>
              </a:spcBef>
            </a:pPr>
            <a:r>
              <a:rPr sz="3750" b="1" i="1" spc="-15" baseline="13333" dirty="0">
                <a:solidFill>
                  <a:srgbClr val="FF0000"/>
                </a:solidFill>
                <a:latin typeface="Symbol"/>
                <a:cs typeface="Symbol"/>
              </a:rPr>
              <a:t></a:t>
            </a:r>
            <a:r>
              <a:rPr sz="1600" b="1" spc="-10" dirty="0">
                <a:solidFill>
                  <a:srgbClr val="FF0000"/>
                </a:solidFill>
                <a:latin typeface="Arial"/>
                <a:cs typeface="Arial"/>
              </a:rPr>
              <a:t>INV</a:t>
            </a:r>
            <a:r>
              <a:rPr sz="1600" b="1" spc="175" dirty="0">
                <a:solidFill>
                  <a:srgbClr val="FF0000"/>
                </a:solidFill>
                <a:latin typeface="Arial"/>
                <a:cs typeface="Arial"/>
              </a:rPr>
              <a:t> </a:t>
            </a:r>
            <a:r>
              <a:rPr sz="3600" b="1" baseline="13888" dirty="0">
                <a:solidFill>
                  <a:srgbClr val="FF0000"/>
                </a:solidFill>
                <a:latin typeface="Arial"/>
                <a:cs typeface="Arial"/>
              </a:rPr>
              <a:t>=</a:t>
            </a:r>
            <a:r>
              <a:rPr sz="3600" b="1" spc="-44" baseline="13888" dirty="0">
                <a:solidFill>
                  <a:srgbClr val="FF0000"/>
                </a:solidFill>
                <a:latin typeface="Arial"/>
                <a:cs typeface="Arial"/>
              </a:rPr>
              <a:t> </a:t>
            </a:r>
            <a:r>
              <a:rPr lang="en-US" sz="3600" b="1" spc="-44" baseline="13888" dirty="0">
                <a:solidFill>
                  <a:srgbClr val="FF0000"/>
                </a:solidFill>
                <a:latin typeface="Arial"/>
                <a:cs typeface="Arial"/>
              </a:rPr>
              <a:t>0.69</a:t>
            </a:r>
            <a:r>
              <a:rPr lang="zh-CN" altLang="en-US" sz="1600" b="1" spc="190" dirty="0">
                <a:solidFill>
                  <a:srgbClr val="FF0000"/>
                </a:solidFill>
                <a:latin typeface="Arial"/>
                <a:cs typeface="Arial"/>
              </a:rPr>
              <a:t> </a:t>
            </a:r>
            <a:r>
              <a:rPr lang="zh-CN" altLang="en-US" sz="3600" b="1" spc="-7" baseline="13888" dirty="0">
                <a:solidFill>
                  <a:srgbClr val="FF0000"/>
                </a:solidFill>
                <a:latin typeface="Symbol"/>
                <a:cs typeface="Symbol"/>
              </a:rPr>
              <a:t></a:t>
            </a:r>
            <a:r>
              <a:rPr lang="zh-CN" altLang="en-US" sz="3600" b="1" spc="60" baseline="13888" dirty="0">
                <a:solidFill>
                  <a:srgbClr val="FF0000"/>
                </a:solidFill>
                <a:latin typeface="Times New Roman"/>
                <a:cs typeface="Times New Roman"/>
              </a:rPr>
              <a:t> </a:t>
            </a:r>
            <a:r>
              <a:rPr sz="3600" b="1" i="1" baseline="13888" dirty="0">
                <a:solidFill>
                  <a:srgbClr val="FF0000"/>
                </a:solidFill>
                <a:latin typeface="Arial"/>
                <a:cs typeface="Arial"/>
              </a:rPr>
              <a:t>R</a:t>
            </a:r>
            <a:r>
              <a:rPr sz="1600" b="1" dirty="0">
                <a:solidFill>
                  <a:srgbClr val="FF0000"/>
                </a:solidFill>
                <a:latin typeface="Arial"/>
                <a:cs typeface="Arial"/>
              </a:rPr>
              <a:t>INV</a:t>
            </a:r>
            <a:r>
              <a:rPr sz="1600" b="1" spc="190" dirty="0">
                <a:solidFill>
                  <a:srgbClr val="FF0000"/>
                </a:solidFill>
                <a:latin typeface="Arial"/>
                <a:cs typeface="Arial"/>
              </a:rPr>
              <a:t> </a:t>
            </a:r>
            <a:r>
              <a:rPr sz="3600" b="1" spc="-7" baseline="13888" dirty="0">
                <a:solidFill>
                  <a:srgbClr val="FF0000"/>
                </a:solidFill>
                <a:latin typeface="Symbol"/>
                <a:cs typeface="Symbol"/>
              </a:rPr>
              <a:t></a:t>
            </a:r>
            <a:r>
              <a:rPr sz="3600" b="1" spc="60" baseline="13888" dirty="0">
                <a:solidFill>
                  <a:srgbClr val="FF0000"/>
                </a:solidFill>
                <a:latin typeface="Times New Roman"/>
                <a:cs typeface="Times New Roman"/>
              </a:rPr>
              <a:t> </a:t>
            </a:r>
            <a:r>
              <a:rPr sz="3600" b="1" i="1" baseline="13888" dirty="0">
                <a:solidFill>
                  <a:srgbClr val="FF0000"/>
                </a:solidFill>
                <a:latin typeface="Arial"/>
                <a:cs typeface="Arial"/>
              </a:rPr>
              <a:t>C</a:t>
            </a:r>
            <a:r>
              <a:rPr sz="1600" b="1" dirty="0">
                <a:solidFill>
                  <a:srgbClr val="FF0000"/>
                </a:solidFill>
                <a:latin typeface="Arial"/>
                <a:cs typeface="Arial"/>
              </a:rPr>
              <a:t>in,INV</a:t>
            </a:r>
            <a:endParaRPr sz="1600" dirty="0">
              <a:latin typeface="Arial"/>
              <a:cs typeface="Arial"/>
            </a:endParaRPr>
          </a:p>
        </p:txBody>
      </p:sp>
      <p:sp>
        <p:nvSpPr>
          <p:cNvPr id="44" name="object 44"/>
          <p:cNvSpPr txBox="1"/>
          <p:nvPr/>
        </p:nvSpPr>
        <p:spPr>
          <a:xfrm>
            <a:off x="9102534" y="4621040"/>
            <a:ext cx="432434" cy="300355"/>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FF0000"/>
                </a:solidFill>
                <a:latin typeface="Arial"/>
                <a:cs typeface="Arial"/>
              </a:rPr>
              <a:t>def.</a:t>
            </a:r>
            <a:endParaRPr sz="1800">
              <a:latin typeface="Arial"/>
              <a:cs typeface="Arial"/>
            </a:endParaRPr>
          </a:p>
        </p:txBody>
      </p:sp>
      <p:sp>
        <p:nvSpPr>
          <p:cNvPr id="45" name="object 45"/>
          <p:cNvSpPr txBox="1"/>
          <p:nvPr/>
        </p:nvSpPr>
        <p:spPr>
          <a:xfrm>
            <a:off x="476758" y="5663946"/>
            <a:ext cx="3797300" cy="723900"/>
          </a:xfrm>
          <a:prstGeom prst="rect">
            <a:avLst/>
          </a:prstGeom>
        </p:spPr>
        <p:txBody>
          <a:bodyPr vert="horz" wrap="square" lIns="0" tIns="12065" rIns="0" bIns="0" rtlCol="0">
            <a:spAutoFit/>
          </a:bodyPr>
          <a:lstStyle/>
          <a:p>
            <a:pPr marL="38100">
              <a:lnSpc>
                <a:spcPct val="100000"/>
              </a:lnSpc>
              <a:spcBef>
                <a:spcPts val="95"/>
              </a:spcBef>
            </a:pPr>
            <a:r>
              <a:rPr sz="2000" b="1" spc="-5" dirty="0">
                <a:solidFill>
                  <a:srgbClr val="0000CC"/>
                </a:solidFill>
                <a:latin typeface="Arial"/>
                <a:cs typeface="Arial"/>
              </a:rPr>
              <a:t>Assume</a:t>
            </a:r>
            <a:r>
              <a:rPr sz="2000" b="1" spc="10" dirty="0">
                <a:solidFill>
                  <a:srgbClr val="0000CC"/>
                </a:solidFill>
                <a:latin typeface="Arial"/>
                <a:cs typeface="Arial"/>
              </a:rPr>
              <a:t> </a:t>
            </a:r>
            <a:r>
              <a:rPr sz="2000" b="1" spc="-5" dirty="0">
                <a:solidFill>
                  <a:srgbClr val="0000CC"/>
                </a:solidFill>
                <a:latin typeface="Arial"/>
                <a:cs typeface="Arial"/>
              </a:rPr>
              <a:t>all</a:t>
            </a:r>
            <a:r>
              <a:rPr sz="2000" b="1" spc="-20" dirty="0">
                <a:solidFill>
                  <a:srgbClr val="0000CC"/>
                </a:solidFill>
                <a:latin typeface="Arial"/>
                <a:cs typeface="Arial"/>
              </a:rPr>
              <a:t> </a:t>
            </a:r>
            <a:r>
              <a:rPr sz="2000" b="1" spc="-5" dirty="0">
                <a:solidFill>
                  <a:srgbClr val="0000CC"/>
                </a:solidFill>
                <a:latin typeface="Arial"/>
                <a:cs typeface="Arial"/>
              </a:rPr>
              <a:t>inputs</a:t>
            </a:r>
            <a:r>
              <a:rPr sz="2000" b="1" dirty="0">
                <a:solidFill>
                  <a:srgbClr val="0000CC"/>
                </a:solidFill>
                <a:latin typeface="Arial"/>
                <a:cs typeface="Arial"/>
              </a:rPr>
              <a:t> </a:t>
            </a:r>
            <a:r>
              <a:rPr sz="2000" b="1" spc="-5" dirty="0">
                <a:solidFill>
                  <a:srgbClr val="0000CC"/>
                </a:solidFill>
                <a:latin typeface="Arial"/>
                <a:cs typeface="Arial"/>
              </a:rPr>
              <a:t>are</a:t>
            </a:r>
            <a:r>
              <a:rPr sz="2000" b="1" spc="-15" dirty="0">
                <a:solidFill>
                  <a:srgbClr val="0000CC"/>
                </a:solidFill>
                <a:latin typeface="Arial"/>
                <a:cs typeface="Arial"/>
              </a:rPr>
              <a:t> </a:t>
            </a:r>
            <a:r>
              <a:rPr sz="2000" b="1" spc="-5" dirty="0">
                <a:solidFill>
                  <a:srgbClr val="0000CC"/>
                </a:solidFill>
                <a:latin typeface="Arial"/>
                <a:cs typeface="Arial"/>
              </a:rPr>
              <a:t>identical</a:t>
            </a:r>
            <a:endParaRPr sz="2000" dirty="0">
              <a:latin typeface="Arial"/>
              <a:cs typeface="Arial"/>
            </a:endParaRPr>
          </a:p>
          <a:p>
            <a:pPr marL="896619">
              <a:lnSpc>
                <a:spcPct val="100000"/>
              </a:lnSpc>
              <a:spcBef>
                <a:spcPts val="160"/>
              </a:spcBef>
            </a:pPr>
            <a:r>
              <a:rPr sz="3675" i="1" spc="315" baseline="14739" dirty="0">
                <a:latin typeface="Times New Roman"/>
                <a:cs typeface="Times New Roman"/>
              </a:rPr>
              <a:t>t</a:t>
            </a:r>
            <a:r>
              <a:rPr sz="1400" i="1" spc="110" dirty="0">
                <a:latin typeface="Times New Roman"/>
                <a:cs typeface="Times New Roman"/>
              </a:rPr>
              <a:t>p</a:t>
            </a:r>
            <a:r>
              <a:rPr sz="1400" spc="5" dirty="0">
                <a:latin typeface="Times New Roman"/>
                <a:cs typeface="Times New Roman"/>
              </a:rPr>
              <a:t>,</a:t>
            </a:r>
            <a:r>
              <a:rPr sz="1400" spc="-204" dirty="0">
                <a:latin typeface="Times New Roman"/>
                <a:cs typeface="Times New Roman"/>
              </a:rPr>
              <a:t> </a:t>
            </a:r>
            <a:r>
              <a:rPr sz="1400" i="1" dirty="0">
                <a:latin typeface="Times New Roman"/>
                <a:cs typeface="Times New Roman"/>
              </a:rPr>
              <a:t>ga</a:t>
            </a:r>
            <a:r>
              <a:rPr sz="1400" i="1" spc="5" dirty="0">
                <a:latin typeface="Times New Roman"/>
                <a:cs typeface="Times New Roman"/>
              </a:rPr>
              <a:t>te</a:t>
            </a:r>
            <a:r>
              <a:rPr sz="1400" i="1" dirty="0">
                <a:latin typeface="Times New Roman"/>
                <a:cs typeface="Times New Roman"/>
              </a:rPr>
              <a:t>  </a:t>
            </a:r>
            <a:r>
              <a:rPr sz="1400" i="1" spc="-130" dirty="0">
                <a:latin typeface="Times New Roman"/>
                <a:cs typeface="Times New Roman"/>
              </a:rPr>
              <a:t> </a:t>
            </a:r>
            <a:r>
              <a:rPr sz="3675" spc="7" baseline="14739" dirty="0">
                <a:latin typeface="Symbol"/>
                <a:cs typeface="Symbol"/>
              </a:rPr>
              <a:t></a:t>
            </a:r>
            <a:r>
              <a:rPr sz="3675" spc="-120" baseline="14739" dirty="0">
                <a:latin typeface="Times New Roman"/>
                <a:cs typeface="Times New Roman"/>
              </a:rPr>
              <a:t> </a:t>
            </a:r>
            <a:r>
              <a:rPr sz="3675" i="1" spc="307" baseline="14739" dirty="0">
                <a:latin typeface="Times New Roman"/>
                <a:cs typeface="Times New Roman"/>
              </a:rPr>
              <a:t>t</a:t>
            </a:r>
            <a:r>
              <a:rPr sz="1400" i="1" spc="110" dirty="0">
                <a:latin typeface="Times New Roman"/>
                <a:cs typeface="Times New Roman"/>
              </a:rPr>
              <a:t>p</a:t>
            </a:r>
            <a:r>
              <a:rPr sz="1400" spc="50" dirty="0">
                <a:latin typeface="Times New Roman"/>
                <a:cs typeface="Times New Roman"/>
              </a:rPr>
              <a:t>,</a:t>
            </a:r>
            <a:r>
              <a:rPr sz="1400" i="1" spc="5" dirty="0">
                <a:latin typeface="Times New Roman"/>
                <a:cs typeface="Times New Roman"/>
              </a:rPr>
              <a:t>i</a:t>
            </a:r>
            <a:r>
              <a:rPr sz="1400" i="1" spc="-25" dirty="0">
                <a:latin typeface="Times New Roman"/>
                <a:cs typeface="Times New Roman"/>
              </a:rPr>
              <a:t>n</a:t>
            </a:r>
            <a:r>
              <a:rPr sz="1400" spc="10" dirty="0">
                <a:latin typeface="Times New Roman"/>
                <a:cs typeface="Times New Roman"/>
              </a:rPr>
              <a:t>1</a:t>
            </a:r>
            <a:endParaRPr sz="1400" dirty="0">
              <a:latin typeface="Times New Roman"/>
              <a:cs typeface="Times New Roman"/>
            </a:endParaRPr>
          </a:p>
        </p:txBody>
      </p:sp>
      <p:sp>
        <p:nvSpPr>
          <p:cNvPr id="47" name="文本框 46">
            <a:extLst>
              <a:ext uri="{FF2B5EF4-FFF2-40B4-BE49-F238E27FC236}">
                <a16:creationId xmlns:a16="http://schemas.microsoft.com/office/drawing/2014/main" id="{30FF22BB-1F1D-3349-1611-EE7DCEE246E0}"/>
              </a:ext>
            </a:extLst>
          </p:cNvPr>
          <p:cNvSpPr txBox="1"/>
          <p:nvPr/>
        </p:nvSpPr>
        <p:spPr>
          <a:xfrm>
            <a:off x="7108786" y="4649825"/>
            <a:ext cx="399323" cy="523220"/>
          </a:xfrm>
          <a:prstGeom prst="rect">
            <a:avLst/>
          </a:prstGeom>
          <a:noFill/>
        </p:spPr>
        <p:txBody>
          <a:bodyPr wrap="square" rtlCol="0">
            <a:spAutoFit/>
          </a:bodyPr>
          <a:lstStyle/>
          <a:p>
            <a:r>
              <a:rPr lang="en-US" altLang="zh-CN" sz="2800" dirty="0"/>
              <a:t>+</a:t>
            </a:r>
            <a:endParaRPr lang="zh-CN" altLang="en-US" sz="2800" dirty="0"/>
          </a:p>
        </p:txBody>
      </p:sp>
      <p:sp>
        <p:nvSpPr>
          <p:cNvPr id="46" name="灯片编号占位符 45">
            <a:extLst>
              <a:ext uri="{FF2B5EF4-FFF2-40B4-BE49-F238E27FC236}">
                <a16:creationId xmlns:a16="http://schemas.microsoft.com/office/drawing/2014/main" id="{AF2E85E9-FDAA-7ED5-5217-ABE970784F62}"/>
              </a:ext>
            </a:extLst>
          </p:cNvPr>
          <p:cNvSpPr>
            <a:spLocks noGrp="1"/>
          </p:cNvSpPr>
          <p:nvPr>
            <p:ph type="sldNum" sz="quarter" idx="7"/>
          </p:nvPr>
        </p:nvSpPr>
        <p:spPr/>
        <p:txBody>
          <a:bodyPr/>
          <a:lstStyle/>
          <a:p>
            <a:fld id="{B6F15528-21DE-4FAA-801E-634DDDAF4B2B}" type="slidenum">
              <a:rPr lang="en-US" altLang="zh-CN" smtClean="0"/>
              <a:t>9</a:t>
            </a:fld>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1533</TotalTime>
  <Words>1722</Words>
  <Application>Microsoft Office PowerPoint</Application>
  <PresentationFormat>宽屏</PresentationFormat>
  <Paragraphs>311</Paragraphs>
  <Slides>20</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等线</vt:lpstr>
      <vt:lpstr>宋体</vt:lpstr>
      <vt:lpstr>Arial</vt:lpstr>
      <vt:lpstr>Calibri</vt:lpstr>
      <vt:lpstr>Cambria Math</vt:lpstr>
      <vt:lpstr>Symbol</vt:lpstr>
      <vt:lpstr>Times New Roman</vt:lpstr>
      <vt:lpstr>Wingdings</vt:lpstr>
      <vt:lpstr>Office Theme</vt:lpstr>
      <vt:lpstr>Lecture 6: Logical Efforts</vt:lpstr>
      <vt:lpstr>Outline</vt:lpstr>
      <vt:lpstr>Example: NAND-2 versus INV.</vt:lpstr>
      <vt:lpstr>Example: Delay of Inverter Chain</vt:lpstr>
      <vt:lpstr>PowerPoint 演示文稿</vt:lpstr>
      <vt:lpstr>tp  0.69Rg ,i  [Cpar ,i</vt:lpstr>
      <vt:lpstr>The Concept of Logical Effort</vt:lpstr>
      <vt:lpstr>The Concept of Logical Effort</vt:lpstr>
      <vt:lpstr>The Logical Effort Way of Thinking</vt:lpstr>
      <vt:lpstr>The Logical Effort Definition</vt:lpstr>
      <vt:lpstr>The Meaning of Logical Effort</vt:lpstr>
      <vt:lpstr>The Meaning of Logical Effort</vt:lpstr>
      <vt:lpstr>Computing Logical Effort: g</vt:lpstr>
      <vt:lpstr>Example: NAND-2 and NOR-2</vt:lpstr>
      <vt:lpstr>Logical Effort for n-input Gates</vt:lpstr>
      <vt:lpstr>Look-Up Table for Logic Gates</vt:lpstr>
      <vt:lpstr>PowerPoint 演示文稿</vt:lpstr>
      <vt:lpstr>A Random Multi-Stage Network</vt:lpstr>
      <vt:lpstr>Summary of Logical Efforts Method</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Logical Efforts</dc:title>
  <cp:lastModifiedBy>shen minghua</cp:lastModifiedBy>
  <cp:revision>9</cp:revision>
  <dcterms:created xsi:type="dcterms:W3CDTF">2022-12-09T07:56:46Z</dcterms:created>
  <dcterms:modified xsi:type="dcterms:W3CDTF">2024-04-14T14:24:42Z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2022-12-09T00:00:00Z</vt:filetime>
  </property>
</Properties>
</file>