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ink/ink1.xml" ContentType="application/inkml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media/image21.jpg" ContentType="image/jpg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74" r:id="rId5"/>
    <p:sldId id="260" r:id="rId6"/>
    <p:sldId id="272" r:id="rId7"/>
    <p:sldId id="262" r:id="rId8"/>
    <p:sldId id="273" r:id="rId9"/>
    <p:sldId id="263" r:id="rId10"/>
    <p:sldId id="264" r:id="rId11"/>
    <p:sldId id="265" r:id="rId12"/>
    <p:sldId id="266" r:id="rId13"/>
    <p:sldId id="267" r:id="rId14"/>
    <p:sldId id="271" r:id="rId15"/>
    <p:sldId id="275" r:id="rId16"/>
  </p:sldIdLst>
  <p:sldSz cx="12192000" cy="6858000"/>
  <p:notesSz cx="12192000" cy="685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F74B39C-4502-407A-8EF6-7D1F0EF16BCC}" v="96" dt="2023-05-18T06:06:36.304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8322" autoAdjust="0"/>
  </p:normalViewPr>
  <p:slideViewPr>
    <p:cSldViewPr>
      <p:cViewPr varScale="1">
        <p:scale>
          <a:sx n="63" d="100"/>
          <a:sy n="63" d="100"/>
        </p:scale>
        <p:origin x="780" y="4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 LP" userId="9d5c3e3fb88d54d8" providerId="LiveId" clId="{5F8335F9-B3B4-4198-B4AA-BE3D4C24CBF9}"/>
    <pc:docChg chg="undo custSel delSld modSld modMainMaster">
      <pc:chgData name="Z LP" userId="9d5c3e3fb88d54d8" providerId="LiveId" clId="{5F8335F9-B3B4-4198-B4AA-BE3D4C24CBF9}" dt="2023-04-20T05:23:28.576" v="2288" actId="20577"/>
      <pc:docMkLst>
        <pc:docMk/>
      </pc:docMkLst>
      <pc:sldChg chg="modSp mod modNotesTx">
        <pc:chgData name="Z LP" userId="9d5c3e3fb88d54d8" providerId="LiveId" clId="{5F8335F9-B3B4-4198-B4AA-BE3D4C24CBF9}" dt="2023-04-20T05:17:33.277" v="2184" actId="1076"/>
        <pc:sldMkLst>
          <pc:docMk/>
          <pc:sldMk cId="0" sldId="257"/>
        </pc:sldMkLst>
        <pc:spChg chg="mod">
          <ac:chgData name="Z LP" userId="9d5c3e3fb88d54d8" providerId="LiveId" clId="{5F8335F9-B3B4-4198-B4AA-BE3D4C24CBF9}" dt="2023-04-20T05:17:33.277" v="2184" actId="1076"/>
          <ac:spMkLst>
            <pc:docMk/>
            <pc:sldMk cId="0" sldId="257"/>
            <ac:spMk id="2" creationId="{00000000-0000-0000-0000-000000000000}"/>
          </ac:spMkLst>
        </pc:spChg>
      </pc:sldChg>
      <pc:sldChg chg="addSp delSp modSp mod modNotesTx">
        <pc:chgData name="Z LP" userId="9d5c3e3fb88d54d8" providerId="LiveId" clId="{5F8335F9-B3B4-4198-B4AA-BE3D4C24CBF9}" dt="2023-04-13T04:57:33.248" v="361" actId="20577"/>
        <pc:sldMkLst>
          <pc:docMk/>
          <pc:sldMk cId="0" sldId="258"/>
        </pc:sldMkLst>
        <pc:spChg chg="del">
          <ac:chgData name="Z LP" userId="9d5c3e3fb88d54d8" providerId="LiveId" clId="{5F8335F9-B3B4-4198-B4AA-BE3D4C24CBF9}" dt="2023-04-13T04:55:51.524" v="138" actId="478"/>
          <ac:spMkLst>
            <pc:docMk/>
            <pc:sldMk cId="0" sldId="258"/>
            <ac:spMk id="7" creationId="{00000000-0000-0000-0000-000000000000}"/>
          </ac:spMkLst>
        </pc:spChg>
        <pc:picChg chg="add mod">
          <ac:chgData name="Z LP" userId="9d5c3e3fb88d54d8" providerId="LiveId" clId="{5F8335F9-B3B4-4198-B4AA-BE3D4C24CBF9}" dt="2023-04-13T04:56:01.934" v="140" actId="1076"/>
          <ac:picMkLst>
            <pc:docMk/>
            <pc:sldMk cId="0" sldId="258"/>
            <ac:picMk id="19" creationId="{947166D9-6058-A122-90DC-678EBD046C12}"/>
          </ac:picMkLst>
        </pc:picChg>
      </pc:sldChg>
      <pc:sldChg chg="addSp delSp modSp mod modNotesTx">
        <pc:chgData name="Z LP" userId="9d5c3e3fb88d54d8" providerId="LiveId" clId="{5F8335F9-B3B4-4198-B4AA-BE3D4C24CBF9}" dt="2023-04-20T05:18:21.001" v="2190" actId="1076"/>
        <pc:sldMkLst>
          <pc:docMk/>
          <pc:sldMk cId="0" sldId="259"/>
        </pc:sldMkLst>
        <pc:spChg chg="mod">
          <ac:chgData name="Z LP" userId="9d5c3e3fb88d54d8" providerId="LiveId" clId="{5F8335F9-B3B4-4198-B4AA-BE3D4C24CBF9}" dt="2023-04-20T05:18:21.001" v="2190" actId="1076"/>
          <ac:spMkLst>
            <pc:docMk/>
            <pc:sldMk cId="0" sldId="259"/>
            <ac:spMk id="2" creationId="{00000000-0000-0000-0000-000000000000}"/>
          </ac:spMkLst>
        </pc:spChg>
        <pc:spChg chg="del">
          <ac:chgData name="Z LP" userId="9d5c3e3fb88d54d8" providerId="LiveId" clId="{5F8335F9-B3B4-4198-B4AA-BE3D4C24CBF9}" dt="2023-04-13T04:58:25.412" v="362" actId="478"/>
          <ac:spMkLst>
            <pc:docMk/>
            <pc:sldMk cId="0" sldId="259"/>
            <ac:spMk id="10" creationId="{00000000-0000-0000-0000-000000000000}"/>
          </ac:spMkLst>
        </pc:spChg>
        <pc:grpChg chg="del">
          <ac:chgData name="Z LP" userId="9d5c3e3fb88d54d8" providerId="LiveId" clId="{5F8335F9-B3B4-4198-B4AA-BE3D4C24CBF9}" dt="2023-04-13T04:58:25.412" v="362" actId="478"/>
          <ac:grpSpMkLst>
            <pc:docMk/>
            <pc:sldMk cId="0" sldId="259"/>
            <ac:grpSpMk id="7" creationId="{00000000-0000-0000-0000-000000000000}"/>
          </ac:grpSpMkLst>
        </pc:grpChg>
        <pc:picChg chg="add mod">
          <ac:chgData name="Z LP" userId="9d5c3e3fb88d54d8" providerId="LiveId" clId="{5F8335F9-B3B4-4198-B4AA-BE3D4C24CBF9}" dt="2023-04-13T04:58:36.338" v="365" actId="14100"/>
          <ac:picMkLst>
            <pc:docMk/>
            <pc:sldMk cId="0" sldId="259"/>
            <ac:picMk id="14" creationId="{4209F9E0-AA6C-D5B0-11E1-437D05479C39}"/>
          </ac:picMkLst>
        </pc:picChg>
      </pc:sldChg>
      <pc:sldChg chg="addSp delSp modSp mod modNotesTx">
        <pc:chgData name="Z LP" userId="9d5c3e3fb88d54d8" providerId="LiveId" clId="{5F8335F9-B3B4-4198-B4AA-BE3D4C24CBF9}" dt="2023-04-20T05:19:27.383" v="2205" actId="1076"/>
        <pc:sldMkLst>
          <pc:docMk/>
          <pc:sldMk cId="0" sldId="260"/>
        </pc:sldMkLst>
        <pc:spChg chg="del mod">
          <ac:chgData name="Z LP" userId="9d5c3e3fb88d54d8" providerId="LiveId" clId="{5F8335F9-B3B4-4198-B4AA-BE3D4C24CBF9}" dt="2023-04-20T05:18:52.061" v="2198" actId="478"/>
          <ac:spMkLst>
            <pc:docMk/>
            <pc:sldMk cId="0" sldId="260"/>
            <ac:spMk id="2" creationId="{00000000-0000-0000-0000-000000000000}"/>
          </ac:spMkLst>
        </pc:spChg>
        <pc:spChg chg="add mod">
          <ac:chgData name="Z LP" userId="9d5c3e3fb88d54d8" providerId="LiveId" clId="{5F8335F9-B3B4-4198-B4AA-BE3D4C24CBF9}" dt="2023-04-20T05:19:27.383" v="2205" actId="1076"/>
          <ac:spMkLst>
            <pc:docMk/>
            <pc:sldMk cId="0" sldId="260"/>
            <ac:spMk id="3" creationId="{45427468-B860-8916-E0F8-0D65EA481488}"/>
          </ac:spMkLst>
        </pc:spChg>
        <pc:spChg chg="del">
          <ac:chgData name="Z LP" userId="9d5c3e3fb88d54d8" providerId="LiveId" clId="{5F8335F9-B3B4-4198-B4AA-BE3D4C24CBF9}" dt="2023-04-13T05:00:54.041" v="532" actId="478"/>
          <ac:spMkLst>
            <pc:docMk/>
            <pc:sldMk cId="0" sldId="260"/>
            <ac:spMk id="4" creationId="{00000000-0000-0000-0000-000000000000}"/>
          </ac:spMkLst>
        </pc:spChg>
        <pc:picChg chg="del">
          <ac:chgData name="Z LP" userId="9d5c3e3fb88d54d8" providerId="LiveId" clId="{5F8335F9-B3B4-4198-B4AA-BE3D4C24CBF9}" dt="2023-04-13T05:00:18.552" v="531" actId="478"/>
          <ac:picMkLst>
            <pc:docMk/>
            <pc:sldMk cId="0" sldId="260"/>
            <ac:picMk id="3" creationId="{00000000-0000-0000-0000-000000000000}"/>
          </ac:picMkLst>
        </pc:picChg>
        <pc:picChg chg="add del mod">
          <ac:chgData name="Z LP" userId="9d5c3e3fb88d54d8" providerId="LiveId" clId="{5F8335F9-B3B4-4198-B4AA-BE3D4C24CBF9}" dt="2023-04-13T05:01:57.408" v="605" actId="478"/>
          <ac:picMkLst>
            <pc:docMk/>
            <pc:sldMk cId="0" sldId="260"/>
            <ac:picMk id="6" creationId="{C3663921-2899-4A0F-E555-6CDD79FC41C4}"/>
          </ac:picMkLst>
        </pc:picChg>
        <pc:picChg chg="add del mod">
          <ac:chgData name="Z LP" userId="9d5c3e3fb88d54d8" providerId="LiveId" clId="{5F8335F9-B3B4-4198-B4AA-BE3D4C24CBF9}" dt="2023-04-13T05:01:57.870" v="606" actId="478"/>
          <ac:picMkLst>
            <pc:docMk/>
            <pc:sldMk cId="0" sldId="260"/>
            <ac:picMk id="8" creationId="{B0DDEA5C-5ED9-38F8-ED24-74CC103432AF}"/>
          </ac:picMkLst>
        </pc:picChg>
        <pc:picChg chg="add del mod">
          <ac:chgData name="Z LP" userId="9d5c3e3fb88d54d8" providerId="LiveId" clId="{5F8335F9-B3B4-4198-B4AA-BE3D4C24CBF9}" dt="2023-04-13T05:03:01.242" v="667" actId="478"/>
          <ac:picMkLst>
            <pc:docMk/>
            <pc:sldMk cId="0" sldId="260"/>
            <ac:picMk id="10" creationId="{B592D613-E481-56BD-5F8A-4F1180248E4E}"/>
          </ac:picMkLst>
        </pc:picChg>
        <pc:picChg chg="add mod">
          <ac:chgData name="Z LP" userId="9d5c3e3fb88d54d8" providerId="LiveId" clId="{5F8335F9-B3B4-4198-B4AA-BE3D4C24CBF9}" dt="2023-04-20T05:18:25.608" v="2192" actId="1076"/>
          <ac:picMkLst>
            <pc:docMk/>
            <pc:sldMk cId="0" sldId="260"/>
            <ac:picMk id="12" creationId="{089E3E89-6503-69D6-583A-E45F01614579}"/>
          </ac:picMkLst>
        </pc:picChg>
        <pc:picChg chg="add mod">
          <ac:chgData name="Z LP" userId="9d5c3e3fb88d54d8" providerId="LiveId" clId="{5F8335F9-B3B4-4198-B4AA-BE3D4C24CBF9}" dt="2023-04-13T05:04:06.753" v="675" actId="1076"/>
          <ac:picMkLst>
            <pc:docMk/>
            <pc:sldMk cId="0" sldId="260"/>
            <ac:picMk id="14" creationId="{2BD04157-8225-E4F1-5DC2-D945A058E5F3}"/>
          </ac:picMkLst>
        </pc:picChg>
      </pc:sldChg>
      <pc:sldChg chg="modSp mod modNotesTx">
        <pc:chgData name="Z LP" userId="9d5c3e3fb88d54d8" providerId="LiveId" clId="{5F8335F9-B3B4-4198-B4AA-BE3D4C24CBF9}" dt="2023-04-20T05:19:33.861" v="2206" actId="1076"/>
        <pc:sldMkLst>
          <pc:docMk/>
          <pc:sldMk cId="0" sldId="262"/>
        </pc:sldMkLst>
        <pc:spChg chg="mod">
          <ac:chgData name="Z LP" userId="9d5c3e3fb88d54d8" providerId="LiveId" clId="{5F8335F9-B3B4-4198-B4AA-BE3D4C24CBF9}" dt="2023-04-20T05:19:33.861" v="2206" actId="1076"/>
          <ac:spMkLst>
            <pc:docMk/>
            <pc:sldMk cId="0" sldId="262"/>
            <ac:spMk id="2" creationId="{00000000-0000-0000-0000-000000000000}"/>
          </ac:spMkLst>
        </pc:spChg>
      </pc:sldChg>
      <pc:sldChg chg="modSp mod modNotesTx">
        <pc:chgData name="Z LP" userId="9d5c3e3fb88d54d8" providerId="LiveId" clId="{5F8335F9-B3B4-4198-B4AA-BE3D4C24CBF9}" dt="2023-04-20T05:19:46.681" v="2209" actId="1076"/>
        <pc:sldMkLst>
          <pc:docMk/>
          <pc:sldMk cId="0" sldId="263"/>
        </pc:sldMkLst>
        <pc:spChg chg="mod">
          <ac:chgData name="Z LP" userId="9d5c3e3fb88d54d8" providerId="LiveId" clId="{5F8335F9-B3B4-4198-B4AA-BE3D4C24CBF9}" dt="2023-04-20T05:19:46.681" v="2209" actId="1076"/>
          <ac:spMkLst>
            <pc:docMk/>
            <pc:sldMk cId="0" sldId="263"/>
            <ac:spMk id="2" creationId="{00000000-0000-0000-0000-000000000000}"/>
          </ac:spMkLst>
        </pc:spChg>
        <pc:grpChg chg="mod">
          <ac:chgData name="Z LP" userId="9d5c3e3fb88d54d8" providerId="LiveId" clId="{5F8335F9-B3B4-4198-B4AA-BE3D4C24CBF9}" dt="2023-04-20T05:19:39.708" v="2208" actId="1076"/>
          <ac:grpSpMkLst>
            <pc:docMk/>
            <pc:sldMk cId="0" sldId="263"/>
            <ac:grpSpMk id="3" creationId="{00000000-0000-0000-0000-000000000000}"/>
          </ac:grpSpMkLst>
        </pc:grpChg>
      </pc:sldChg>
      <pc:sldChg chg="modSp mod modNotesTx">
        <pc:chgData name="Z LP" userId="9d5c3e3fb88d54d8" providerId="LiveId" clId="{5F8335F9-B3B4-4198-B4AA-BE3D4C24CBF9}" dt="2023-04-20T05:19:54.908" v="2210" actId="1076"/>
        <pc:sldMkLst>
          <pc:docMk/>
          <pc:sldMk cId="0" sldId="264"/>
        </pc:sldMkLst>
        <pc:spChg chg="mod">
          <ac:chgData name="Z LP" userId="9d5c3e3fb88d54d8" providerId="LiveId" clId="{5F8335F9-B3B4-4198-B4AA-BE3D4C24CBF9}" dt="2023-04-20T05:19:54.908" v="2210" actId="1076"/>
          <ac:spMkLst>
            <pc:docMk/>
            <pc:sldMk cId="0" sldId="264"/>
            <ac:spMk id="2" creationId="{00000000-0000-0000-0000-000000000000}"/>
          </ac:spMkLst>
        </pc:spChg>
      </pc:sldChg>
      <pc:sldChg chg="modSp mod modNotesTx">
        <pc:chgData name="Z LP" userId="9d5c3e3fb88d54d8" providerId="LiveId" clId="{5F8335F9-B3B4-4198-B4AA-BE3D4C24CBF9}" dt="2023-04-20T05:20:01.630" v="2211" actId="1076"/>
        <pc:sldMkLst>
          <pc:docMk/>
          <pc:sldMk cId="0" sldId="265"/>
        </pc:sldMkLst>
        <pc:spChg chg="mod">
          <ac:chgData name="Z LP" userId="9d5c3e3fb88d54d8" providerId="LiveId" clId="{5F8335F9-B3B4-4198-B4AA-BE3D4C24CBF9}" dt="2023-04-20T05:20:01.630" v="2211" actId="1076"/>
          <ac:spMkLst>
            <pc:docMk/>
            <pc:sldMk cId="0" sldId="265"/>
            <ac:spMk id="2" creationId="{00000000-0000-0000-0000-000000000000}"/>
          </ac:spMkLst>
        </pc:spChg>
      </pc:sldChg>
      <pc:sldChg chg="modSp mod modNotesTx">
        <pc:chgData name="Z LP" userId="9d5c3e3fb88d54d8" providerId="LiveId" clId="{5F8335F9-B3B4-4198-B4AA-BE3D4C24CBF9}" dt="2023-04-20T05:20:06.622" v="2212" actId="1076"/>
        <pc:sldMkLst>
          <pc:docMk/>
          <pc:sldMk cId="0" sldId="266"/>
        </pc:sldMkLst>
        <pc:spChg chg="mod">
          <ac:chgData name="Z LP" userId="9d5c3e3fb88d54d8" providerId="LiveId" clId="{5F8335F9-B3B4-4198-B4AA-BE3D4C24CBF9}" dt="2023-04-20T05:20:06.622" v="2212" actId="1076"/>
          <ac:spMkLst>
            <pc:docMk/>
            <pc:sldMk cId="0" sldId="266"/>
            <ac:spMk id="2" creationId="{00000000-0000-0000-0000-000000000000}"/>
          </ac:spMkLst>
        </pc:spChg>
      </pc:sldChg>
      <pc:sldChg chg="modSp mod modNotesTx">
        <pc:chgData name="Z LP" userId="9d5c3e3fb88d54d8" providerId="LiveId" clId="{5F8335F9-B3B4-4198-B4AA-BE3D4C24CBF9}" dt="2023-04-20T05:20:10.425" v="2213" actId="1076"/>
        <pc:sldMkLst>
          <pc:docMk/>
          <pc:sldMk cId="0" sldId="267"/>
        </pc:sldMkLst>
        <pc:spChg chg="mod">
          <ac:chgData name="Z LP" userId="9d5c3e3fb88d54d8" providerId="LiveId" clId="{5F8335F9-B3B4-4198-B4AA-BE3D4C24CBF9}" dt="2023-04-20T05:20:10.425" v="2213" actId="1076"/>
          <ac:spMkLst>
            <pc:docMk/>
            <pc:sldMk cId="0" sldId="267"/>
            <ac:spMk id="2" creationId="{00000000-0000-0000-0000-000000000000}"/>
          </ac:spMkLst>
        </pc:spChg>
      </pc:sldChg>
      <pc:sldChg chg="addSp delSp modSp mod modNotesTx">
        <pc:chgData name="Z LP" userId="9d5c3e3fb88d54d8" providerId="LiveId" clId="{5F8335F9-B3B4-4198-B4AA-BE3D4C24CBF9}" dt="2023-04-20T05:23:28.576" v="2288" actId="20577"/>
        <pc:sldMkLst>
          <pc:docMk/>
          <pc:sldMk cId="0" sldId="268"/>
        </pc:sldMkLst>
        <pc:spChg chg="del mod">
          <ac:chgData name="Z LP" userId="9d5c3e3fb88d54d8" providerId="LiveId" clId="{5F8335F9-B3B4-4198-B4AA-BE3D4C24CBF9}" dt="2023-04-20T05:20:21.277" v="2216" actId="478"/>
          <ac:spMkLst>
            <pc:docMk/>
            <pc:sldMk cId="0" sldId="268"/>
            <ac:spMk id="2" creationId="{00000000-0000-0000-0000-000000000000}"/>
          </ac:spMkLst>
        </pc:spChg>
        <pc:spChg chg="add mod">
          <ac:chgData name="Z LP" userId="9d5c3e3fb88d54d8" providerId="LiveId" clId="{5F8335F9-B3B4-4198-B4AA-BE3D4C24CBF9}" dt="2023-04-20T05:20:38.773" v="2222" actId="1076"/>
          <ac:spMkLst>
            <pc:docMk/>
            <pc:sldMk cId="0" sldId="268"/>
            <ac:spMk id="18" creationId="{667D07AC-8230-8267-1213-196B98EFC6B7}"/>
          </ac:spMkLst>
        </pc:spChg>
      </pc:sldChg>
      <pc:sldChg chg="addSp delSp modSp mod">
        <pc:chgData name="Z LP" userId="9d5c3e3fb88d54d8" providerId="LiveId" clId="{5F8335F9-B3B4-4198-B4AA-BE3D4C24CBF9}" dt="2023-04-20T05:21:30.448" v="2232" actId="1076"/>
        <pc:sldMkLst>
          <pc:docMk/>
          <pc:sldMk cId="0" sldId="269"/>
        </pc:sldMkLst>
        <pc:spChg chg="del mod">
          <ac:chgData name="Z LP" userId="9d5c3e3fb88d54d8" providerId="LiveId" clId="{5F8335F9-B3B4-4198-B4AA-BE3D4C24CBF9}" dt="2023-04-20T05:20:45.850" v="2224" actId="478"/>
          <ac:spMkLst>
            <pc:docMk/>
            <pc:sldMk cId="0" sldId="269"/>
            <ac:spMk id="2" creationId="{00000000-0000-0000-0000-000000000000}"/>
          </ac:spMkLst>
        </pc:spChg>
        <pc:spChg chg="mod">
          <ac:chgData name="Z LP" userId="9d5c3e3fb88d54d8" providerId="LiveId" clId="{5F8335F9-B3B4-4198-B4AA-BE3D4C24CBF9}" dt="2023-04-20T05:21:30.448" v="2232" actId="1076"/>
          <ac:spMkLst>
            <pc:docMk/>
            <pc:sldMk cId="0" sldId="269"/>
            <ac:spMk id="7" creationId="{00000000-0000-0000-0000-000000000000}"/>
          </ac:spMkLst>
        </pc:spChg>
        <pc:spChg chg="add mod">
          <ac:chgData name="Z LP" userId="9d5c3e3fb88d54d8" providerId="LiveId" clId="{5F8335F9-B3B4-4198-B4AA-BE3D4C24CBF9}" dt="2023-04-20T05:21:03.100" v="2230" actId="1076"/>
          <ac:spMkLst>
            <pc:docMk/>
            <pc:sldMk cId="0" sldId="269"/>
            <ac:spMk id="47" creationId="{48A6CD22-54BD-5ECA-F7F8-E3F5561B2785}"/>
          </ac:spMkLst>
        </pc:spChg>
      </pc:sldChg>
      <pc:sldChg chg="modSp mod">
        <pc:chgData name="Z LP" userId="9d5c3e3fb88d54d8" providerId="LiveId" clId="{5F8335F9-B3B4-4198-B4AA-BE3D4C24CBF9}" dt="2023-04-20T05:21:45.216" v="2233" actId="1076"/>
        <pc:sldMkLst>
          <pc:docMk/>
          <pc:sldMk cId="0" sldId="270"/>
        </pc:sldMkLst>
        <pc:spChg chg="mod">
          <ac:chgData name="Z LP" userId="9d5c3e3fb88d54d8" providerId="LiveId" clId="{5F8335F9-B3B4-4198-B4AA-BE3D4C24CBF9}" dt="2023-04-20T05:21:45.216" v="2233" actId="1076"/>
          <ac:spMkLst>
            <pc:docMk/>
            <pc:sldMk cId="0" sldId="270"/>
            <ac:spMk id="2" creationId="{00000000-0000-0000-0000-000000000000}"/>
          </ac:spMkLst>
        </pc:spChg>
      </pc:sldChg>
      <pc:sldMasterChg chg="modSp modSldLayout">
        <pc:chgData name="Z LP" userId="9d5c3e3fb88d54d8" providerId="LiveId" clId="{5F8335F9-B3B4-4198-B4AA-BE3D4C24CBF9}" dt="2023-04-20T05:18:12.273" v="2189" actId="122"/>
        <pc:sldMasterMkLst>
          <pc:docMk/>
          <pc:sldMasterMk cId="0" sldId="2147483648"/>
        </pc:sldMasterMkLst>
        <pc:spChg chg="mod">
          <ac:chgData name="Z LP" userId="9d5c3e3fb88d54d8" providerId="LiveId" clId="{5F8335F9-B3B4-4198-B4AA-BE3D4C24CBF9}" dt="2023-04-20T05:18:12.273" v="2189" actId="122"/>
          <ac:spMkLst>
            <pc:docMk/>
            <pc:sldMasterMk cId="0" sldId="2147483648"/>
            <ac:spMk id="2" creationId="{00000000-0000-0000-0000-000000000000}"/>
          </ac:spMkLst>
        </pc:spChg>
        <pc:sldLayoutChg chg="modSp mod">
          <pc:chgData name="Z LP" userId="9d5c3e3fb88d54d8" providerId="LiveId" clId="{5F8335F9-B3B4-4198-B4AA-BE3D4C24CBF9}" dt="2023-04-20T05:18:09.415" v="2188" actId="122"/>
          <pc:sldLayoutMkLst>
            <pc:docMk/>
            <pc:sldMasterMk cId="0" sldId="2147483648"/>
            <pc:sldLayoutMk cId="0" sldId="2147483662"/>
          </pc:sldLayoutMkLst>
          <pc:spChg chg="mod">
            <ac:chgData name="Z LP" userId="9d5c3e3fb88d54d8" providerId="LiveId" clId="{5F8335F9-B3B4-4198-B4AA-BE3D4C24CBF9}" dt="2023-04-20T05:18:09.415" v="2188" actId="122"/>
            <ac:spMkLst>
              <pc:docMk/>
              <pc:sldMasterMk cId="0" sldId="2147483648"/>
              <pc:sldLayoutMk cId="0" sldId="2147483662"/>
              <ac:spMk id="2" creationId="{00000000-0000-0000-0000-000000000000}"/>
            </ac:spMkLst>
          </pc:spChg>
        </pc:sldLayoutChg>
        <pc:sldLayoutChg chg="modSp">
          <pc:chgData name="Z LP" userId="9d5c3e3fb88d54d8" providerId="LiveId" clId="{5F8335F9-B3B4-4198-B4AA-BE3D4C24CBF9}" dt="2023-04-20T05:18:06.345" v="2187" actId="122"/>
          <pc:sldLayoutMkLst>
            <pc:docMk/>
            <pc:sldMasterMk cId="0" sldId="2147483648"/>
            <pc:sldLayoutMk cId="0" sldId="2147483663"/>
          </pc:sldLayoutMkLst>
          <pc:spChg chg="mod">
            <ac:chgData name="Z LP" userId="9d5c3e3fb88d54d8" providerId="LiveId" clId="{5F8335F9-B3B4-4198-B4AA-BE3D4C24CBF9}" dt="2023-04-20T05:18:06.345" v="2187" actId="122"/>
            <ac:spMkLst>
              <pc:docMk/>
              <pc:sldMasterMk cId="0" sldId="2147483648"/>
              <pc:sldLayoutMk cId="0" sldId="2147483663"/>
              <ac:spMk id="2" creationId="{00000000-0000-0000-0000-000000000000}"/>
            </ac:spMkLst>
          </pc:spChg>
        </pc:sldLayoutChg>
      </pc:sldMasterChg>
    </pc:docChg>
  </pc:docChgLst>
  <pc:docChgLst>
    <pc:chgData name="Z LP" userId="9d5c3e3fb88d54d8" providerId="LiveId" clId="{AF74B39C-4502-407A-8EF6-7D1F0EF16BCC}"/>
    <pc:docChg chg="undo custSel addSld delSld modSld sldOrd">
      <pc:chgData name="Z LP" userId="9d5c3e3fb88d54d8" providerId="LiveId" clId="{AF74B39C-4502-407A-8EF6-7D1F0EF16BCC}" dt="2023-05-18T13:10:21.360" v="216" actId="47"/>
      <pc:docMkLst>
        <pc:docMk/>
      </pc:docMkLst>
      <pc:sldChg chg="modSp mod">
        <pc:chgData name="Z LP" userId="9d5c3e3fb88d54d8" providerId="LiveId" clId="{AF74B39C-4502-407A-8EF6-7D1F0EF16BCC}" dt="2023-05-04T05:24:37.353" v="0" actId="1076"/>
        <pc:sldMkLst>
          <pc:docMk/>
          <pc:sldMk cId="0" sldId="256"/>
        </pc:sldMkLst>
        <pc:spChg chg="mod">
          <ac:chgData name="Z LP" userId="9d5c3e3fb88d54d8" providerId="LiveId" clId="{AF74B39C-4502-407A-8EF6-7D1F0EF16BCC}" dt="2023-05-04T05:24:37.353" v="0" actId="1076"/>
          <ac:spMkLst>
            <pc:docMk/>
            <pc:sldMk cId="0" sldId="256"/>
            <ac:spMk id="7" creationId="{00000000-0000-0000-0000-000000000000}"/>
          </ac:spMkLst>
        </pc:spChg>
      </pc:sldChg>
      <pc:sldChg chg="modSp mod modNotesTx">
        <pc:chgData name="Z LP" userId="9d5c3e3fb88d54d8" providerId="LiveId" clId="{AF74B39C-4502-407A-8EF6-7D1F0EF16BCC}" dt="2023-05-10T17:00:18.980" v="58" actId="20577"/>
        <pc:sldMkLst>
          <pc:docMk/>
          <pc:sldMk cId="0" sldId="257"/>
        </pc:sldMkLst>
        <pc:spChg chg="mod">
          <ac:chgData name="Z LP" userId="9d5c3e3fb88d54d8" providerId="LiveId" clId="{AF74B39C-4502-407A-8EF6-7D1F0EF16BCC}" dt="2023-05-04T05:24:42.719" v="1" actId="1076"/>
          <ac:spMkLst>
            <pc:docMk/>
            <pc:sldMk cId="0" sldId="257"/>
            <ac:spMk id="2" creationId="{00000000-0000-0000-0000-000000000000}"/>
          </ac:spMkLst>
        </pc:spChg>
      </pc:sldChg>
      <pc:sldChg chg="del">
        <pc:chgData name="Z LP" userId="9d5c3e3fb88d54d8" providerId="LiveId" clId="{AF74B39C-4502-407A-8EF6-7D1F0EF16BCC}" dt="2023-05-12T05:03:26.629" v="214" actId="47"/>
        <pc:sldMkLst>
          <pc:docMk/>
          <pc:sldMk cId="0" sldId="259"/>
        </pc:sldMkLst>
      </pc:sldChg>
      <pc:sldChg chg="addSp delSp modSp mod">
        <pc:chgData name="Z LP" userId="9d5c3e3fb88d54d8" providerId="LiveId" clId="{AF74B39C-4502-407A-8EF6-7D1F0EF16BCC}" dt="2023-05-11T05:53:42.050" v="66" actId="14100"/>
        <pc:sldMkLst>
          <pc:docMk/>
          <pc:sldMk cId="0" sldId="260"/>
        </pc:sldMkLst>
        <pc:picChg chg="add mod">
          <ac:chgData name="Z LP" userId="9d5c3e3fb88d54d8" providerId="LiveId" clId="{AF74B39C-4502-407A-8EF6-7D1F0EF16BCC}" dt="2023-05-04T05:25:31.209" v="8" actId="1076"/>
          <ac:picMkLst>
            <pc:docMk/>
            <pc:sldMk cId="0" sldId="260"/>
            <ac:picMk id="4" creationId="{C7210E94-1E30-41C0-344A-E93F6B9CA048}"/>
          </ac:picMkLst>
        </pc:picChg>
        <pc:picChg chg="del mod">
          <ac:chgData name="Z LP" userId="9d5c3e3fb88d54d8" providerId="LiveId" clId="{AF74B39C-4502-407A-8EF6-7D1F0EF16BCC}" dt="2023-05-04T05:25:21.580" v="4" actId="478"/>
          <ac:picMkLst>
            <pc:docMk/>
            <pc:sldMk cId="0" sldId="260"/>
            <ac:picMk id="12" creationId="{089E3E89-6503-69D6-583A-E45F01614579}"/>
          </ac:picMkLst>
        </pc:picChg>
        <pc:picChg chg="mod">
          <ac:chgData name="Z LP" userId="9d5c3e3fb88d54d8" providerId="LiveId" clId="{AF74B39C-4502-407A-8EF6-7D1F0EF16BCC}" dt="2023-05-11T05:53:42.050" v="66" actId="14100"/>
          <ac:picMkLst>
            <pc:docMk/>
            <pc:sldMk cId="0" sldId="260"/>
            <ac:picMk id="14" creationId="{2BD04157-8225-E4F1-5DC2-D945A058E5F3}"/>
          </ac:picMkLst>
        </pc:picChg>
      </pc:sldChg>
      <pc:sldChg chg="modNotesTx">
        <pc:chgData name="Z LP" userId="9d5c3e3fb88d54d8" providerId="LiveId" clId="{AF74B39C-4502-407A-8EF6-7D1F0EF16BCC}" dt="2023-05-11T06:03:18.343" v="165" actId="20577"/>
        <pc:sldMkLst>
          <pc:docMk/>
          <pc:sldMk cId="0" sldId="262"/>
        </pc:sldMkLst>
      </pc:sldChg>
      <pc:sldChg chg="modSp mod">
        <pc:chgData name="Z LP" userId="9d5c3e3fb88d54d8" providerId="LiveId" clId="{AF74B39C-4502-407A-8EF6-7D1F0EF16BCC}" dt="2023-05-04T05:27:42.114" v="10" actId="1076"/>
        <pc:sldMkLst>
          <pc:docMk/>
          <pc:sldMk cId="0" sldId="266"/>
        </pc:sldMkLst>
        <pc:spChg chg="mod">
          <ac:chgData name="Z LP" userId="9d5c3e3fb88d54d8" providerId="LiveId" clId="{AF74B39C-4502-407A-8EF6-7D1F0EF16BCC}" dt="2023-05-04T05:27:42.114" v="10" actId="1076"/>
          <ac:spMkLst>
            <pc:docMk/>
            <pc:sldMk cId="0" sldId="266"/>
            <ac:spMk id="2" creationId="{00000000-0000-0000-0000-000000000000}"/>
          </ac:spMkLst>
        </pc:spChg>
      </pc:sldChg>
      <pc:sldChg chg="del">
        <pc:chgData name="Z LP" userId="9d5c3e3fb88d54d8" providerId="LiveId" clId="{AF74B39C-4502-407A-8EF6-7D1F0EF16BCC}" dt="2023-05-18T13:10:20.445" v="215" actId="47"/>
        <pc:sldMkLst>
          <pc:docMk/>
          <pc:sldMk cId="0" sldId="268"/>
        </pc:sldMkLst>
      </pc:sldChg>
      <pc:sldChg chg="addSp modSp del mod">
        <pc:chgData name="Z LP" userId="9d5c3e3fb88d54d8" providerId="LiveId" clId="{AF74B39C-4502-407A-8EF6-7D1F0EF16BCC}" dt="2023-05-18T13:10:21.360" v="216" actId="47"/>
        <pc:sldMkLst>
          <pc:docMk/>
          <pc:sldMk cId="0" sldId="269"/>
        </pc:sldMkLst>
        <pc:picChg chg="add mod">
          <ac:chgData name="Z LP" userId="9d5c3e3fb88d54d8" providerId="LiveId" clId="{AF74B39C-4502-407A-8EF6-7D1F0EF16BCC}" dt="2023-05-11T06:25:17.678" v="209" actId="1076"/>
          <ac:picMkLst>
            <pc:docMk/>
            <pc:sldMk cId="0" sldId="269"/>
            <ac:picMk id="48" creationId="{B277EA71-099B-0D41-8C60-72A6B77EC7DA}"/>
          </ac:picMkLst>
        </pc:picChg>
      </pc:sldChg>
      <pc:sldChg chg="modSp mod">
        <pc:chgData name="Z LP" userId="9d5c3e3fb88d54d8" providerId="LiveId" clId="{AF74B39C-4502-407A-8EF6-7D1F0EF16BCC}" dt="2023-05-04T05:32:00.426" v="11" actId="1076"/>
        <pc:sldMkLst>
          <pc:docMk/>
          <pc:sldMk cId="0" sldId="271"/>
        </pc:sldMkLst>
        <pc:spChg chg="mod">
          <ac:chgData name="Z LP" userId="9d5c3e3fb88d54d8" providerId="LiveId" clId="{AF74B39C-4502-407A-8EF6-7D1F0EF16BCC}" dt="2023-05-04T05:32:00.426" v="11" actId="1076"/>
          <ac:spMkLst>
            <pc:docMk/>
            <pc:sldMk cId="0" sldId="271"/>
            <ac:spMk id="2" creationId="{00000000-0000-0000-0000-000000000000}"/>
          </ac:spMkLst>
        </pc:spChg>
      </pc:sldChg>
      <pc:sldChg chg="addSp delSp modSp add mod ord modNotesTx">
        <pc:chgData name="Z LP" userId="9d5c3e3fb88d54d8" providerId="LiveId" clId="{AF74B39C-4502-407A-8EF6-7D1F0EF16BCC}" dt="2023-05-11T06:03:08.319" v="164" actId="1076"/>
        <pc:sldMkLst>
          <pc:docMk/>
          <pc:sldMk cId="3821566525" sldId="272"/>
        </pc:sldMkLst>
        <pc:spChg chg="mod">
          <ac:chgData name="Z LP" userId="9d5c3e3fb88d54d8" providerId="LiveId" clId="{AF74B39C-4502-407A-8EF6-7D1F0EF16BCC}" dt="2023-05-11T05:53:25.589" v="62"/>
          <ac:spMkLst>
            <pc:docMk/>
            <pc:sldMk cId="3821566525" sldId="272"/>
            <ac:spMk id="2" creationId="{00000000-0000-0000-0000-000000000000}"/>
          </ac:spMkLst>
        </pc:spChg>
        <pc:spChg chg="del">
          <ac:chgData name="Z LP" userId="9d5c3e3fb88d54d8" providerId="LiveId" clId="{AF74B39C-4502-407A-8EF6-7D1F0EF16BCC}" dt="2023-05-11T05:53:31.341" v="63" actId="478"/>
          <ac:spMkLst>
            <pc:docMk/>
            <pc:sldMk cId="3821566525" sldId="272"/>
            <ac:spMk id="3" creationId="{00000000-0000-0000-0000-000000000000}"/>
          </ac:spMkLst>
        </pc:spChg>
        <pc:spChg chg="del">
          <ac:chgData name="Z LP" userId="9d5c3e3fb88d54d8" providerId="LiveId" clId="{AF74B39C-4502-407A-8EF6-7D1F0EF16BCC}" dt="2023-05-11T05:53:31.341" v="63" actId="478"/>
          <ac:spMkLst>
            <pc:docMk/>
            <pc:sldMk cId="3821566525" sldId="272"/>
            <ac:spMk id="4" creationId="{00000000-0000-0000-0000-000000000000}"/>
          </ac:spMkLst>
        </pc:spChg>
        <pc:spChg chg="del">
          <ac:chgData name="Z LP" userId="9d5c3e3fb88d54d8" providerId="LiveId" clId="{AF74B39C-4502-407A-8EF6-7D1F0EF16BCC}" dt="2023-05-11T05:53:31.341" v="63" actId="478"/>
          <ac:spMkLst>
            <pc:docMk/>
            <pc:sldMk cId="3821566525" sldId="272"/>
            <ac:spMk id="5" creationId="{00000000-0000-0000-0000-000000000000}"/>
          </ac:spMkLst>
        </pc:spChg>
        <pc:spChg chg="del">
          <ac:chgData name="Z LP" userId="9d5c3e3fb88d54d8" providerId="LiveId" clId="{AF74B39C-4502-407A-8EF6-7D1F0EF16BCC}" dt="2023-05-11T05:53:31.341" v="63" actId="478"/>
          <ac:spMkLst>
            <pc:docMk/>
            <pc:sldMk cId="3821566525" sldId="272"/>
            <ac:spMk id="6" creationId="{00000000-0000-0000-0000-000000000000}"/>
          </ac:spMkLst>
        </pc:spChg>
        <pc:spChg chg="del">
          <ac:chgData name="Z LP" userId="9d5c3e3fb88d54d8" providerId="LiveId" clId="{AF74B39C-4502-407A-8EF6-7D1F0EF16BCC}" dt="2023-05-11T05:53:31.341" v="63" actId="478"/>
          <ac:spMkLst>
            <pc:docMk/>
            <pc:sldMk cId="3821566525" sldId="272"/>
            <ac:spMk id="7" creationId="{00000000-0000-0000-0000-000000000000}"/>
          </ac:spMkLst>
        </pc:spChg>
        <pc:spChg chg="del">
          <ac:chgData name="Z LP" userId="9d5c3e3fb88d54d8" providerId="LiveId" clId="{AF74B39C-4502-407A-8EF6-7D1F0EF16BCC}" dt="2023-05-11T05:53:31.341" v="63" actId="478"/>
          <ac:spMkLst>
            <pc:docMk/>
            <pc:sldMk cId="3821566525" sldId="272"/>
            <ac:spMk id="8" creationId="{00000000-0000-0000-0000-000000000000}"/>
          </ac:spMkLst>
        </pc:spChg>
        <pc:spChg chg="del">
          <ac:chgData name="Z LP" userId="9d5c3e3fb88d54d8" providerId="LiveId" clId="{AF74B39C-4502-407A-8EF6-7D1F0EF16BCC}" dt="2023-05-11T05:53:31.341" v="63" actId="478"/>
          <ac:spMkLst>
            <pc:docMk/>
            <pc:sldMk cId="3821566525" sldId="272"/>
            <ac:spMk id="9" creationId="{00000000-0000-0000-0000-000000000000}"/>
          </ac:spMkLst>
        </pc:spChg>
        <pc:spChg chg="del">
          <ac:chgData name="Z LP" userId="9d5c3e3fb88d54d8" providerId="LiveId" clId="{AF74B39C-4502-407A-8EF6-7D1F0EF16BCC}" dt="2023-05-11T05:53:31.341" v="63" actId="478"/>
          <ac:spMkLst>
            <pc:docMk/>
            <pc:sldMk cId="3821566525" sldId="272"/>
            <ac:spMk id="13" creationId="{00000000-0000-0000-0000-000000000000}"/>
          </ac:spMkLst>
        </pc:spChg>
        <pc:spChg chg="del">
          <ac:chgData name="Z LP" userId="9d5c3e3fb88d54d8" providerId="LiveId" clId="{AF74B39C-4502-407A-8EF6-7D1F0EF16BCC}" dt="2023-05-11T05:53:31.341" v="63" actId="478"/>
          <ac:spMkLst>
            <pc:docMk/>
            <pc:sldMk cId="3821566525" sldId="272"/>
            <ac:spMk id="14" creationId="{00000000-0000-0000-0000-000000000000}"/>
          </ac:spMkLst>
        </pc:spChg>
        <pc:spChg chg="del">
          <ac:chgData name="Z LP" userId="9d5c3e3fb88d54d8" providerId="LiveId" clId="{AF74B39C-4502-407A-8EF6-7D1F0EF16BCC}" dt="2023-05-11T05:53:31.341" v="63" actId="478"/>
          <ac:spMkLst>
            <pc:docMk/>
            <pc:sldMk cId="3821566525" sldId="272"/>
            <ac:spMk id="15" creationId="{00000000-0000-0000-0000-000000000000}"/>
          </ac:spMkLst>
        </pc:spChg>
        <pc:spChg chg="del">
          <ac:chgData name="Z LP" userId="9d5c3e3fb88d54d8" providerId="LiveId" clId="{AF74B39C-4502-407A-8EF6-7D1F0EF16BCC}" dt="2023-05-11T05:53:31.341" v="63" actId="478"/>
          <ac:spMkLst>
            <pc:docMk/>
            <pc:sldMk cId="3821566525" sldId="272"/>
            <ac:spMk id="16" creationId="{00000000-0000-0000-0000-000000000000}"/>
          </ac:spMkLst>
        </pc:spChg>
        <pc:spChg chg="del">
          <ac:chgData name="Z LP" userId="9d5c3e3fb88d54d8" providerId="LiveId" clId="{AF74B39C-4502-407A-8EF6-7D1F0EF16BCC}" dt="2023-05-11T05:53:31.341" v="63" actId="478"/>
          <ac:spMkLst>
            <pc:docMk/>
            <pc:sldMk cId="3821566525" sldId="272"/>
            <ac:spMk id="17" creationId="{00000000-0000-0000-0000-000000000000}"/>
          </ac:spMkLst>
        </pc:spChg>
        <pc:spChg chg="del">
          <ac:chgData name="Z LP" userId="9d5c3e3fb88d54d8" providerId="LiveId" clId="{AF74B39C-4502-407A-8EF6-7D1F0EF16BCC}" dt="2023-05-11T05:53:31.341" v="63" actId="478"/>
          <ac:spMkLst>
            <pc:docMk/>
            <pc:sldMk cId="3821566525" sldId="272"/>
            <ac:spMk id="18" creationId="{00000000-0000-0000-0000-000000000000}"/>
          </ac:spMkLst>
        </pc:spChg>
        <pc:spChg chg="del">
          <ac:chgData name="Z LP" userId="9d5c3e3fb88d54d8" providerId="LiveId" clId="{AF74B39C-4502-407A-8EF6-7D1F0EF16BCC}" dt="2023-05-11T05:53:31.341" v="63" actId="478"/>
          <ac:spMkLst>
            <pc:docMk/>
            <pc:sldMk cId="3821566525" sldId="272"/>
            <ac:spMk id="19" creationId="{00000000-0000-0000-0000-000000000000}"/>
          </ac:spMkLst>
        </pc:spChg>
        <pc:spChg chg="del">
          <ac:chgData name="Z LP" userId="9d5c3e3fb88d54d8" providerId="LiveId" clId="{AF74B39C-4502-407A-8EF6-7D1F0EF16BCC}" dt="2023-05-11T05:53:31.341" v="63" actId="478"/>
          <ac:spMkLst>
            <pc:docMk/>
            <pc:sldMk cId="3821566525" sldId="272"/>
            <ac:spMk id="20" creationId="{00000000-0000-0000-0000-000000000000}"/>
          </ac:spMkLst>
        </pc:spChg>
        <pc:spChg chg="add mod">
          <ac:chgData name="Z LP" userId="9d5c3e3fb88d54d8" providerId="LiveId" clId="{AF74B39C-4502-407A-8EF6-7D1F0EF16BCC}" dt="2023-05-11T05:55:21.120" v="75" actId="207"/>
          <ac:spMkLst>
            <pc:docMk/>
            <pc:sldMk cId="3821566525" sldId="272"/>
            <ac:spMk id="21" creationId="{0B0E3D7D-FA61-4FBF-5B03-E8E64D78D695}"/>
          </ac:spMkLst>
        </pc:spChg>
        <pc:spChg chg="add del">
          <ac:chgData name="Z LP" userId="9d5c3e3fb88d54d8" providerId="LiveId" clId="{AF74B39C-4502-407A-8EF6-7D1F0EF16BCC}" dt="2023-05-11T05:55:33.616" v="77" actId="478"/>
          <ac:spMkLst>
            <pc:docMk/>
            <pc:sldMk cId="3821566525" sldId="272"/>
            <ac:spMk id="22" creationId="{EC94AE5E-D0C6-C06C-791A-1707E54D3F4E}"/>
          </ac:spMkLst>
        </pc:spChg>
        <pc:spChg chg="add mod">
          <ac:chgData name="Z LP" userId="9d5c3e3fb88d54d8" providerId="LiveId" clId="{AF74B39C-4502-407A-8EF6-7D1F0EF16BCC}" dt="2023-05-11T05:56:48.419" v="95" actId="1076"/>
          <ac:spMkLst>
            <pc:docMk/>
            <pc:sldMk cId="3821566525" sldId="272"/>
            <ac:spMk id="27" creationId="{92FCBF0D-1ACC-AF22-B310-DD2E97A6342A}"/>
          </ac:spMkLst>
        </pc:spChg>
        <pc:spChg chg="add mod">
          <ac:chgData name="Z LP" userId="9d5c3e3fb88d54d8" providerId="LiveId" clId="{AF74B39C-4502-407A-8EF6-7D1F0EF16BCC}" dt="2023-05-11T05:56:55.529" v="99"/>
          <ac:spMkLst>
            <pc:docMk/>
            <pc:sldMk cId="3821566525" sldId="272"/>
            <ac:spMk id="28" creationId="{0385AFF9-80FF-2982-393A-CEC48E544D8C}"/>
          </ac:spMkLst>
        </pc:spChg>
        <pc:spChg chg="add mod">
          <ac:chgData name="Z LP" userId="9d5c3e3fb88d54d8" providerId="LiveId" clId="{AF74B39C-4502-407A-8EF6-7D1F0EF16BCC}" dt="2023-05-11T06:03:08.319" v="164" actId="1076"/>
          <ac:spMkLst>
            <pc:docMk/>
            <pc:sldMk cId="3821566525" sldId="272"/>
            <ac:spMk id="31" creationId="{A19971C8-C08F-0108-1098-F0A7FCD70EBA}"/>
          </ac:spMkLst>
        </pc:spChg>
        <pc:grpChg chg="del">
          <ac:chgData name="Z LP" userId="9d5c3e3fb88d54d8" providerId="LiveId" clId="{AF74B39C-4502-407A-8EF6-7D1F0EF16BCC}" dt="2023-05-11T05:53:31.341" v="63" actId="478"/>
          <ac:grpSpMkLst>
            <pc:docMk/>
            <pc:sldMk cId="3821566525" sldId="272"/>
            <ac:grpSpMk id="10" creationId="{00000000-0000-0000-0000-000000000000}"/>
          </ac:grpSpMkLst>
        </pc:grpChg>
        <pc:picChg chg="add mod">
          <ac:chgData name="Z LP" userId="9d5c3e3fb88d54d8" providerId="LiveId" clId="{AF74B39C-4502-407A-8EF6-7D1F0EF16BCC}" dt="2023-05-11T05:56:20.959" v="86" actId="1076"/>
          <ac:picMkLst>
            <pc:docMk/>
            <pc:sldMk cId="3821566525" sldId="272"/>
            <ac:picMk id="24" creationId="{5AA60D77-345F-F86F-37F4-DC650850A180}"/>
          </ac:picMkLst>
        </pc:picChg>
        <pc:picChg chg="add mod">
          <ac:chgData name="Z LP" userId="9d5c3e3fb88d54d8" providerId="LiveId" clId="{AF74B39C-4502-407A-8EF6-7D1F0EF16BCC}" dt="2023-05-11T05:56:25.771" v="87" actId="1076"/>
          <ac:picMkLst>
            <pc:docMk/>
            <pc:sldMk cId="3821566525" sldId="272"/>
            <ac:picMk id="26" creationId="{C86F2A53-D204-18CA-490D-FCECC55DDA70}"/>
          </ac:picMkLst>
        </pc:picChg>
        <pc:picChg chg="add mod">
          <ac:chgData name="Z LP" userId="9d5c3e3fb88d54d8" providerId="LiveId" clId="{AF74B39C-4502-407A-8EF6-7D1F0EF16BCC}" dt="2023-05-11T06:02:53.810" v="160" actId="1076"/>
          <ac:picMkLst>
            <pc:docMk/>
            <pc:sldMk cId="3821566525" sldId="272"/>
            <ac:picMk id="30" creationId="{570352E6-008E-F36C-0E72-B5910D7F5140}"/>
          </ac:picMkLst>
        </pc:picChg>
        <pc:picChg chg="add mod">
          <ac:chgData name="Z LP" userId="9d5c3e3fb88d54d8" providerId="LiveId" clId="{AF74B39C-4502-407A-8EF6-7D1F0EF16BCC}" dt="2023-05-11T06:03:02.357" v="163" actId="1076"/>
          <ac:picMkLst>
            <pc:docMk/>
            <pc:sldMk cId="3821566525" sldId="272"/>
            <ac:picMk id="33" creationId="{70C6D159-9CF5-0A1C-9C03-9522EA0E34FF}"/>
          </ac:picMkLst>
        </pc:picChg>
      </pc:sldChg>
      <pc:sldChg chg="addSp delSp modSp add mod">
        <pc:chgData name="Z LP" userId="9d5c3e3fb88d54d8" providerId="LiveId" clId="{AF74B39C-4502-407A-8EF6-7D1F0EF16BCC}" dt="2023-05-11T06:10:32.664" v="201" actId="1076"/>
        <pc:sldMkLst>
          <pc:docMk/>
          <pc:sldMk cId="256348660" sldId="273"/>
        </pc:sldMkLst>
        <pc:spChg chg="del">
          <ac:chgData name="Z LP" userId="9d5c3e3fb88d54d8" providerId="LiveId" clId="{AF74B39C-4502-407A-8EF6-7D1F0EF16BCC}" dt="2023-05-11T06:04:30.506" v="167" actId="478"/>
          <ac:spMkLst>
            <pc:docMk/>
            <pc:sldMk cId="256348660" sldId="273"/>
            <ac:spMk id="6" creationId="{00000000-0000-0000-0000-000000000000}"/>
          </ac:spMkLst>
        </pc:spChg>
        <pc:spChg chg="del">
          <ac:chgData name="Z LP" userId="9d5c3e3fb88d54d8" providerId="LiveId" clId="{AF74B39C-4502-407A-8EF6-7D1F0EF16BCC}" dt="2023-05-11T06:04:30.506" v="167" actId="478"/>
          <ac:spMkLst>
            <pc:docMk/>
            <pc:sldMk cId="256348660" sldId="273"/>
            <ac:spMk id="7" creationId="{00000000-0000-0000-0000-000000000000}"/>
          </ac:spMkLst>
        </pc:spChg>
        <pc:spChg chg="del">
          <ac:chgData name="Z LP" userId="9d5c3e3fb88d54d8" providerId="LiveId" clId="{AF74B39C-4502-407A-8EF6-7D1F0EF16BCC}" dt="2023-05-11T06:04:30.506" v="167" actId="478"/>
          <ac:spMkLst>
            <pc:docMk/>
            <pc:sldMk cId="256348660" sldId="273"/>
            <ac:spMk id="8" creationId="{00000000-0000-0000-0000-000000000000}"/>
          </ac:spMkLst>
        </pc:spChg>
        <pc:spChg chg="del">
          <ac:chgData name="Z LP" userId="9d5c3e3fb88d54d8" providerId="LiveId" clId="{AF74B39C-4502-407A-8EF6-7D1F0EF16BCC}" dt="2023-05-11T06:04:30.506" v="167" actId="478"/>
          <ac:spMkLst>
            <pc:docMk/>
            <pc:sldMk cId="256348660" sldId="273"/>
            <ac:spMk id="12" creationId="{00000000-0000-0000-0000-000000000000}"/>
          </ac:spMkLst>
        </pc:spChg>
        <pc:spChg chg="del">
          <ac:chgData name="Z LP" userId="9d5c3e3fb88d54d8" providerId="LiveId" clId="{AF74B39C-4502-407A-8EF6-7D1F0EF16BCC}" dt="2023-05-11T06:04:30.506" v="167" actId="478"/>
          <ac:spMkLst>
            <pc:docMk/>
            <pc:sldMk cId="256348660" sldId="273"/>
            <ac:spMk id="13" creationId="{00000000-0000-0000-0000-000000000000}"/>
          </ac:spMkLst>
        </pc:spChg>
        <pc:spChg chg="del">
          <ac:chgData name="Z LP" userId="9d5c3e3fb88d54d8" providerId="LiveId" clId="{AF74B39C-4502-407A-8EF6-7D1F0EF16BCC}" dt="2023-05-11T06:04:30.506" v="167" actId="478"/>
          <ac:spMkLst>
            <pc:docMk/>
            <pc:sldMk cId="256348660" sldId="273"/>
            <ac:spMk id="14" creationId="{00000000-0000-0000-0000-000000000000}"/>
          </ac:spMkLst>
        </pc:spChg>
        <pc:spChg chg="del">
          <ac:chgData name="Z LP" userId="9d5c3e3fb88d54d8" providerId="LiveId" clId="{AF74B39C-4502-407A-8EF6-7D1F0EF16BCC}" dt="2023-05-11T06:04:30.506" v="167" actId="478"/>
          <ac:spMkLst>
            <pc:docMk/>
            <pc:sldMk cId="256348660" sldId="273"/>
            <ac:spMk id="15" creationId="{00000000-0000-0000-0000-000000000000}"/>
          </ac:spMkLst>
        </pc:spChg>
        <pc:spChg chg="del">
          <ac:chgData name="Z LP" userId="9d5c3e3fb88d54d8" providerId="LiveId" clId="{AF74B39C-4502-407A-8EF6-7D1F0EF16BCC}" dt="2023-05-11T06:04:30.506" v="167" actId="478"/>
          <ac:spMkLst>
            <pc:docMk/>
            <pc:sldMk cId="256348660" sldId="273"/>
            <ac:spMk id="16" creationId="{00000000-0000-0000-0000-000000000000}"/>
          </ac:spMkLst>
        </pc:spChg>
        <pc:spChg chg="del">
          <ac:chgData name="Z LP" userId="9d5c3e3fb88d54d8" providerId="LiveId" clId="{AF74B39C-4502-407A-8EF6-7D1F0EF16BCC}" dt="2023-05-11T06:04:30.506" v="167" actId="478"/>
          <ac:spMkLst>
            <pc:docMk/>
            <pc:sldMk cId="256348660" sldId="273"/>
            <ac:spMk id="17" creationId="{00000000-0000-0000-0000-000000000000}"/>
          </ac:spMkLst>
        </pc:spChg>
        <pc:spChg chg="del">
          <ac:chgData name="Z LP" userId="9d5c3e3fb88d54d8" providerId="LiveId" clId="{AF74B39C-4502-407A-8EF6-7D1F0EF16BCC}" dt="2023-05-11T06:04:30.506" v="167" actId="478"/>
          <ac:spMkLst>
            <pc:docMk/>
            <pc:sldMk cId="256348660" sldId="273"/>
            <ac:spMk id="18" creationId="{00000000-0000-0000-0000-000000000000}"/>
          </ac:spMkLst>
        </pc:spChg>
        <pc:spChg chg="del">
          <ac:chgData name="Z LP" userId="9d5c3e3fb88d54d8" providerId="LiveId" clId="{AF74B39C-4502-407A-8EF6-7D1F0EF16BCC}" dt="2023-05-11T06:04:30.506" v="167" actId="478"/>
          <ac:spMkLst>
            <pc:docMk/>
            <pc:sldMk cId="256348660" sldId="273"/>
            <ac:spMk id="19" creationId="{00000000-0000-0000-0000-000000000000}"/>
          </ac:spMkLst>
        </pc:spChg>
        <pc:spChg chg="del">
          <ac:chgData name="Z LP" userId="9d5c3e3fb88d54d8" providerId="LiveId" clId="{AF74B39C-4502-407A-8EF6-7D1F0EF16BCC}" dt="2023-05-11T06:04:30.506" v="167" actId="478"/>
          <ac:spMkLst>
            <pc:docMk/>
            <pc:sldMk cId="256348660" sldId="273"/>
            <ac:spMk id="20" creationId="{00000000-0000-0000-0000-000000000000}"/>
          </ac:spMkLst>
        </pc:spChg>
        <pc:spChg chg="del">
          <ac:chgData name="Z LP" userId="9d5c3e3fb88d54d8" providerId="LiveId" clId="{AF74B39C-4502-407A-8EF6-7D1F0EF16BCC}" dt="2023-05-11T06:04:30.506" v="167" actId="478"/>
          <ac:spMkLst>
            <pc:docMk/>
            <pc:sldMk cId="256348660" sldId="273"/>
            <ac:spMk id="21" creationId="{00000000-0000-0000-0000-000000000000}"/>
          </ac:spMkLst>
        </pc:spChg>
        <pc:spChg chg="del">
          <ac:chgData name="Z LP" userId="9d5c3e3fb88d54d8" providerId="LiveId" clId="{AF74B39C-4502-407A-8EF6-7D1F0EF16BCC}" dt="2023-05-11T06:04:30.506" v="167" actId="478"/>
          <ac:spMkLst>
            <pc:docMk/>
            <pc:sldMk cId="256348660" sldId="273"/>
            <ac:spMk id="22" creationId="{00000000-0000-0000-0000-000000000000}"/>
          </ac:spMkLst>
        </pc:spChg>
        <pc:spChg chg="del">
          <ac:chgData name="Z LP" userId="9d5c3e3fb88d54d8" providerId="LiveId" clId="{AF74B39C-4502-407A-8EF6-7D1F0EF16BCC}" dt="2023-05-11T06:04:30.506" v="167" actId="478"/>
          <ac:spMkLst>
            <pc:docMk/>
            <pc:sldMk cId="256348660" sldId="273"/>
            <ac:spMk id="23" creationId="{00000000-0000-0000-0000-000000000000}"/>
          </ac:spMkLst>
        </pc:spChg>
        <pc:spChg chg="del">
          <ac:chgData name="Z LP" userId="9d5c3e3fb88d54d8" providerId="LiveId" clId="{AF74B39C-4502-407A-8EF6-7D1F0EF16BCC}" dt="2023-05-11T06:04:30.506" v="167" actId="478"/>
          <ac:spMkLst>
            <pc:docMk/>
            <pc:sldMk cId="256348660" sldId="273"/>
            <ac:spMk id="24" creationId="{00000000-0000-0000-0000-000000000000}"/>
          </ac:spMkLst>
        </pc:spChg>
        <pc:spChg chg="del">
          <ac:chgData name="Z LP" userId="9d5c3e3fb88d54d8" providerId="LiveId" clId="{AF74B39C-4502-407A-8EF6-7D1F0EF16BCC}" dt="2023-05-11T06:04:30.506" v="167" actId="478"/>
          <ac:spMkLst>
            <pc:docMk/>
            <pc:sldMk cId="256348660" sldId="273"/>
            <ac:spMk id="25" creationId="{00000000-0000-0000-0000-000000000000}"/>
          </ac:spMkLst>
        </pc:spChg>
        <pc:spChg chg="del">
          <ac:chgData name="Z LP" userId="9d5c3e3fb88d54d8" providerId="LiveId" clId="{AF74B39C-4502-407A-8EF6-7D1F0EF16BCC}" dt="2023-05-11T06:04:30.506" v="167" actId="478"/>
          <ac:spMkLst>
            <pc:docMk/>
            <pc:sldMk cId="256348660" sldId="273"/>
            <ac:spMk id="26" creationId="{00000000-0000-0000-0000-000000000000}"/>
          </ac:spMkLst>
        </pc:spChg>
        <pc:spChg chg="del">
          <ac:chgData name="Z LP" userId="9d5c3e3fb88d54d8" providerId="LiveId" clId="{AF74B39C-4502-407A-8EF6-7D1F0EF16BCC}" dt="2023-05-11T06:04:30.506" v="167" actId="478"/>
          <ac:spMkLst>
            <pc:docMk/>
            <pc:sldMk cId="256348660" sldId="273"/>
            <ac:spMk id="27" creationId="{00000000-0000-0000-0000-000000000000}"/>
          </ac:spMkLst>
        </pc:spChg>
        <pc:spChg chg="del">
          <ac:chgData name="Z LP" userId="9d5c3e3fb88d54d8" providerId="LiveId" clId="{AF74B39C-4502-407A-8EF6-7D1F0EF16BCC}" dt="2023-05-11T06:04:30.506" v="167" actId="478"/>
          <ac:spMkLst>
            <pc:docMk/>
            <pc:sldMk cId="256348660" sldId="273"/>
            <ac:spMk id="28" creationId="{00000000-0000-0000-0000-000000000000}"/>
          </ac:spMkLst>
        </pc:spChg>
        <pc:spChg chg="del">
          <ac:chgData name="Z LP" userId="9d5c3e3fb88d54d8" providerId="LiveId" clId="{AF74B39C-4502-407A-8EF6-7D1F0EF16BCC}" dt="2023-05-11T06:04:30.506" v="167" actId="478"/>
          <ac:spMkLst>
            <pc:docMk/>
            <pc:sldMk cId="256348660" sldId="273"/>
            <ac:spMk id="29" creationId="{00000000-0000-0000-0000-000000000000}"/>
          </ac:spMkLst>
        </pc:spChg>
        <pc:spChg chg="del">
          <ac:chgData name="Z LP" userId="9d5c3e3fb88d54d8" providerId="LiveId" clId="{AF74B39C-4502-407A-8EF6-7D1F0EF16BCC}" dt="2023-05-11T06:04:30.506" v="167" actId="478"/>
          <ac:spMkLst>
            <pc:docMk/>
            <pc:sldMk cId="256348660" sldId="273"/>
            <ac:spMk id="30" creationId="{00000000-0000-0000-0000-000000000000}"/>
          </ac:spMkLst>
        </pc:spChg>
        <pc:spChg chg="del">
          <ac:chgData name="Z LP" userId="9d5c3e3fb88d54d8" providerId="LiveId" clId="{AF74B39C-4502-407A-8EF6-7D1F0EF16BCC}" dt="2023-05-11T06:04:30.506" v="167" actId="478"/>
          <ac:spMkLst>
            <pc:docMk/>
            <pc:sldMk cId="256348660" sldId="273"/>
            <ac:spMk id="31" creationId="{00000000-0000-0000-0000-000000000000}"/>
          </ac:spMkLst>
        </pc:spChg>
        <pc:spChg chg="del">
          <ac:chgData name="Z LP" userId="9d5c3e3fb88d54d8" providerId="LiveId" clId="{AF74B39C-4502-407A-8EF6-7D1F0EF16BCC}" dt="2023-05-11T06:04:30.506" v="167" actId="478"/>
          <ac:spMkLst>
            <pc:docMk/>
            <pc:sldMk cId="256348660" sldId="273"/>
            <ac:spMk id="32" creationId="{00000000-0000-0000-0000-000000000000}"/>
          </ac:spMkLst>
        </pc:spChg>
        <pc:spChg chg="del">
          <ac:chgData name="Z LP" userId="9d5c3e3fb88d54d8" providerId="LiveId" clId="{AF74B39C-4502-407A-8EF6-7D1F0EF16BCC}" dt="2023-05-11T06:04:30.506" v="167" actId="478"/>
          <ac:spMkLst>
            <pc:docMk/>
            <pc:sldMk cId="256348660" sldId="273"/>
            <ac:spMk id="33" creationId="{00000000-0000-0000-0000-000000000000}"/>
          </ac:spMkLst>
        </pc:spChg>
        <pc:spChg chg="del">
          <ac:chgData name="Z LP" userId="9d5c3e3fb88d54d8" providerId="LiveId" clId="{AF74B39C-4502-407A-8EF6-7D1F0EF16BCC}" dt="2023-05-11T06:04:30.506" v="167" actId="478"/>
          <ac:spMkLst>
            <pc:docMk/>
            <pc:sldMk cId="256348660" sldId="273"/>
            <ac:spMk id="34" creationId="{00000000-0000-0000-0000-000000000000}"/>
          </ac:spMkLst>
        </pc:spChg>
        <pc:spChg chg="del">
          <ac:chgData name="Z LP" userId="9d5c3e3fb88d54d8" providerId="LiveId" clId="{AF74B39C-4502-407A-8EF6-7D1F0EF16BCC}" dt="2023-05-11T06:04:30.506" v="167" actId="478"/>
          <ac:spMkLst>
            <pc:docMk/>
            <pc:sldMk cId="256348660" sldId="273"/>
            <ac:spMk id="35" creationId="{00000000-0000-0000-0000-000000000000}"/>
          </ac:spMkLst>
        </pc:spChg>
        <pc:spChg chg="del">
          <ac:chgData name="Z LP" userId="9d5c3e3fb88d54d8" providerId="LiveId" clId="{AF74B39C-4502-407A-8EF6-7D1F0EF16BCC}" dt="2023-05-11T06:04:30.506" v="167" actId="478"/>
          <ac:spMkLst>
            <pc:docMk/>
            <pc:sldMk cId="256348660" sldId="273"/>
            <ac:spMk id="36" creationId="{00000000-0000-0000-0000-000000000000}"/>
          </ac:spMkLst>
        </pc:spChg>
        <pc:spChg chg="del">
          <ac:chgData name="Z LP" userId="9d5c3e3fb88d54d8" providerId="LiveId" clId="{AF74B39C-4502-407A-8EF6-7D1F0EF16BCC}" dt="2023-05-11T06:04:30.506" v="167" actId="478"/>
          <ac:spMkLst>
            <pc:docMk/>
            <pc:sldMk cId="256348660" sldId="273"/>
            <ac:spMk id="37" creationId="{00000000-0000-0000-0000-000000000000}"/>
          </ac:spMkLst>
        </pc:spChg>
        <pc:spChg chg="del">
          <ac:chgData name="Z LP" userId="9d5c3e3fb88d54d8" providerId="LiveId" clId="{AF74B39C-4502-407A-8EF6-7D1F0EF16BCC}" dt="2023-05-11T06:04:30.506" v="167" actId="478"/>
          <ac:spMkLst>
            <pc:docMk/>
            <pc:sldMk cId="256348660" sldId="273"/>
            <ac:spMk id="38" creationId="{00000000-0000-0000-0000-000000000000}"/>
          </ac:spMkLst>
        </pc:spChg>
        <pc:spChg chg="del">
          <ac:chgData name="Z LP" userId="9d5c3e3fb88d54d8" providerId="LiveId" clId="{AF74B39C-4502-407A-8EF6-7D1F0EF16BCC}" dt="2023-05-11T06:04:30.506" v="167" actId="478"/>
          <ac:spMkLst>
            <pc:docMk/>
            <pc:sldMk cId="256348660" sldId="273"/>
            <ac:spMk id="39" creationId="{00000000-0000-0000-0000-000000000000}"/>
          </ac:spMkLst>
        </pc:spChg>
        <pc:spChg chg="del">
          <ac:chgData name="Z LP" userId="9d5c3e3fb88d54d8" providerId="LiveId" clId="{AF74B39C-4502-407A-8EF6-7D1F0EF16BCC}" dt="2023-05-11T06:04:30.506" v="167" actId="478"/>
          <ac:spMkLst>
            <pc:docMk/>
            <pc:sldMk cId="256348660" sldId="273"/>
            <ac:spMk id="44" creationId="{00000000-0000-0000-0000-000000000000}"/>
          </ac:spMkLst>
        </pc:spChg>
        <pc:spChg chg="del">
          <ac:chgData name="Z LP" userId="9d5c3e3fb88d54d8" providerId="LiveId" clId="{AF74B39C-4502-407A-8EF6-7D1F0EF16BCC}" dt="2023-05-11T06:04:30.506" v="167" actId="478"/>
          <ac:spMkLst>
            <pc:docMk/>
            <pc:sldMk cId="256348660" sldId="273"/>
            <ac:spMk id="45" creationId="{00000000-0000-0000-0000-000000000000}"/>
          </ac:spMkLst>
        </pc:spChg>
        <pc:spChg chg="del">
          <ac:chgData name="Z LP" userId="9d5c3e3fb88d54d8" providerId="LiveId" clId="{AF74B39C-4502-407A-8EF6-7D1F0EF16BCC}" dt="2023-05-11T06:04:30.506" v="167" actId="478"/>
          <ac:spMkLst>
            <pc:docMk/>
            <pc:sldMk cId="256348660" sldId="273"/>
            <ac:spMk id="46" creationId="{00000000-0000-0000-0000-000000000000}"/>
          </ac:spMkLst>
        </pc:spChg>
        <pc:spChg chg="add mod">
          <ac:chgData name="Z LP" userId="9d5c3e3fb88d54d8" providerId="LiveId" clId="{AF74B39C-4502-407A-8EF6-7D1F0EF16BCC}" dt="2023-05-11T06:10:32.664" v="201" actId="1076"/>
          <ac:spMkLst>
            <pc:docMk/>
            <pc:sldMk cId="256348660" sldId="273"/>
            <ac:spMk id="49" creationId="{B9D747AA-7423-D3D8-A7DD-F1C46FFEF852}"/>
          </ac:spMkLst>
        </pc:spChg>
        <pc:spChg chg="add mod">
          <ac:chgData name="Z LP" userId="9d5c3e3fb88d54d8" providerId="LiveId" clId="{AF74B39C-4502-407A-8EF6-7D1F0EF16BCC}" dt="2023-05-11T06:09:09.761" v="189" actId="1076"/>
          <ac:spMkLst>
            <pc:docMk/>
            <pc:sldMk cId="256348660" sldId="273"/>
            <ac:spMk id="51" creationId="{5AF309CB-A93C-BAA2-00AD-0153F77609DD}"/>
          </ac:spMkLst>
        </pc:spChg>
        <pc:spChg chg="add mod">
          <ac:chgData name="Z LP" userId="9d5c3e3fb88d54d8" providerId="LiveId" clId="{AF74B39C-4502-407A-8EF6-7D1F0EF16BCC}" dt="2023-05-11T06:09:09.761" v="189" actId="1076"/>
          <ac:spMkLst>
            <pc:docMk/>
            <pc:sldMk cId="256348660" sldId="273"/>
            <ac:spMk id="52" creationId="{88B989FF-8FA0-7329-D0ED-3A4DD8766AA1}"/>
          </ac:spMkLst>
        </pc:spChg>
        <pc:spChg chg="add mod">
          <ac:chgData name="Z LP" userId="9d5c3e3fb88d54d8" providerId="LiveId" clId="{AF74B39C-4502-407A-8EF6-7D1F0EF16BCC}" dt="2023-05-11T06:09:09.761" v="189" actId="1076"/>
          <ac:spMkLst>
            <pc:docMk/>
            <pc:sldMk cId="256348660" sldId="273"/>
            <ac:spMk id="53" creationId="{E19FD567-BF7B-B469-54E2-417701199CA1}"/>
          </ac:spMkLst>
        </pc:spChg>
        <pc:spChg chg="add mod">
          <ac:chgData name="Z LP" userId="9d5c3e3fb88d54d8" providerId="LiveId" clId="{AF74B39C-4502-407A-8EF6-7D1F0EF16BCC}" dt="2023-05-11T06:10:05.522" v="198" actId="208"/>
          <ac:spMkLst>
            <pc:docMk/>
            <pc:sldMk cId="256348660" sldId="273"/>
            <ac:spMk id="54" creationId="{52843DD3-6E81-36EE-52C2-689AF538D732}"/>
          </ac:spMkLst>
        </pc:spChg>
        <pc:grpChg chg="del">
          <ac:chgData name="Z LP" userId="9d5c3e3fb88d54d8" providerId="LiveId" clId="{AF74B39C-4502-407A-8EF6-7D1F0EF16BCC}" dt="2023-05-11T06:04:30.506" v="167" actId="478"/>
          <ac:grpSpMkLst>
            <pc:docMk/>
            <pc:sldMk cId="256348660" sldId="273"/>
            <ac:grpSpMk id="3" creationId="{00000000-0000-0000-0000-000000000000}"/>
          </ac:grpSpMkLst>
        </pc:grpChg>
        <pc:grpChg chg="del">
          <ac:chgData name="Z LP" userId="9d5c3e3fb88d54d8" providerId="LiveId" clId="{AF74B39C-4502-407A-8EF6-7D1F0EF16BCC}" dt="2023-05-11T06:04:30.506" v="167" actId="478"/>
          <ac:grpSpMkLst>
            <pc:docMk/>
            <pc:sldMk cId="256348660" sldId="273"/>
            <ac:grpSpMk id="9" creationId="{00000000-0000-0000-0000-000000000000}"/>
          </ac:grpSpMkLst>
        </pc:grpChg>
        <pc:grpChg chg="del">
          <ac:chgData name="Z LP" userId="9d5c3e3fb88d54d8" providerId="LiveId" clId="{AF74B39C-4502-407A-8EF6-7D1F0EF16BCC}" dt="2023-05-11T06:04:30.506" v="167" actId="478"/>
          <ac:grpSpMkLst>
            <pc:docMk/>
            <pc:sldMk cId="256348660" sldId="273"/>
            <ac:grpSpMk id="40" creationId="{00000000-0000-0000-0000-000000000000}"/>
          </ac:grpSpMkLst>
        </pc:grpChg>
        <pc:graphicFrameChg chg="add mod modGraphic">
          <ac:chgData name="Z LP" userId="9d5c3e3fb88d54d8" providerId="LiveId" clId="{AF74B39C-4502-407A-8EF6-7D1F0EF16BCC}" dt="2023-05-11T06:09:09.761" v="189" actId="1076"/>
          <ac:graphicFrameMkLst>
            <pc:docMk/>
            <pc:sldMk cId="256348660" sldId="273"/>
            <ac:graphicFrameMk id="50" creationId="{885BE677-93C6-F16E-1FD2-027F6B94445E}"/>
          </ac:graphicFrameMkLst>
        </pc:graphicFrameChg>
        <pc:picChg chg="add mod">
          <ac:chgData name="Z LP" userId="9d5c3e3fb88d54d8" providerId="LiveId" clId="{AF74B39C-4502-407A-8EF6-7D1F0EF16BCC}" dt="2023-05-11T06:07:21.353" v="179" actId="1076"/>
          <ac:picMkLst>
            <pc:docMk/>
            <pc:sldMk cId="256348660" sldId="273"/>
            <ac:picMk id="47" creationId="{BF483A3C-8694-E627-2030-B8A40CC7F058}"/>
          </ac:picMkLst>
        </pc:picChg>
        <pc:inkChg chg="add mod">
          <ac:chgData name="Z LP" userId="9d5c3e3fb88d54d8" providerId="LiveId" clId="{AF74B39C-4502-407A-8EF6-7D1F0EF16BCC}" dt="2023-05-11T06:07:21.353" v="179" actId="1076"/>
          <ac:inkMkLst>
            <pc:docMk/>
            <pc:sldMk cId="256348660" sldId="273"/>
            <ac:inkMk id="48" creationId="{F2AFBD57-86A5-F46A-3E38-DF681D097971}"/>
          </ac:inkMkLst>
        </pc:inkChg>
      </pc:sldChg>
      <pc:sldChg chg="modSp add mod">
        <pc:chgData name="Z LP" userId="9d5c3e3fb88d54d8" providerId="LiveId" clId="{AF74B39C-4502-407A-8EF6-7D1F0EF16BCC}" dt="2023-05-12T05:03:17.970" v="213" actId="1076"/>
        <pc:sldMkLst>
          <pc:docMk/>
          <pc:sldMk cId="0" sldId="274"/>
        </pc:sldMkLst>
        <pc:spChg chg="mod">
          <ac:chgData name="Z LP" userId="9d5c3e3fb88d54d8" providerId="LiveId" clId="{AF74B39C-4502-407A-8EF6-7D1F0EF16BCC}" dt="2023-05-12T05:03:17.970" v="213" actId="1076"/>
          <ac:spMkLst>
            <pc:docMk/>
            <pc:sldMk cId="0" sldId="274"/>
            <ac:spMk id="2" creationId="{00000000-0000-0000-0000-000000000000}"/>
          </ac:spMkLst>
        </pc:spChg>
      </pc:sldChg>
    </pc:docChg>
  </pc:docChgLst>
  <pc:docChgLst>
    <pc:chgData name="LP Z" userId="9d5c3e3fb88d54d8" providerId="LiveId" clId="{AF74B39C-4502-407A-8EF6-7D1F0EF16BCC}"/>
    <pc:docChg chg="undo custSel delSld modSld">
      <pc:chgData name="LP Z" userId="9d5c3e3fb88d54d8" providerId="LiveId" clId="{AF74B39C-4502-407A-8EF6-7D1F0EF16BCC}" dt="2023-04-27T05:29:26.560" v="727" actId="20577"/>
      <pc:docMkLst>
        <pc:docMk/>
      </pc:docMkLst>
      <pc:sldChg chg="modSp mod">
        <pc:chgData name="LP Z" userId="9d5c3e3fb88d54d8" providerId="LiveId" clId="{AF74B39C-4502-407A-8EF6-7D1F0EF16BCC}" dt="2023-04-27T05:03:34.890" v="9" actId="1076"/>
        <pc:sldMkLst>
          <pc:docMk/>
          <pc:sldMk cId="0" sldId="258"/>
        </pc:sldMkLst>
        <pc:spChg chg="mod">
          <ac:chgData name="LP Z" userId="9d5c3e3fb88d54d8" providerId="LiveId" clId="{AF74B39C-4502-407A-8EF6-7D1F0EF16BCC}" dt="2023-04-27T04:58:45.334" v="5" actId="1076"/>
          <ac:spMkLst>
            <pc:docMk/>
            <pc:sldMk cId="0" sldId="258"/>
            <ac:spMk id="2" creationId="{00000000-0000-0000-0000-000000000000}"/>
          </ac:spMkLst>
        </pc:spChg>
        <pc:picChg chg="mod">
          <ac:chgData name="LP Z" userId="9d5c3e3fb88d54d8" providerId="LiveId" clId="{AF74B39C-4502-407A-8EF6-7D1F0EF16BCC}" dt="2023-04-27T05:03:34.890" v="9" actId="1076"/>
          <ac:picMkLst>
            <pc:docMk/>
            <pc:sldMk cId="0" sldId="258"/>
            <ac:picMk id="19" creationId="{947166D9-6058-A122-90DC-678EBD046C12}"/>
          </ac:picMkLst>
        </pc:picChg>
      </pc:sldChg>
      <pc:sldChg chg="modSp mod">
        <pc:chgData name="LP Z" userId="9d5c3e3fb88d54d8" providerId="LiveId" clId="{AF74B39C-4502-407A-8EF6-7D1F0EF16BCC}" dt="2023-04-27T01:59:05.643" v="4" actId="20577"/>
        <pc:sldMkLst>
          <pc:docMk/>
          <pc:sldMk cId="0" sldId="263"/>
        </pc:sldMkLst>
        <pc:spChg chg="mod">
          <ac:chgData name="LP Z" userId="9d5c3e3fb88d54d8" providerId="LiveId" clId="{AF74B39C-4502-407A-8EF6-7D1F0EF16BCC}" dt="2023-04-27T01:59:01.810" v="3" actId="20577"/>
          <ac:spMkLst>
            <pc:docMk/>
            <pc:sldMk cId="0" sldId="263"/>
            <ac:spMk id="6" creationId="{00000000-0000-0000-0000-000000000000}"/>
          </ac:spMkLst>
        </pc:spChg>
        <pc:spChg chg="mod">
          <ac:chgData name="LP Z" userId="9d5c3e3fb88d54d8" providerId="LiveId" clId="{AF74B39C-4502-407A-8EF6-7D1F0EF16BCC}" dt="2023-04-27T01:59:05.643" v="4" actId="20577"/>
          <ac:spMkLst>
            <pc:docMk/>
            <pc:sldMk cId="0" sldId="263"/>
            <ac:spMk id="7" creationId="{00000000-0000-0000-0000-000000000000}"/>
          </ac:spMkLst>
        </pc:spChg>
      </pc:sldChg>
      <pc:sldChg chg="modNotesTx">
        <pc:chgData name="LP Z" userId="9d5c3e3fb88d54d8" providerId="LiveId" clId="{AF74B39C-4502-407A-8EF6-7D1F0EF16BCC}" dt="2023-04-27T05:12:03.665" v="35" actId="20577"/>
        <pc:sldMkLst>
          <pc:docMk/>
          <pc:sldMk cId="0" sldId="265"/>
        </pc:sldMkLst>
      </pc:sldChg>
      <pc:sldChg chg="modSp mod modNotesTx">
        <pc:chgData name="LP Z" userId="9d5c3e3fb88d54d8" providerId="LiveId" clId="{AF74B39C-4502-407A-8EF6-7D1F0EF16BCC}" dt="2023-04-27T05:18:38.762" v="338" actId="20577"/>
        <pc:sldMkLst>
          <pc:docMk/>
          <pc:sldMk cId="0" sldId="268"/>
        </pc:sldMkLst>
        <pc:spChg chg="mod">
          <ac:chgData name="LP Z" userId="9d5c3e3fb88d54d8" providerId="LiveId" clId="{AF74B39C-4502-407A-8EF6-7D1F0EF16BCC}" dt="2023-04-27T04:59:55.121" v="6" actId="1076"/>
          <ac:spMkLst>
            <pc:docMk/>
            <pc:sldMk cId="0" sldId="268"/>
            <ac:spMk id="10" creationId="{00000000-0000-0000-0000-000000000000}"/>
          </ac:spMkLst>
        </pc:spChg>
        <pc:spChg chg="mod">
          <ac:chgData name="LP Z" userId="9d5c3e3fb88d54d8" providerId="LiveId" clId="{AF74B39C-4502-407A-8EF6-7D1F0EF16BCC}" dt="2023-04-27T04:59:55.121" v="6" actId="1076"/>
          <ac:spMkLst>
            <pc:docMk/>
            <pc:sldMk cId="0" sldId="268"/>
            <ac:spMk id="11" creationId="{00000000-0000-0000-0000-000000000000}"/>
          </ac:spMkLst>
        </pc:spChg>
        <pc:spChg chg="mod">
          <ac:chgData name="LP Z" userId="9d5c3e3fb88d54d8" providerId="LiveId" clId="{AF74B39C-4502-407A-8EF6-7D1F0EF16BCC}" dt="2023-04-27T04:59:55.121" v="6" actId="1076"/>
          <ac:spMkLst>
            <pc:docMk/>
            <pc:sldMk cId="0" sldId="268"/>
            <ac:spMk id="12" creationId="{00000000-0000-0000-0000-000000000000}"/>
          </ac:spMkLst>
        </pc:spChg>
        <pc:spChg chg="mod">
          <ac:chgData name="LP Z" userId="9d5c3e3fb88d54d8" providerId="LiveId" clId="{AF74B39C-4502-407A-8EF6-7D1F0EF16BCC}" dt="2023-04-27T04:59:55.121" v="6" actId="1076"/>
          <ac:spMkLst>
            <pc:docMk/>
            <pc:sldMk cId="0" sldId="268"/>
            <ac:spMk id="13" creationId="{00000000-0000-0000-0000-000000000000}"/>
          </ac:spMkLst>
        </pc:spChg>
        <pc:spChg chg="mod">
          <ac:chgData name="LP Z" userId="9d5c3e3fb88d54d8" providerId="LiveId" clId="{AF74B39C-4502-407A-8EF6-7D1F0EF16BCC}" dt="2023-04-27T04:59:55.121" v="6" actId="1076"/>
          <ac:spMkLst>
            <pc:docMk/>
            <pc:sldMk cId="0" sldId="268"/>
            <ac:spMk id="14" creationId="{00000000-0000-0000-0000-000000000000}"/>
          </ac:spMkLst>
        </pc:spChg>
        <pc:spChg chg="mod">
          <ac:chgData name="LP Z" userId="9d5c3e3fb88d54d8" providerId="LiveId" clId="{AF74B39C-4502-407A-8EF6-7D1F0EF16BCC}" dt="2023-04-27T04:59:55.121" v="6" actId="1076"/>
          <ac:spMkLst>
            <pc:docMk/>
            <pc:sldMk cId="0" sldId="268"/>
            <ac:spMk id="15" creationId="{00000000-0000-0000-0000-000000000000}"/>
          </ac:spMkLst>
        </pc:spChg>
        <pc:spChg chg="mod">
          <ac:chgData name="LP Z" userId="9d5c3e3fb88d54d8" providerId="LiveId" clId="{AF74B39C-4502-407A-8EF6-7D1F0EF16BCC}" dt="2023-04-27T04:59:55.121" v="6" actId="1076"/>
          <ac:spMkLst>
            <pc:docMk/>
            <pc:sldMk cId="0" sldId="268"/>
            <ac:spMk id="16" creationId="{00000000-0000-0000-0000-000000000000}"/>
          </ac:spMkLst>
        </pc:spChg>
        <pc:spChg chg="mod">
          <ac:chgData name="LP Z" userId="9d5c3e3fb88d54d8" providerId="LiveId" clId="{AF74B39C-4502-407A-8EF6-7D1F0EF16BCC}" dt="2023-04-27T04:59:55.121" v="6" actId="1076"/>
          <ac:spMkLst>
            <pc:docMk/>
            <pc:sldMk cId="0" sldId="268"/>
            <ac:spMk id="17" creationId="{00000000-0000-0000-0000-000000000000}"/>
          </ac:spMkLst>
        </pc:spChg>
      </pc:sldChg>
      <pc:sldChg chg="addSp delSp modSp mod modNotesTx">
        <pc:chgData name="LP Z" userId="9d5c3e3fb88d54d8" providerId="LiveId" clId="{AF74B39C-4502-407A-8EF6-7D1F0EF16BCC}" dt="2023-04-27T05:29:26.560" v="727" actId="20577"/>
        <pc:sldMkLst>
          <pc:docMk/>
          <pc:sldMk cId="0" sldId="269"/>
        </pc:sldMkLst>
        <pc:spChg chg="add mod">
          <ac:chgData name="LP Z" userId="9d5c3e3fb88d54d8" providerId="LiveId" clId="{AF74B39C-4502-407A-8EF6-7D1F0EF16BCC}" dt="2023-04-27T05:19:35.941" v="344" actId="571"/>
          <ac:spMkLst>
            <pc:docMk/>
            <pc:sldMk cId="0" sldId="269"/>
            <ac:spMk id="2" creationId="{9E7204BE-D368-5AEA-702A-02CF1037A597}"/>
          </ac:spMkLst>
        </pc:spChg>
        <pc:spChg chg="add del mod">
          <ac:chgData name="LP Z" userId="9d5c3e3fb88d54d8" providerId="LiveId" clId="{AF74B39C-4502-407A-8EF6-7D1F0EF16BCC}" dt="2023-04-27T05:23:13.461" v="398" actId="1076"/>
          <ac:spMkLst>
            <pc:docMk/>
            <pc:sldMk cId="0" sldId="269"/>
            <ac:spMk id="7" creationId="{00000000-0000-0000-0000-000000000000}"/>
          </ac:spMkLst>
        </pc:spChg>
        <pc:spChg chg="mod">
          <ac:chgData name="LP Z" userId="9d5c3e3fb88d54d8" providerId="LiveId" clId="{AF74B39C-4502-407A-8EF6-7D1F0EF16BCC}" dt="2023-04-27T05:22:59.952" v="396" actId="1076"/>
          <ac:spMkLst>
            <pc:docMk/>
            <pc:sldMk cId="0" sldId="269"/>
            <ac:spMk id="8" creationId="{00000000-0000-0000-0000-000000000000}"/>
          </ac:spMkLst>
        </pc:spChg>
        <pc:spChg chg="mod">
          <ac:chgData name="LP Z" userId="9d5c3e3fb88d54d8" providerId="LiveId" clId="{AF74B39C-4502-407A-8EF6-7D1F0EF16BCC}" dt="2023-04-27T05:22:59.952" v="396" actId="1076"/>
          <ac:spMkLst>
            <pc:docMk/>
            <pc:sldMk cId="0" sldId="269"/>
            <ac:spMk id="12" creationId="{00000000-0000-0000-0000-000000000000}"/>
          </ac:spMkLst>
        </pc:spChg>
        <pc:spChg chg="mod">
          <ac:chgData name="LP Z" userId="9d5c3e3fb88d54d8" providerId="LiveId" clId="{AF74B39C-4502-407A-8EF6-7D1F0EF16BCC}" dt="2023-04-27T05:22:59.952" v="396" actId="1076"/>
          <ac:spMkLst>
            <pc:docMk/>
            <pc:sldMk cId="0" sldId="269"/>
            <ac:spMk id="13" creationId="{00000000-0000-0000-0000-000000000000}"/>
          </ac:spMkLst>
        </pc:spChg>
        <pc:spChg chg="mod">
          <ac:chgData name="LP Z" userId="9d5c3e3fb88d54d8" providerId="LiveId" clId="{AF74B39C-4502-407A-8EF6-7D1F0EF16BCC}" dt="2023-04-27T05:22:59.952" v="396" actId="1076"/>
          <ac:spMkLst>
            <pc:docMk/>
            <pc:sldMk cId="0" sldId="269"/>
            <ac:spMk id="14" creationId="{00000000-0000-0000-0000-000000000000}"/>
          </ac:spMkLst>
        </pc:spChg>
        <pc:spChg chg="mod">
          <ac:chgData name="LP Z" userId="9d5c3e3fb88d54d8" providerId="LiveId" clId="{AF74B39C-4502-407A-8EF6-7D1F0EF16BCC}" dt="2023-04-27T05:22:59.952" v="396" actId="1076"/>
          <ac:spMkLst>
            <pc:docMk/>
            <pc:sldMk cId="0" sldId="269"/>
            <ac:spMk id="15" creationId="{00000000-0000-0000-0000-000000000000}"/>
          </ac:spMkLst>
        </pc:spChg>
        <pc:spChg chg="mod">
          <ac:chgData name="LP Z" userId="9d5c3e3fb88d54d8" providerId="LiveId" clId="{AF74B39C-4502-407A-8EF6-7D1F0EF16BCC}" dt="2023-04-27T05:22:59.952" v="396" actId="1076"/>
          <ac:spMkLst>
            <pc:docMk/>
            <pc:sldMk cId="0" sldId="269"/>
            <ac:spMk id="22" creationId="{00000000-0000-0000-0000-000000000000}"/>
          </ac:spMkLst>
        </pc:spChg>
        <pc:spChg chg="mod">
          <ac:chgData name="LP Z" userId="9d5c3e3fb88d54d8" providerId="LiveId" clId="{AF74B39C-4502-407A-8EF6-7D1F0EF16BCC}" dt="2023-04-27T05:22:59.952" v="396" actId="1076"/>
          <ac:spMkLst>
            <pc:docMk/>
            <pc:sldMk cId="0" sldId="269"/>
            <ac:spMk id="23" creationId="{00000000-0000-0000-0000-000000000000}"/>
          </ac:spMkLst>
        </pc:spChg>
        <pc:spChg chg="mod">
          <ac:chgData name="LP Z" userId="9d5c3e3fb88d54d8" providerId="LiveId" clId="{AF74B39C-4502-407A-8EF6-7D1F0EF16BCC}" dt="2023-04-27T05:22:59.952" v="396" actId="1076"/>
          <ac:spMkLst>
            <pc:docMk/>
            <pc:sldMk cId="0" sldId="269"/>
            <ac:spMk id="24" creationId="{00000000-0000-0000-0000-000000000000}"/>
          </ac:spMkLst>
        </pc:spChg>
        <pc:spChg chg="mod">
          <ac:chgData name="LP Z" userId="9d5c3e3fb88d54d8" providerId="LiveId" clId="{AF74B39C-4502-407A-8EF6-7D1F0EF16BCC}" dt="2023-04-27T05:22:59.952" v="396" actId="1076"/>
          <ac:spMkLst>
            <pc:docMk/>
            <pc:sldMk cId="0" sldId="269"/>
            <ac:spMk id="28" creationId="{00000000-0000-0000-0000-000000000000}"/>
          </ac:spMkLst>
        </pc:spChg>
        <pc:spChg chg="mod">
          <ac:chgData name="LP Z" userId="9d5c3e3fb88d54d8" providerId="LiveId" clId="{AF74B39C-4502-407A-8EF6-7D1F0EF16BCC}" dt="2023-04-27T05:22:59.952" v="396" actId="1076"/>
          <ac:spMkLst>
            <pc:docMk/>
            <pc:sldMk cId="0" sldId="269"/>
            <ac:spMk id="35" creationId="{00000000-0000-0000-0000-000000000000}"/>
          </ac:spMkLst>
        </pc:spChg>
        <pc:spChg chg="mod">
          <ac:chgData name="LP Z" userId="9d5c3e3fb88d54d8" providerId="LiveId" clId="{AF74B39C-4502-407A-8EF6-7D1F0EF16BCC}" dt="2023-04-27T05:22:59.952" v="396" actId="1076"/>
          <ac:spMkLst>
            <pc:docMk/>
            <pc:sldMk cId="0" sldId="269"/>
            <ac:spMk id="36" creationId="{00000000-0000-0000-0000-000000000000}"/>
          </ac:spMkLst>
        </pc:spChg>
        <pc:spChg chg="mod">
          <ac:chgData name="LP Z" userId="9d5c3e3fb88d54d8" providerId="LiveId" clId="{AF74B39C-4502-407A-8EF6-7D1F0EF16BCC}" dt="2023-04-27T05:22:59.952" v="396" actId="1076"/>
          <ac:spMkLst>
            <pc:docMk/>
            <pc:sldMk cId="0" sldId="269"/>
            <ac:spMk id="37" creationId="{00000000-0000-0000-0000-000000000000}"/>
          </ac:spMkLst>
        </pc:spChg>
        <pc:spChg chg="mod">
          <ac:chgData name="LP Z" userId="9d5c3e3fb88d54d8" providerId="LiveId" clId="{AF74B39C-4502-407A-8EF6-7D1F0EF16BCC}" dt="2023-04-27T05:22:59.952" v="396" actId="1076"/>
          <ac:spMkLst>
            <pc:docMk/>
            <pc:sldMk cId="0" sldId="269"/>
            <ac:spMk id="38" creationId="{00000000-0000-0000-0000-000000000000}"/>
          </ac:spMkLst>
        </pc:spChg>
        <pc:spChg chg="mod">
          <ac:chgData name="LP Z" userId="9d5c3e3fb88d54d8" providerId="LiveId" clId="{AF74B39C-4502-407A-8EF6-7D1F0EF16BCC}" dt="2023-04-27T05:22:59.952" v="396" actId="1076"/>
          <ac:spMkLst>
            <pc:docMk/>
            <pc:sldMk cId="0" sldId="269"/>
            <ac:spMk id="42" creationId="{00000000-0000-0000-0000-000000000000}"/>
          </ac:spMkLst>
        </pc:spChg>
        <pc:spChg chg="mod">
          <ac:chgData name="LP Z" userId="9d5c3e3fb88d54d8" providerId="LiveId" clId="{AF74B39C-4502-407A-8EF6-7D1F0EF16BCC}" dt="2023-04-27T05:22:59.952" v="396" actId="1076"/>
          <ac:spMkLst>
            <pc:docMk/>
            <pc:sldMk cId="0" sldId="269"/>
            <ac:spMk id="43" creationId="{00000000-0000-0000-0000-000000000000}"/>
          </ac:spMkLst>
        </pc:spChg>
        <pc:spChg chg="mod">
          <ac:chgData name="LP Z" userId="9d5c3e3fb88d54d8" providerId="LiveId" clId="{AF74B39C-4502-407A-8EF6-7D1F0EF16BCC}" dt="2023-04-27T05:22:59.952" v="396" actId="1076"/>
          <ac:spMkLst>
            <pc:docMk/>
            <pc:sldMk cId="0" sldId="269"/>
            <ac:spMk id="44" creationId="{00000000-0000-0000-0000-000000000000}"/>
          </ac:spMkLst>
        </pc:spChg>
        <pc:spChg chg="mod">
          <ac:chgData name="LP Z" userId="9d5c3e3fb88d54d8" providerId="LiveId" clId="{AF74B39C-4502-407A-8EF6-7D1F0EF16BCC}" dt="2023-04-27T05:22:59.952" v="396" actId="1076"/>
          <ac:spMkLst>
            <pc:docMk/>
            <pc:sldMk cId="0" sldId="269"/>
            <ac:spMk id="45" creationId="{00000000-0000-0000-0000-000000000000}"/>
          </ac:spMkLst>
        </pc:spChg>
        <pc:spChg chg="mod">
          <ac:chgData name="LP Z" userId="9d5c3e3fb88d54d8" providerId="LiveId" clId="{AF74B39C-4502-407A-8EF6-7D1F0EF16BCC}" dt="2023-04-27T05:22:59.952" v="396" actId="1076"/>
          <ac:spMkLst>
            <pc:docMk/>
            <pc:sldMk cId="0" sldId="269"/>
            <ac:spMk id="46" creationId="{00000000-0000-0000-0000-000000000000}"/>
          </ac:spMkLst>
        </pc:spChg>
        <pc:spChg chg="mod">
          <ac:chgData name="LP Z" userId="9d5c3e3fb88d54d8" providerId="LiveId" clId="{AF74B39C-4502-407A-8EF6-7D1F0EF16BCC}" dt="2023-04-27T05:22:50.804" v="395" actId="1076"/>
          <ac:spMkLst>
            <pc:docMk/>
            <pc:sldMk cId="0" sldId="269"/>
            <ac:spMk id="47" creationId="{48A6CD22-54BD-5ECA-F7F8-E3F5561B2785}"/>
          </ac:spMkLst>
        </pc:spChg>
        <pc:spChg chg="add mod">
          <ac:chgData name="LP Z" userId="9d5c3e3fb88d54d8" providerId="LiveId" clId="{AF74B39C-4502-407A-8EF6-7D1F0EF16BCC}" dt="2023-04-27T05:19:35.941" v="344" actId="571"/>
          <ac:spMkLst>
            <pc:docMk/>
            <pc:sldMk cId="0" sldId="269"/>
            <ac:spMk id="48" creationId="{F93207EF-4B2A-2EA7-AF22-0C24B997B86F}"/>
          </ac:spMkLst>
        </pc:spChg>
        <pc:spChg chg="add mod">
          <ac:chgData name="LP Z" userId="9d5c3e3fb88d54d8" providerId="LiveId" clId="{AF74B39C-4502-407A-8EF6-7D1F0EF16BCC}" dt="2023-04-27T05:23:13.461" v="398" actId="1076"/>
          <ac:spMkLst>
            <pc:docMk/>
            <pc:sldMk cId="0" sldId="269"/>
            <ac:spMk id="49" creationId="{8C491734-9E4C-54F8-7A80-9B8088FD52E8}"/>
          </ac:spMkLst>
        </pc:spChg>
        <pc:grpChg chg="mod">
          <ac:chgData name="LP Z" userId="9d5c3e3fb88d54d8" providerId="LiveId" clId="{AF74B39C-4502-407A-8EF6-7D1F0EF16BCC}" dt="2023-04-27T05:22:59.952" v="396" actId="1076"/>
          <ac:grpSpMkLst>
            <pc:docMk/>
            <pc:sldMk cId="0" sldId="269"/>
            <ac:grpSpMk id="9" creationId="{00000000-0000-0000-0000-000000000000}"/>
          </ac:grpSpMkLst>
        </pc:grpChg>
        <pc:grpChg chg="mod">
          <ac:chgData name="LP Z" userId="9d5c3e3fb88d54d8" providerId="LiveId" clId="{AF74B39C-4502-407A-8EF6-7D1F0EF16BCC}" dt="2023-04-27T05:22:59.952" v="396" actId="1076"/>
          <ac:grpSpMkLst>
            <pc:docMk/>
            <pc:sldMk cId="0" sldId="269"/>
            <ac:grpSpMk id="16" creationId="{00000000-0000-0000-0000-000000000000}"/>
          </ac:grpSpMkLst>
        </pc:grpChg>
        <pc:grpChg chg="mod">
          <ac:chgData name="LP Z" userId="9d5c3e3fb88d54d8" providerId="LiveId" clId="{AF74B39C-4502-407A-8EF6-7D1F0EF16BCC}" dt="2023-04-27T05:22:59.952" v="396" actId="1076"/>
          <ac:grpSpMkLst>
            <pc:docMk/>
            <pc:sldMk cId="0" sldId="269"/>
            <ac:grpSpMk id="19" creationId="{00000000-0000-0000-0000-000000000000}"/>
          </ac:grpSpMkLst>
        </pc:grpChg>
        <pc:grpChg chg="mod">
          <ac:chgData name="LP Z" userId="9d5c3e3fb88d54d8" providerId="LiveId" clId="{AF74B39C-4502-407A-8EF6-7D1F0EF16BCC}" dt="2023-04-27T05:22:59.952" v="396" actId="1076"/>
          <ac:grpSpMkLst>
            <pc:docMk/>
            <pc:sldMk cId="0" sldId="269"/>
            <ac:grpSpMk id="25" creationId="{00000000-0000-0000-0000-000000000000}"/>
          </ac:grpSpMkLst>
        </pc:grpChg>
        <pc:grpChg chg="mod">
          <ac:chgData name="LP Z" userId="9d5c3e3fb88d54d8" providerId="LiveId" clId="{AF74B39C-4502-407A-8EF6-7D1F0EF16BCC}" dt="2023-04-27T05:22:59.952" v="396" actId="1076"/>
          <ac:grpSpMkLst>
            <pc:docMk/>
            <pc:sldMk cId="0" sldId="269"/>
            <ac:grpSpMk id="29" creationId="{00000000-0000-0000-0000-000000000000}"/>
          </ac:grpSpMkLst>
        </pc:grpChg>
        <pc:grpChg chg="mod">
          <ac:chgData name="LP Z" userId="9d5c3e3fb88d54d8" providerId="LiveId" clId="{AF74B39C-4502-407A-8EF6-7D1F0EF16BCC}" dt="2023-04-27T05:22:59.952" v="396" actId="1076"/>
          <ac:grpSpMkLst>
            <pc:docMk/>
            <pc:sldMk cId="0" sldId="269"/>
            <ac:grpSpMk id="32" creationId="{00000000-0000-0000-0000-000000000000}"/>
          </ac:grpSpMkLst>
        </pc:grpChg>
        <pc:grpChg chg="mod">
          <ac:chgData name="LP Z" userId="9d5c3e3fb88d54d8" providerId="LiveId" clId="{AF74B39C-4502-407A-8EF6-7D1F0EF16BCC}" dt="2023-04-27T05:22:59.952" v="396" actId="1076"/>
          <ac:grpSpMkLst>
            <pc:docMk/>
            <pc:sldMk cId="0" sldId="269"/>
            <ac:grpSpMk id="39" creationId="{00000000-0000-0000-0000-000000000000}"/>
          </ac:grpSpMkLst>
        </pc:grpChg>
        <pc:picChg chg="mod">
          <ac:chgData name="LP Z" userId="9d5c3e3fb88d54d8" providerId="LiveId" clId="{AF74B39C-4502-407A-8EF6-7D1F0EF16BCC}" dt="2023-04-27T05:22:30.198" v="391" actId="1076"/>
          <ac:picMkLst>
            <pc:docMk/>
            <pc:sldMk cId="0" sldId="269"/>
            <ac:picMk id="3" creationId="{00000000-0000-0000-0000-000000000000}"/>
          </ac:picMkLst>
        </pc:picChg>
      </pc:sldChg>
      <pc:sldChg chg="del">
        <pc:chgData name="LP Z" userId="9d5c3e3fb88d54d8" providerId="LiveId" clId="{AF74B39C-4502-407A-8EF6-7D1F0EF16BCC}" dt="2023-04-27T05:00:18.780" v="7" actId="47"/>
        <pc:sldMkLst>
          <pc:docMk/>
          <pc:sldMk cId="0" sldId="270"/>
        </pc:sldMkLst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1T06:05:39.0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1979 24575,'99'-2'28,"109"5"-209,-112 11-569,-56-7 731,11 3 19,-19-4 0,1-1 0,45 1 0,-47-4 0,59 11 0,-48-6 0,11 4-3,-35-7 55,1 0 0,32 1 1,207-4 566,-115-2-470,-129 2-149,1 0 0,-1 1 0,19 6 0,-16-4 0,31 3 0,28 5 0,-54-8 0,44 4 0,9-9 0,38 2 0,-56 10 0,-43-7 0,1-1 0,18 2 0,254-3 28,-147-4-252,655 2 420,-772 2-196,0 0 0,29 7 0,-28-5 0,42 4 0,-49-8 0,12 1 0,-1 0 0,49 10 0,-58-7 0,1-2 0,32 0 0,-34-2 0,0 1 0,-1 1 0,31 6 0,-24-3 0,-1 0 0,0-2 0,32 1 0,74-5 0,-44-1 0,-59 2 0,0 1 0,0 1 0,47 10 0,-51-8 0,0-1 0,0-1 0,33-1 0,-32-2 0,0 2 0,45 7 0,-30-1-316,45 2 0,-51-7 45,1 2 0,44 11-1,-44-7 392,1-2-1,-1-1 1,41 1-1,103-6 655,-71-2-580,199 2-194,-287 1 0,-1 1 0,33 8 0,-32-6 0,1-1 0,24 2 0,249-4 0,-137-3 0,-138 3 0,1 1 0,31 8 0,-30-6 0,0-1 0,23 2 0,78 6 0,-74-5 0,47 0 0,1177-7 0,-1247 2 0,0 1 0,29 7 0,-28-4 0,42 3 0,22-9 0,36 2 0,-28 20 0,-29-9 0,-45-8 0,-1 0 0,31 1 0,-27-4 0,0 0 0,-1 2 0,29 6 0,-17-3 0,1-2 0,-1-1 0,0-2 0,38-3 0,4 0 0,346 2 0,-402 1 0,1 1 0,29 7 0,-27-4 0,41 2 0,34 5 0,-67-7 0,44 1 0,-46-4 0,-1 2 0,0 1 0,31 9 0,0-1 0,-7 1 0,-38-9 0,0-1 0,0 0 0,24 1 0,271-3 0,-153-4 0,1559 2 0,-1699-1 0,-1-1 0,33-7 0,-32 5 0,1 0 0,23-1 0,-30 4 0,0 0 0,0-2 0,0 0 0,0 0 0,18-8 0,-16 5 0,0 2 0,0-1 0,19-2 0,108-18 0,-118 20 0,-1-1 0,0-2 0,-1 0 0,0-1 0,0-1 0,-1 0 0,22-17 0,-27 18 0,-3 2 0,1 1 0,-1 1 0,1 0 0,0 0 0,18-3 0,67-7 0,-68 10 0,0-3 0,0 0 0,0-2 0,-1-1 0,30-16 0,-53 23 0,1 0 0,0 0 0,-1-1 0,0 0 0,0 0 0,-1 0 0,1-1 0,5-8 0,0 0 0,-2 0 0,15-28 0,-7 0 0,-15 33 0,2 0 0,0 0 0,0 0 0,0 0 0,1 1 0,1 0 0,7-10 0,13-14 0,-2 0 0,32-56 0,-39 52 0,-12 26 0,0 0 0,11-17 0,7-1 0,-16 20 0,-1 0 0,0 0 0,0 0 0,-1-1 0,7-13 0,-3 4 0,1 0 0,0 1 0,1 1 0,17-20 0,-23 30 0,56-62 0,-41 48 0,-1-1 0,30-42 0,-37 43 0,1 1 0,19-22 0,-26 35 0,0 0 0,0 1 0,0-1 0,0 1 0,1 1 0,0-1 0,0 1 0,0 0 0,0 1 0,9-3 0,-11 4 0,-1 1 0,1-1 0,0-1 0,-1 1 0,1 0 0,-1-1 0,0 0 0,0 0 0,0-1 0,0 1 0,0-1 0,-1 1 0,1-1 0,-1 0 0,0-1 0,0 1 0,-1 0 0,1-1 0,-1 0 0,0 1 0,-1-1 0,1 0 0,1-9 0,0 4 0,-1 1 0,2-1 0,-1 1 0,1 0 0,8-12 0,-9 16 0,0 1 0,0 0 0,1-1 0,-1 1 0,1 1 0,0-1 0,0 1 0,0-1 0,1 1 0,-1 0 0,9-3 0,-7 3 0,69-33 0,-67 31 0,0 0 0,-1 0 0,0 0 0,0-1 0,0 0 0,-1 0 0,7-9 0,-10 10 0,0-1 0,0 1 0,-1-1 0,1 0 0,-1 0 0,-1 0 0,1 0 0,-1 0 0,1-11 0,-2 10 0,1 1 0,0 0 0,1-1 0,-1 1 0,1 0 0,0 0 0,1 0 0,-1 0 0,8-11 0,-5 11 0,0 0 0,0 1 0,0-1 0,1 1 0,0 0 0,0 1 0,1-1 0,-1 1 0,1 0 0,0 1 0,9-4 0,-4 3 0,0 1 0,1 0 0,-1 0 0,1 2 0,0-1 0,13 2 0,-20-1 0,1 0 0,0 0 0,0 0 0,-1 0 0,1-1 0,-1-1 0,1 1 0,-1-1 0,0 0 0,0 0 0,0-1 0,8-5 0,5-7 0,0-1 0,17-20 0,-18 18 0,6-9 0,-18 21 0,-1 0 0,1 0 0,1 0 0,13-10 0,57-43 0,20-14 0,-87 68 0,-1 0 0,0-1 0,-1-1 0,0 0 0,0 0 0,0 0 0,8-13 0,-13 15 0,1 1 0,0 0 0,1 1 0,-1-1 0,1 1 0,0 0 0,0 0 0,0 0 0,1 1 0,-1-1 0,1 1 0,6-2 0,-3 2 0,1 0 0,1 1 0,-1 0 0,0 0 0,0 1 0,18 0 0,-22 1 0,0 0 0,0 0 0,0 0 0,0-1 0,0 0 0,0-1 0,0 1 0,-1-1 0,1 0 0,0-1 0,-1 1 0,0-1 0,1 0 0,-1 0 0,0-1 0,7-6 0,-3 3 0,1 0 0,0 1 0,0 0 0,1 1 0,-1 0 0,1 0 0,0 1 0,17-3 0,9-5 0,-13 3 0,-1 2 0,1 0 0,1 2 0,-1 1 0,1 0 0,27 1 0,-35 2 0,-1-1 0,0 0 0,0-2 0,0 0 0,16-6 0,-14 4 0,0 1 0,1 1 0,26-4 0,-38 8 0,0 0 0,0 0 0,0-1 0,0 0 0,0 0 0,-1-1 0,1 0 0,0 0 0,-1 0 0,1-1 0,-1 0 0,0-1 0,11-7 0,-12 7 0,0 0 0,0 0 0,0 0 0,1 1 0,0 0 0,-1 0 0,1 0 0,9-2 0,51-9 0,-27 7 0,79-16 0,-81 18 0,0 1 0,1 1 0,67 5 0,-25 0 0,391-2 0,-456 1 0,1 1 0,-1 0 0,0 1 0,0 1 0,0 0 0,0 1 0,-1 1 0,1 0 0,-1 1 0,-1 0 0,1 1 0,-2 1 0,1 0 0,12 12 0,10 6 0,72 44 0,-75-51 0,3-4 0,-29-14 0,-1 0 0,1 0 0,-1 0 0,0 1 0,0 0 0,7 5 0,-7-4 0,1-1 0,-1 1 0,1-1 0,0 0 0,0 0 0,0-1 0,0 0 0,1 0 0,12 2 0,-9-2 0,1 1 0,16 6 0,-25-8 0,1 0 0,-1 0 0,0 0 0,0 1 0,0-1 0,-1 1 0,1-1 0,0 1 0,-1 0 0,1 0 0,0-1 0,-1 1 0,0 0 0,0 0 0,2 4 0,8 34 0,-11-36 0,0 0 0,1 0 0,0 1 0,0-1 0,0 0 0,0 0 0,0 0 0,1-1 0,0 1 0,0 0 0,0 0 0,0-1 0,1 0 0,-1 1 0,1-1 0,0 0 0,3 3 0,36 18 0,-34-20 0,0 1 0,0 0 0,0 0 0,0 0 0,-1 1 0,0 0 0,9 10 0,-10-9 0,0-1 0,1 0 0,9 7 0,-11-10 0,-1 0 0,1 1 0,-1-1 0,0 1 0,0 0 0,0 0 0,-1 1 0,0-1 0,1 1 0,3 7 0,24 79 0,-28-85 0,1 0 0,0 0 0,0-1 0,1 0 0,0 0 0,0 0 0,0 0 0,0-1 0,1 1 0,-1-2 0,1 1 0,10 5 0,-6-4 0,0 1 0,-1 1 0,13 11 0,-6-1 0,20 28 0,-26-31 0,0 0 0,2-1 0,-1 0 0,15 12 0,-18-19 0,0 1 0,0 1 0,-1-1 0,-1 1 0,1 0 0,-1 1 0,-1 0 0,0 0 0,0 0 0,0 0 0,-1 1 0,-1 0 0,4 13 0,-1-8 0,1 1 0,0-1 0,2 0 0,-1-1 0,2 0 0,17 19 0,-2 0 0,-20-26 0,1-1 0,0 0 0,12 9 0,12 13 0,-1 14 0,-25-34 0,1-1 0,0 1 0,0-1 0,1 0 0,0 0 0,11 10 0,-10-11 0,0 0 0,0 1 0,-1 0 0,0 0 0,0 1 0,7 14 0,25 52 0,-36-70 0,12 30 0,-11-25 0,1 0 0,0 0 0,0 0 0,1-1 0,0 0 0,12 16 0,-8-14 0,-3-5 0,-1 1 0,0 0 0,0 0 0,0 1 0,-1-1 0,7 15 0,52 116 0,-52-113 0,5 10 0,-10-20 0,0 0 0,1 0 0,1-1 0,0 0 0,15 19 0,-18-27 0,0 0 0,-1 1 0,1-1 0,-1 1 0,-1 0 0,1 1 0,-1-1 0,0 1 0,-1-1 0,4 13 0,0 7 0,14 34 0,-16-51 0,0 0 0,0-1 0,1 0 0,0 0 0,1 0 0,0-1 0,9 10 0,-6-8 0,3 3 0,0 0 0,-1 0 0,11 18 0,-14-21 0,-1 0 0,1-1 0,1 1 0,0-2 0,0 1 0,0-1 0,1 0 0,17 7 0,-11-4 0,0 0 0,16 14 0,-24-18 0,0 0 0,0-1 0,17 8 0,-19-10 0,0-1 0,0 2 0,0-1 0,0 1 0,0 0 0,-1 0 0,0 0 0,0 1 0,8 9 0,-2 1 0,0 0 0,1-1 0,0-1 0,1 0 0,1-1 0,0 0 0,16 10 0,-25-18 0,-1 0 0,0 0 0,0 0 0,-1 1 0,1-1 0,-1 1 0,0 0 0,0 0 0,-1 0 0,4 10 0,-2-8 0,-1 1 0,1-1 0,9 13 0,-11-18 0,0 1 0,0-1 0,1 0 0,-1 0 0,1 0 0,-1 0 0,1 0 0,0 0 0,0-1 0,0 1 0,0-1 0,0 0 0,5 2 0,12 1 0,0 2 0,0 0 0,-1 1 0,26 14 0,53 32 0,-85-46 0,0 0 0,1-1 0,0-1 0,0 0 0,1 0 0,-1-2 0,1 0 0,0 0 0,0-1 0,27-1 0,-36-1 0,0 0 0,1 1 0,-1 0 0,1 0 0,-1 0 0,0 1 0,0 0 0,0 0 0,0 0 0,0 1 0,0 0 0,-1 0 0,1 0 0,9 9 0,-3-4 0,1 0 0,0-1 0,1-1 0,0 0 0,0-1 0,0 0 0,0-1 0,1 0 0,0-2 0,19 2 0,-25-2 0,-1 0 0,0 1 0,0-1 0,1 2 0,10 5 0,-12-5 0,1-1 0,0 1 0,0-1 0,0-1 0,13 3 0,-12-3 0,0 0 0,0 1 0,0-1 0,0 2 0,-1-1 0,0 1 0,1 1 0,14 10 0,4 2 0,-6-5 0,1-2 0,0 0 0,0-1 0,36 8 0,95 11 0,-101-19-247,-13-2-308,60 2 0,-78-8 555,42 9 0,-42-6 0,40 3 0,60 5 616,-78-6-245,52 1-1,-69-8-563,-1 2 1,1 1-1,47 9 0,-38-5 321,1-2-1,-1-1 1,0-2 0,43-3 0,0 0 4,298 2-132,-359-1 9,1-1-1,31-8 0,-30 6-50,0 1 0,23-2 0,12 6-472,-36 0 515,0-1 1,0-1 0,0 0-1,0-1 1,18-5-1,-4 0-19,47-6 0,-17 4 559,41-2-415,6-1-151,-45 2 25,23-4 0,-74 10 0,21-4 0,0 1 0,1 1 0,50-2 0,-57 7 0,50-10 0,-49 6 0,48-2 0,-54 7-1365,-3 1-5461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A3736A-A4C7-4874-BC72-9384DA7F2C1D}" type="datetimeFigureOut">
              <a:rPr lang="zh-CN" altLang="en-US" smtClean="0"/>
              <a:t>2024-05-13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DB14A5-AD94-4054-8E55-3038D2E72C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58354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上一节介绍</a:t>
            </a:r>
            <a:r>
              <a:rPr lang="en-US" altLang="zh-CN" dirty="0"/>
              <a:t>logic </a:t>
            </a:r>
            <a:r>
              <a:rPr lang="en-US" altLang="zh-CN" dirty="0" err="1"/>
              <a:t>effor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本节不止分析，也用于优化</a:t>
            </a:r>
            <a:r>
              <a:rPr lang="en-US" altLang="zh-CN" dirty="0"/>
              <a:t>size</a:t>
            </a:r>
            <a:r>
              <a:rPr lang="zh-CN" altLang="en-US" dirty="0"/>
              <a:t>获得最小延时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本节</a:t>
            </a:r>
            <a:r>
              <a:rPr lang="en-US" altLang="zh-CN" dirty="0"/>
              <a:t>:</a:t>
            </a:r>
          </a:p>
          <a:p>
            <a:r>
              <a:rPr lang="zh-CN" altLang="en-US" dirty="0"/>
              <a:t>考虑如何对多级组合逻辑电路进行优化</a:t>
            </a:r>
            <a:endParaRPr lang="en-US" altLang="zh-CN" dirty="0"/>
          </a:p>
          <a:p>
            <a:r>
              <a:rPr lang="zh-CN" altLang="en-US" dirty="0"/>
              <a:t>将逻辑努力的计算扩展到具有分支的情况</a:t>
            </a:r>
            <a:endParaRPr lang="en-US" altLang="zh-CN" dirty="0"/>
          </a:p>
          <a:p>
            <a:r>
              <a:rPr lang="zh-CN" altLang="en-US"/>
              <a:t>使用逻辑努力方法分析优化策略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DB14A5-AD94-4054-8E55-3038D2E72C4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11197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所以需要考虑</a:t>
            </a:r>
            <a:r>
              <a:rPr lang="en-US" altLang="zh-CN" dirty="0"/>
              <a:t>branching</a:t>
            </a:r>
            <a:r>
              <a:rPr lang="zh-CN" altLang="en-US" dirty="0"/>
              <a:t>情况进行修正</a:t>
            </a:r>
            <a:endParaRPr lang="en-US" altLang="zh-CN" dirty="0"/>
          </a:p>
          <a:p>
            <a:r>
              <a:rPr lang="zh-CN" altLang="en-US" dirty="0"/>
              <a:t>可以依据原始的方法进行，也可以将</a:t>
            </a:r>
            <a:r>
              <a:rPr lang="en-US" altLang="zh-CN" dirty="0"/>
              <a:t>hi</a:t>
            </a:r>
            <a:r>
              <a:rPr lang="zh-CN" altLang="en-US" dirty="0"/>
              <a:t>和</a:t>
            </a:r>
            <a:r>
              <a:rPr lang="en-US" altLang="zh-CN" dirty="0"/>
              <a:t>bi</a:t>
            </a:r>
            <a:r>
              <a:rPr lang="zh-CN" altLang="en-US" dirty="0"/>
              <a:t>放在一起。</a:t>
            </a:r>
            <a:endParaRPr lang="en-US" altLang="zh-CN" dirty="0"/>
          </a:p>
          <a:p>
            <a:r>
              <a:rPr lang="zh-CN" altLang="en-US" dirty="0"/>
              <a:t>计算时使用均值不等式可进行求解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DB14A5-AD94-4054-8E55-3038D2E72C46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81406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尽可能多使用</a:t>
            </a:r>
            <a:r>
              <a:rPr lang="en-US" altLang="zh-CN" dirty="0"/>
              <a:t>fan-in</a:t>
            </a:r>
            <a:r>
              <a:rPr lang="zh-CN" altLang="en-US" dirty="0"/>
              <a:t>小的门。使用</a:t>
            </a:r>
            <a:r>
              <a:rPr lang="en-US" altLang="zh-CN" dirty="0"/>
              <a:t>LE</a:t>
            </a:r>
            <a:r>
              <a:rPr lang="zh-CN" altLang="en-US" dirty="0"/>
              <a:t>来验证。（定性和定量）</a:t>
            </a:r>
            <a:endParaRPr lang="en-US" altLang="zh-CN" dirty="0"/>
          </a:p>
          <a:p>
            <a:r>
              <a:rPr lang="zh-CN" altLang="en-US" dirty="0"/>
              <a:t>负载</a:t>
            </a:r>
            <a:r>
              <a:rPr lang="en-US" altLang="zh-CN" dirty="0"/>
              <a:t>CL=10.</a:t>
            </a:r>
          </a:p>
          <a:p>
            <a:r>
              <a:rPr lang="en-US" altLang="zh-CN" dirty="0"/>
              <a:t>N</a:t>
            </a:r>
            <a:r>
              <a:rPr lang="zh-CN" altLang="en-US" dirty="0"/>
              <a:t>位的</a:t>
            </a:r>
            <a:r>
              <a:rPr lang="en-US" altLang="zh-CN" dirty="0"/>
              <a:t>NAND,P</a:t>
            </a:r>
            <a:r>
              <a:rPr lang="zh-CN" altLang="en-US" dirty="0"/>
              <a:t>为</a:t>
            </a:r>
            <a:r>
              <a:rPr lang="en-US" altLang="zh-CN" dirty="0"/>
              <a:t>n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延时的值</a:t>
            </a:r>
            <a:r>
              <a:rPr lang="en-US" altLang="zh-CN" dirty="0"/>
              <a:t>(</a:t>
            </a:r>
            <a:r>
              <a:rPr lang="zh-CN" altLang="en-US" dirty="0"/>
              <a:t>仿真获得）和</a:t>
            </a:r>
            <a:r>
              <a:rPr lang="en-US" altLang="zh-CN" dirty="0"/>
              <a:t>Logic </a:t>
            </a:r>
            <a:r>
              <a:rPr lang="en-US" altLang="zh-CN" dirty="0" err="1"/>
              <a:t>effots</a:t>
            </a:r>
            <a:r>
              <a:rPr lang="zh-CN" altLang="en-US" dirty="0"/>
              <a:t>的值相差比较大。</a:t>
            </a:r>
            <a:r>
              <a:rPr lang="en-US" altLang="zh-CN" dirty="0"/>
              <a:t>LE</a:t>
            </a:r>
            <a:r>
              <a:rPr lang="zh-CN" altLang="en-US" dirty="0"/>
              <a:t>忽略了</a:t>
            </a:r>
            <a:r>
              <a:rPr lang="en-US" altLang="zh-CN" dirty="0"/>
              <a:t>S CMOS</a:t>
            </a:r>
            <a:r>
              <a:rPr lang="zh-CN" altLang="en-US" dirty="0"/>
              <a:t>电路中瞬时的电容。可以定性判断，但是不是很好的定量计算方法。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DB14A5-AD94-4054-8E55-3038D2E72C46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27289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插入</a:t>
            </a:r>
            <a:r>
              <a:rPr lang="en-US" altLang="zh-CN" dirty="0"/>
              <a:t>buffer</a:t>
            </a:r>
            <a:r>
              <a:rPr lang="zh-CN" altLang="en-US" dirty="0"/>
              <a:t>来减少</a:t>
            </a:r>
            <a:r>
              <a:rPr lang="en-US" altLang="zh-CN" dirty="0"/>
              <a:t>delay</a:t>
            </a:r>
          </a:p>
          <a:p>
            <a:r>
              <a:rPr lang="zh-CN" altLang="en-US" dirty="0"/>
              <a:t>插入一对</a:t>
            </a:r>
            <a:r>
              <a:rPr lang="en-US" altLang="zh-CN" dirty="0"/>
              <a:t>INV,2</a:t>
            </a:r>
            <a:r>
              <a:rPr lang="zh-CN" altLang="en-US" dirty="0"/>
              <a:t>个取反变自身。</a:t>
            </a:r>
            <a:r>
              <a:rPr lang="en-US" altLang="zh-CN" dirty="0"/>
              <a:t>Buffer</a:t>
            </a:r>
            <a:r>
              <a:rPr lang="zh-CN" altLang="en-US" dirty="0"/>
              <a:t>不做</a:t>
            </a:r>
            <a:r>
              <a:rPr lang="en-US" altLang="zh-CN" dirty="0"/>
              <a:t>size</a:t>
            </a:r>
            <a:r>
              <a:rPr lang="zh-CN" altLang="en-US" dirty="0"/>
              <a:t>优化，不好。</a:t>
            </a:r>
            <a:endParaRPr lang="en-US" altLang="zh-CN" dirty="0"/>
          </a:p>
          <a:p>
            <a:r>
              <a:rPr lang="zh-CN" altLang="en-US" dirty="0"/>
              <a:t>而优化</a:t>
            </a:r>
            <a:r>
              <a:rPr lang="en-US" altLang="zh-CN" dirty="0"/>
              <a:t>buffer</a:t>
            </a:r>
            <a:r>
              <a:rPr lang="zh-CN" altLang="en-US" dirty="0"/>
              <a:t>的</a:t>
            </a:r>
            <a:r>
              <a:rPr lang="en-US" altLang="zh-CN" dirty="0"/>
              <a:t>size</a:t>
            </a:r>
            <a:r>
              <a:rPr lang="zh-CN" altLang="en-US" dirty="0"/>
              <a:t>，优化后时延降低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DB14A5-AD94-4054-8E55-3038D2E72C46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30231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分析</a:t>
            </a:r>
            <a:r>
              <a:rPr lang="en-US" altLang="zh-CN" dirty="0"/>
              <a:t>g</a:t>
            </a:r>
            <a:r>
              <a:rPr lang="zh-CN" altLang="en-US" dirty="0"/>
              <a:t>和</a:t>
            </a:r>
            <a:r>
              <a:rPr lang="en-US" altLang="zh-CN" dirty="0"/>
              <a:t>p</a:t>
            </a:r>
            <a:r>
              <a:rPr lang="zh-CN" altLang="en-US" dirty="0"/>
              <a:t>，事实上是逻辑门与标准</a:t>
            </a:r>
            <a:r>
              <a:rPr lang="en-US" altLang="zh-CN" dirty="0"/>
              <a:t>INV</a:t>
            </a:r>
            <a:r>
              <a:rPr lang="zh-CN" altLang="en-US" dirty="0"/>
              <a:t>相关信息的比，可知它们只受逻辑功能的影响，与</a:t>
            </a:r>
            <a:r>
              <a:rPr lang="en-US" altLang="zh-CN" dirty="0"/>
              <a:t>sizing</a:t>
            </a:r>
            <a:r>
              <a:rPr lang="zh-CN" altLang="en-US" dirty="0"/>
              <a:t>无关</a:t>
            </a:r>
            <a:endParaRPr lang="en-US" altLang="zh-CN" dirty="0"/>
          </a:p>
          <a:p>
            <a:r>
              <a:rPr lang="zh-CN" altLang="en-US" dirty="0"/>
              <a:t>可见表，比值比较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DB14A5-AD94-4054-8E55-3038D2E72C4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21872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这时候，</a:t>
            </a:r>
            <a:r>
              <a:rPr lang="en-US" altLang="zh-CN" dirty="0"/>
              <a:t>g</a:t>
            </a:r>
            <a:r>
              <a:rPr lang="zh-CN" altLang="en-US" dirty="0"/>
              <a:t>与</a:t>
            </a:r>
            <a:r>
              <a:rPr lang="en-US" altLang="zh-CN" dirty="0"/>
              <a:t>p</a:t>
            </a:r>
            <a:r>
              <a:rPr lang="zh-CN" altLang="en-US" dirty="0"/>
              <a:t>都可以通过查表获得，需要推导的只有</a:t>
            </a:r>
            <a:r>
              <a:rPr lang="en-US" altLang="zh-CN" dirty="0"/>
              <a:t>h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3EC2E6-6B88-4601-8BE1-889875A4DA3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01179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问题：给出了功能，没有给出</a:t>
            </a:r>
            <a:r>
              <a:rPr lang="en-US" altLang="zh-CN" dirty="0"/>
              <a:t>sizing</a:t>
            </a:r>
            <a:r>
              <a:rPr lang="zh-CN" altLang="en-US" dirty="0"/>
              <a:t>，如何优化</a:t>
            </a:r>
            <a:r>
              <a:rPr lang="en-US" altLang="zh-CN" dirty="0"/>
              <a:t>size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第一个</a:t>
            </a:r>
            <a:r>
              <a:rPr lang="en-US" altLang="zh-CN" dirty="0"/>
              <a:t>10*3</a:t>
            </a:r>
            <a:r>
              <a:rPr lang="zh-CN" altLang="en-US" dirty="0"/>
              <a:t>的意义：指相对标准的为</a:t>
            </a:r>
            <a:r>
              <a:rPr lang="en-US" altLang="zh-CN" dirty="0"/>
              <a:t>10</a:t>
            </a:r>
            <a:r>
              <a:rPr lang="zh-CN" altLang="en-US" dirty="0"/>
              <a:t>，标准的</a:t>
            </a:r>
            <a:r>
              <a:rPr lang="en-US" altLang="zh-CN" dirty="0"/>
              <a:t>10*3</a:t>
            </a:r>
            <a:r>
              <a:rPr lang="zh-CN" altLang="en-US" dirty="0"/>
              <a:t>（标准反相器系数为</a:t>
            </a:r>
            <a:r>
              <a:rPr lang="en-US" altLang="zh-CN" dirty="0"/>
              <a:t>3,10</a:t>
            </a:r>
            <a:r>
              <a:rPr lang="zh-CN" altLang="en-US" dirty="0"/>
              <a:t>代表为其</a:t>
            </a:r>
            <a:r>
              <a:rPr lang="en-US" altLang="zh-CN" dirty="0"/>
              <a:t>10</a:t>
            </a:r>
            <a:r>
              <a:rPr lang="zh-CN" altLang="en-US" dirty="0"/>
              <a:t>倍）</a:t>
            </a:r>
            <a:endParaRPr lang="en-US" altLang="zh-CN" dirty="0"/>
          </a:p>
          <a:p>
            <a:r>
              <a:rPr lang="zh-CN" altLang="en-US" dirty="0"/>
              <a:t>设未知数，假设</a:t>
            </a:r>
            <a:r>
              <a:rPr lang="en-US" altLang="zh-CN" dirty="0"/>
              <a:t>sizing</a:t>
            </a:r>
            <a:r>
              <a:rPr lang="zh-CN" altLang="en-US" dirty="0"/>
              <a:t>的大小，可以代入得到相应的公式</a:t>
            </a:r>
            <a:endParaRPr lang="en-US" altLang="zh-CN" dirty="0"/>
          </a:p>
          <a:p>
            <a:r>
              <a:rPr lang="zh-CN" altLang="en-US" dirty="0"/>
              <a:t>使用均值不等式，获得其最小值，等号条件也是</a:t>
            </a:r>
            <a:r>
              <a:rPr lang="en-US" altLang="zh-CN" dirty="0"/>
              <a:t>4</a:t>
            </a:r>
            <a:r>
              <a:rPr lang="zh-CN" altLang="en-US" dirty="0"/>
              <a:t>个分数相等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DB14A5-AD94-4054-8E55-3038D2E72C4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87842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补充均值不等式相关内容，内容抄自百度百科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DB14A5-AD94-4054-8E55-3038D2E72C4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70921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Pi</a:t>
            </a:r>
            <a:r>
              <a:rPr lang="zh-CN" altLang="en-US" dirty="0"/>
              <a:t>是常数，不需要优化。</a:t>
            </a:r>
            <a:endParaRPr lang="en-US" altLang="zh-CN" dirty="0"/>
          </a:p>
          <a:p>
            <a:r>
              <a:rPr lang="en-US" altLang="zh-CN" dirty="0"/>
              <a:t>Hi</a:t>
            </a:r>
            <a:r>
              <a:rPr lang="zh-CN" altLang="en-US" dirty="0"/>
              <a:t>需要优化，事实上可以视为是优化</a:t>
            </a:r>
            <a:r>
              <a:rPr lang="en-US" altLang="zh-CN" dirty="0" err="1"/>
              <a:t>gi</a:t>
            </a:r>
            <a:r>
              <a:rPr lang="en-US" altLang="zh-CN" dirty="0"/>
              <a:t>*hi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求和的值最小当且仅当每一个值最小，可以使用编程方法来使其变得最小。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DB14A5-AD94-4054-8E55-3038D2E72C46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629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输出可能与多个输入相连接。多两个的</a:t>
            </a:r>
            <a:r>
              <a:rPr lang="en-US" altLang="zh-CN" dirty="0"/>
              <a:t>gate </a:t>
            </a:r>
            <a:r>
              <a:rPr lang="zh-CN" altLang="en-US" dirty="0"/>
              <a:t>电容会影响第二级的门</a:t>
            </a:r>
            <a:endParaRPr lang="en-US" altLang="zh-CN" dirty="0"/>
          </a:p>
          <a:p>
            <a:r>
              <a:rPr lang="zh-CN" altLang="en-US" dirty="0"/>
              <a:t>可分为在</a:t>
            </a:r>
            <a:r>
              <a:rPr lang="en-US" altLang="zh-CN" dirty="0"/>
              <a:t>critical path</a:t>
            </a:r>
            <a:r>
              <a:rPr lang="zh-CN" altLang="en-US" dirty="0"/>
              <a:t>和不在上的门</a:t>
            </a:r>
            <a:endParaRPr lang="en-US" altLang="zh-CN" dirty="0"/>
          </a:p>
          <a:p>
            <a:r>
              <a:rPr lang="zh-CN" altLang="en-US" dirty="0"/>
              <a:t>使用</a:t>
            </a:r>
            <a:r>
              <a:rPr lang="en-US" altLang="zh-CN" dirty="0"/>
              <a:t>branching</a:t>
            </a:r>
            <a:r>
              <a:rPr lang="zh-CN" altLang="en-US" dirty="0"/>
              <a:t>来区分。这个</a:t>
            </a:r>
            <a:r>
              <a:rPr lang="en-US" altLang="zh-CN" dirty="0"/>
              <a:t>b</a:t>
            </a:r>
            <a:r>
              <a:rPr lang="zh-CN" altLang="en-US" dirty="0"/>
              <a:t>用于确定</a:t>
            </a:r>
            <a:r>
              <a:rPr lang="en-US" altLang="zh-CN" dirty="0" err="1"/>
              <a:t>braching</a:t>
            </a:r>
            <a:r>
              <a:rPr lang="zh-CN" altLang="en-US" dirty="0"/>
              <a:t>的影响。事实上可以把</a:t>
            </a:r>
            <a:r>
              <a:rPr lang="en-US" altLang="zh-CN" dirty="0"/>
              <a:t>h</a:t>
            </a:r>
            <a:r>
              <a:rPr lang="zh-CN" altLang="en-US" dirty="0"/>
              <a:t>和</a:t>
            </a:r>
            <a:r>
              <a:rPr lang="en-US" altLang="zh-CN" dirty="0"/>
              <a:t>b</a:t>
            </a:r>
            <a:r>
              <a:rPr lang="zh-CN" altLang="en-US" dirty="0"/>
              <a:t>一起讨论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DB14A5-AD94-4054-8E55-3038D2E72C46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24865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输出可能与多个输入相连接。多两个的</a:t>
            </a:r>
            <a:r>
              <a:rPr lang="en-US" altLang="zh-CN" dirty="0"/>
              <a:t>gate </a:t>
            </a:r>
            <a:r>
              <a:rPr lang="zh-CN" altLang="en-US" dirty="0"/>
              <a:t>电容会影响第二级的门</a:t>
            </a:r>
            <a:endParaRPr lang="en-US" altLang="zh-CN" dirty="0"/>
          </a:p>
          <a:p>
            <a:r>
              <a:rPr lang="zh-CN" altLang="en-US" dirty="0"/>
              <a:t>可分为在</a:t>
            </a:r>
            <a:r>
              <a:rPr lang="en-US" altLang="zh-CN" dirty="0"/>
              <a:t>critical path</a:t>
            </a:r>
            <a:r>
              <a:rPr lang="zh-CN" altLang="en-US" dirty="0"/>
              <a:t>和不在上的门</a:t>
            </a:r>
            <a:endParaRPr lang="en-US" altLang="zh-CN" dirty="0"/>
          </a:p>
          <a:p>
            <a:r>
              <a:rPr lang="zh-CN" altLang="en-US" dirty="0"/>
              <a:t>使用</a:t>
            </a:r>
            <a:r>
              <a:rPr lang="en-US" altLang="zh-CN" dirty="0"/>
              <a:t>branching</a:t>
            </a:r>
            <a:r>
              <a:rPr lang="zh-CN" altLang="en-US" dirty="0"/>
              <a:t>来区分。这个</a:t>
            </a:r>
            <a:r>
              <a:rPr lang="en-US" altLang="zh-CN" dirty="0"/>
              <a:t>b</a:t>
            </a:r>
            <a:r>
              <a:rPr lang="zh-CN" altLang="en-US" dirty="0"/>
              <a:t>用于确定</a:t>
            </a:r>
            <a:r>
              <a:rPr lang="en-US" altLang="zh-CN" dirty="0" err="1"/>
              <a:t>braching</a:t>
            </a:r>
            <a:r>
              <a:rPr lang="zh-CN" altLang="en-US" dirty="0"/>
              <a:t>的影响。事实上可以把</a:t>
            </a:r>
            <a:r>
              <a:rPr lang="en-US" altLang="zh-CN" dirty="0"/>
              <a:t>h</a:t>
            </a:r>
            <a:r>
              <a:rPr lang="zh-CN" altLang="en-US" dirty="0"/>
              <a:t>和</a:t>
            </a:r>
            <a:r>
              <a:rPr lang="en-US" altLang="zh-CN" dirty="0"/>
              <a:t>b</a:t>
            </a:r>
            <a:r>
              <a:rPr lang="zh-CN" altLang="en-US" dirty="0"/>
              <a:t>一起讨论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DB14A5-AD94-4054-8E55-3038D2E72C46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67943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分支努力的计算：根据</a:t>
            </a:r>
            <a:r>
              <a:rPr lang="en-US" altLang="zh-CN" dirty="0"/>
              <a:t>size</a:t>
            </a:r>
            <a:r>
              <a:rPr lang="zh-CN" altLang="en-US" dirty="0"/>
              <a:t>来区分</a:t>
            </a:r>
            <a:endParaRPr lang="en-US" altLang="zh-CN" dirty="0"/>
          </a:p>
          <a:p>
            <a:r>
              <a:rPr lang="zh-CN" altLang="en-US" dirty="0"/>
              <a:t>因为各分支会影响当前门输出的负载电容以及寄生电容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DB14A5-AD94-4054-8E55-3038D2E72C46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55590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153540" y="244347"/>
            <a:ext cx="9884918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295B4B-F0FE-4EBE-B46B-AE67531C4854}" type="datetime1">
              <a:rPr lang="en-US" altLang="zh-CN" smtClean="0"/>
              <a:t>5/13/2024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74445" y="228600"/>
            <a:ext cx="10643107" cy="574675"/>
          </a:xfrm>
        </p:spPr>
        <p:txBody>
          <a:bodyPr lIns="0" tIns="0" rIns="0" bIns="0"/>
          <a:lstStyle>
            <a:lvl1pPr algn="ctr">
              <a:defRPr sz="36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rgbClr val="00AF5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2FCF2D-0895-4B15-9F61-C71E1746DDD5}" type="datetime1">
              <a:rPr lang="en-US" altLang="zh-CN" smtClean="0"/>
              <a:t>5/13/2024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 algn="ctr">
              <a:defRPr sz="36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93CA2C-4839-4680-87A4-55A856B4182D}" type="datetime1">
              <a:rPr lang="en-US" altLang="zh-CN" smtClean="0"/>
              <a:t>5/13/2024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A5F1B9-59A0-4B2A-A5D3-81384DE3AB90}" type="datetime1">
              <a:rPr lang="en-US" altLang="zh-CN" smtClean="0"/>
              <a:t>5/13/2024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1E42BD-CC0F-498C-B2B2-0B0035192636}" type="datetime1">
              <a:rPr lang="en-US" altLang="zh-CN" smtClean="0"/>
              <a:t>5/13/2024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74446" y="242061"/>
            <a:ext cx="10643107" cy="5746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FFFF00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46786" y="1591342"/>
            <a:ext cx="11298427" cy="16471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rgbClr val="00AF5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BBBA17-CAEA-4F8E-9890-04AE4BDFC4B3}" type="datetime1">
              <a:rPr lang="en-US" altLang="zh-CN" smtClean="0"/>
              <a:t>5/13/2024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 algn="ctr">
        <a:defRPr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jp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0.png"/><Relationship Id="rId4" Type="http://schemas.openxmlformats.org/officeDocument/2006/relationships/customXml" Target="../ink/ink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xfrm>
            <a:off x="446786" y="2514600"/>
            <a:ext cx="11298427" cy="1647189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20"/>
              </a:spcBef>
            </a:pPr>
            <a:r>
              <a:rPr spc="-5" dirty="0">
                <a:solidFill>
                  <a:srgbClr val="0000FF"/>
                </a:solidFill>
              </a:rPr>
              <a:t>Lecture</a:t>
            </a:r>
            <a:r>
              <a:rPr spc="25" dirty="0">
                <a:solidFill>
                  <a:srgbClr val="0000FF"/>
                </a:solidFill>
              </a:rPr>
              <a:t> </a:t>
            </a:r>
            <a:r>
              <a:rPr spc="-5" dirty="0">
                <a:solidFill>
                  <a:srgbClr val="0000FF"/>
                </a:solidFill>
              </a:rPr>
              <a:t>6:</a:t>
            </a:r>
            <a:r>
              <a:rPr spc="10" dirty="0">
                <a:solidFill>
                  <a:srgbClr val="0000FF"/>
                </a:solidFill>
              </a:rPr>
              <a:t> </a:t>
            </a:r>
            <a:r>
              <a:rPr dirty="0"/>
              <a:t>Logic</a:t>
            </a:r>
            <a:r>
              <a:rPr spc="30" dirty="0"/>
              <a:t> </a:t>
            </a:r>
            <a:r>
              <a:rPr spc="-5" dirty="0"/>
              <a:t>Circuit</a:t>
            </a:r>
            <a:r>
              <a:rPr dirty="0"/>
              <a:t> Delay</a:t>
            </a:r>
            <a:r>
              <a:rPr spc="-155" dirty="0"/>
              <a:t> </a:t>
            </a:r>
            <a:r>
              <a:rPr spc="-5" dirty="0"/>
              <a:t>Analysis</a:t>
            </a:r>
          </a:p>
          <a:p>
            <a:pPr algn="ctr">
              <a:lnSpc>
                <a:spcPct val="100000"/>
              </a:lnSpc>
              <a:spcBef>
                <a:spcPts val="625"/>
              </a:spcBef>
            </a:pPr>
            <a:r>
              <a:rPr dirty="0"/>
              <a:t>-</a:t>
            </a:r>
            <a:r>
              <a:rPr spc="-15" dirty="0"/>
              <a:t> </a:t>
            </a:r>
            <a:r>
              <a:rPr dirty="0"/>
              <a:t>Logical</a:t>
            </a:r>
            <a:r>
              <a:rPr spc="5" dirty="0"/>
              <a:t> </a:t>
            </a:r>
            <a:r>
              <a:rPr dirty="0"/>
              <a:t>Efforts</a:t>
            </a:r>
            <a:r>
              <a:rPr spc="-20" dirty="0"/>
              <a:t> </a:t>
            </a:r>
            <a:r>
              <a:rPr dirty="0"/>
              <a:t>Method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305C2F59-3CD4-22B8-9559-9380BD8488B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1</a:t>
            </a:fld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03288" y="209558"/>
            <a:ext cx="697103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/>
              <a:t>Multi-Stage</a:t>
            </a:r>
            <a:r>
              <a:rPr sz="3200" spc="-25" dirty="0"/>
              <a:t> </a:t>
            </a:r>
            <a:r>
              <a:rPr sz="3200" spc="-5" dirty="0"/>
              <a:t>Network</a:t>
            </a:r>
            <a:r>
              <a:rPr sz="3200" spc="-10" dirty="0"/>
              <a:t> </a:t>
            </a:r>
            <a:r>
              <a:rPr sz="3200" dirty="0"/>
              <a:t>with</a:t>
            </a:r>
            <a:r>
              <a:rPr sz="3200" spc="-20" dirty="0"/>
              <a:t> </a:t>
            </a:r>
            <a:r>
              <a:rPr sz="3200" spc="-5" dirty="0"/>
              <a:t>Branching</a:t>
            </a:r>
            <a:endParaRPr sz="3200"/>
          </a:p>
        </p:txBody>
      </p:sp>
      <p:grpSp>
        <p:nvGrpSpPr>
          <p:cNvPr id="3" name="object 3"/>
          <p:cNvGrpSpPr/>
          <p:nvPr/>
        </p:nvGrpSpPr>
        <p:grpSpPr>
          <a:xfrm>
            <a:off x="406145" y="1030986"/>
            <a:ext cx="9578340" cy="3107690"/>
            <a:chOff x="406145" y="1030986"/>
            <a:chExt cx="9578340" cy="310769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6145" y="1030986"/>
              <a:ext cx="9578340" cy="3107436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515111" y="2043692"/>
              <a:ext cx="7824470" cy="1278255"/>
            </a:xfrm>
            <a:custGeom>
              <a:avLst/>
              <a:gdLst/>
              <a:ahLst/>
              <a:cxnLst/>
              <a:rect l="l" t="t" r="r" b="b"/>
              <a:pathLst>
                <a:path w="7824470" h="1278254">
                  <a:moveTo>
                    <a:pt x="0" y="16501"/>
                  </a:moveTo>
                  <a:lnTo>
                    <a:pt x="53614" y="15225"/>
                  </a:lnTo>
                  <a:lnTo>
                    <a:pt x="107216" y="13956"/>
                  </a:lnTo>
                  <a:lnTo>
                    <a:pt x="160794" y="12699"/>
                  </a:lnTo>
                  <a:lnTo>
                    <a:pt x="214336" y="11463"/>
                  </a:lnTo>
                  <a:lnTo>
                    <a:pt x="267829" y="10253"/>
                  </a:lnTo>
                  <a:lnTo>
                    <a:pt x="321262" y="9078"/>
                  </a:lnTo>
                  <a:lnTo>
                    <a:pt x="374622" y="7943"/>
                  </a:lnTo>
                  <a:lnTo>
                    <a:pt x="427898" y="6855"/>
                  </a:lnTo>
                  <a:lnTo>
                    <a:pt x="481076" y="5822"/>
                  </a:lnTo>
                  <a:lnTo>
                    <a:pt x="534145" y="4851"/>
                  </a:lnTo>
                  <a:lnTo>
                    <a:pt x="587094" y="3947"/>
                  </a:lnTo>
                  <a:lnTo>
                    <a:pt x="639908" y="3119"/>
                  </a:lnTo>
                  <a:lnTo>
                    <a:pt x="692577" y="2372"/>
                  </a:lnTo>
                  <a:lnTo>
                    <a:pt x="745089" y="1715"/>
                  </a:lnTo>
                  <a:lnTo>
                    <a:pt x="797430" y="1153"/>
                  </a:lnTo>
                  <a:lnTo>
                    <a:pt x="849590" y="693"/>
                  </a:lnTo>
                  <a:lnTo>
                    <a:pt x="901555" y="344"/>
                  </a:lnTo>
                  <a:lnTo>
                    <a:pt x="953314" y="110"/>
                  </a:lnTo>
                  <a:lnTo>
                    <a:pt x="1004855" y="0"/>
                  </a:lnTo>
                  <a:lnTo>
                    <a:pt x="1056165" y="19"/>
                  </a:lnTo>
                  <a:lnTo>
                    <a:pt x="1107232" y="176"/>
                  </a:lnTo>
                  <a:lnTo>
                    <a:pt x="1158044" y="476"/>
                  </a:lnTo>
                  <a:lnTo>
                    <a:pt x="1208589" y="927"/>
                  </a:lnTo>
                  <a:lnTo>
                    <a:pt x="1258855" y="1536"/>
                  </a:lnTo>
                  <a:lnTo>
                    <a:pt x="1308830" y="2309"/>
                  </a:lnTo>
                  <a:lnTo>
                    <a:pt x="1358501" y="3253"/>
                  </a:lnTo>
                  <a:lnTo>
                    <a:pt x="1407856" y="4376"/>
                  </a:lnTo>
                  <a:lnTo>
                    <a:pt x="1456884" y="5684"/>
                  </a:lnTo>
                  <a:lnTo>
                    <a:pt x="1505572" y="7183"/>
                  </a:lnTo>
                  <a:lnTo>
                    <a:pt x="1553908" y="8882"/>
                  </a:lnTo>
                  <a:lnTo>
                    <a:pt x="1601879" y="10786"/>
                  </a:lnTo>
                  <a:lnTo>
                    <a:pt x="1649474" y="12903"/>
                  </a:lnTo>
                  <a:lnTo>
                    <a:pt x="1696680" y="15239"/>
                  </a:lnTo>
                  <a:lnTo>
                    <a:pt x="1743486" y="17801"/>
                  </a:lnTo>
                  <a:lnTo>
                    <a:pt x="1789879" y="20597"/>
                  </a:lnTo>
                  <a:lnTo>
                    <a:pt x="1835847" y="23633"/>
                  </a:lnTo>
                  <a:lnTo>
                    <a:pt x="1881377" y="26915"/>
                  </a:lnTo>
                  <a:lnTo>
                    <a:pt x="1938862" y="31619"/>
                  </a:lnTo>
                  <a:lnTo>
                    <a:pt x="1995737" y="36977"/>
                  </a:lnTo>
                  <a:lnTo>
                    <a:pt x="2052017" y="42947"/>
                  </a:lnTo>
                  <a:lnTo>
                    <a:pt x="2107717" y="49483"/>
                  </a:lnTo>
                  <a:lnTo>
                    <a:pt x="2162849" y="56542"/>
                  </a:lnTo>
                  <a:lnTo>
                    <a:pt x="2217429" y="64080"/>
                  </a:lnTo>
                  <a:lnTo>
                    <a:pt x="2271470" y="72053"/>
                  </a:lnTo>
                  <a:lnTo>
                    <a:pt x="2324987" y="80418"/>
                  </a:lnTo>
                  <a:lnTo>
                    <a:pt x="2377994" y="89130"/>
                  </a:lnTo>
                  <a:lnTo>
                    <a:pt x="2430505" y="98146"/>
                  </a:lnTo>
                  <a:lnTo>
                    <a:pt x="2482535" y="107421"/>
                  </a:lnTo>
                  <a:lnTo>
                    <a:pt x="2534096" y="116912"/>
                  </a:lnTo>
                  <a:lnTo>
                    <a:pt x="2585204" y="126574"/>
                  </a:lnTo>
                  <a:lnTo>
                    <a:pt x="2635872" y="136365"/>
                  </a:lnTo>
                  <a:lnTo>
                    <a:pt x="2686116" y="146240"/>
                  </a:lnTo>
                  <a:lnTo>
                    <a:pt x="2735948" y="156154"/>
                  </a:lnTo>
                  <a:lnTo>
                    <a:pt x="2785383" y="166065"/>
                  </a:lnTo>
                  <a:lnTo>
                    <a:pt x="2834436" y="175929"/>
                  </a:lnTo>
                  <a:lnTo>
                    <a:pt x="2883120" y="185700"/>
                  </a:lnTo>
                  <a:lnTo>
                    <a:pt x="2931449" y="195337"/>
                  </a:lnTo>
                  <a:lnTo>
                    <a:pt x="2979439" y="204793"/>
                  </a:lnTo>
                  <a:lnTo>
                    <a:pt x="3027102" y="214027"/>
                  </a:lnTo>
                  <a:lnTo>
                    <a:pt x="3074453" y="222993"/>
                  </a:lnTo>
                  <a:lnTo>
                    <a:pt x="3121506" y="231649"/>
                  </a:lnTo>
                  <a:lnTo>
                    <a:pt x="3168275" y="239949"/>
                  </a:lnTo>
                  <a:lnTo>
                    <a:pt x="3214775" y="247851"/>
                  </a:lnTo>
                  <a:lnTo>
                    <a:pt x="3261020" y="255310"/>
                  </a:lnTo>
                  <a:lnTo>
                    <a:pt x="3307023" y="262282"/>
                  </a:lnTo>
                  <a:lnTo>
                    <a:pt x="3352800" y="268723"/>
                  </a:lnTo>
                  <a:lnTo>
                    <a:pt x="3409231" y="276345"/>
                  </a:lnTo>
                  <a:lnTo>
                    <a:pt x="3463554" y="283676"/>
                  </a:lnTo>
                  <a:lnTo>
                    <a:pt x="3516001" y="290724"/>
                  </a:lnTo>
                  <a:lnTo>
                    <a:pt x="3566804" y="297498"/>
                  </a:lnTo>
                  <a:lnTo>
                    <a:pt x="3616198" y="304005"/>
                  </a:lnTo>
                  <a:lnTo>
                    <a:pt x="3664415" y="310252"/>
                  </a:lnTo>
                  <a:lnTo>
                    <a:pt x="3711687" y="316249"/>
                  </a:lnTo>
                  <a:lnTo>
                    <a:pt x="3758249" y="322002"/>
                  </a:lnTo>
                  <a:lnTo>
                    <a:pt x="3804333" y="327520"/>
                  </a:lnTo>
                  <a:lnTo>
                    <a:pt x="3850172" y="332810"/>
                  </a:lnTo>
                  <a:lnTo>
                    <a:pt x="3895999" y="337880"/>
                  </a:lnTo>
                  <a:lnTo>
                    <a:pt x="3942048" y="342738"/>
                  </a:lnTo>
                  <a:lnTo>
                    <a:pt x="3988551" y="347392"/>
                  </a:lnTo>
                  <a:lnTo>
                    <a:pt x="4035741" y="351850"/>
                  </a:lnTo>
                  <a:lnTo>
                    <a:pt x="4083852" y="356119"/>
                  </a:lnTo>
                  <a:lnTo>
                    <a:pt x="4133116" y="360207"/>
                  </a:lnTo>
                  <a:lnTo>
                    <a:pt x="4183766" y="364122"/>
                  </a:lnTo>
                  <a:lnTo>
                    <a:pt x="4236036" y="367872"/>
                  </a:lnTo>
                  <a:lnTo>
                    <a:pt x="4290159" y="371465"/>
                  </a:lnTo>
                  <a:lnTo>
                    <a:pt x="4346367" y="374908"/>
                  </a:lnTo>
                  <a:lnTo>
                    <a:pt x="4404894" y="378210"/>
                  </a:lnTo>
                  <a:lnTo>
                    <a:pt x="4465972" y="381378"/>
                  </a:lnTo>
                  <a:lnTo>
                    <a:pt x="4529836" y="384420"/>
                  </a:lnTo>
                  <a:lnTo>
                    <a:pt x="5026951" y="397285"/>
                  </a:lnTo>
                  <a:lnTo>
                    <a:pt x="5632116" y="403423"/>
                  </a:lnTo>
                  <a:lnTo>
                    <a:pt x="6143341" y="405298"/>
                  </a:lnTo>
                  <a:lnTo>
                    <a:pt x="6358636" y="405375"/>
                  </a:lnTo>
                  <a:lnTo>
                    <a:pt x="7188961" y="415916"/>
                  </a:lnTo>
                  <a:lnTo>
                    <a:pt x="7258144" y="418110"/>
                  </a:lnTo>
                  <a:lnTo>
                    <a:pt x="7322271" y="419312"/>
                  </a:lnTo>
                  <a:lnTo>
                    <a:pt x="7381602" y="420211"/>
                  </a:lnTo>
                  <a:lnTo>
                    <a:pt x="7436394" y="421499"/>
                  </a:lnTo>
                  <a:lnTo>
                    <a:pt x="7486909" y="423866"/>
                  </a:lnTo>
                  <a:lnTo>
                    <a:pt x="7533404" y="428005"/>
                  </a:lnTo>
                  <a:lnTo>
                    <a:pt x="7576140" y="434605"/>
                  </a:lnTo>
                  <a:lnTo>
                    <a:pt x="7615375" y="444357"/>
                  </a:lnTo>
                  <a:lnTo>
                    <a:pt x="7651369" y="457953"/>
                  </a:lnTo>
                  <a:lnTo>
                    <a:pt x="7697122" y="482779"/>
                  </a:lnTo>
                  <a:lnTo>
                    <a:pt x="7732366" y="511274"/>
                  </a:lnTo>
                  <a:lnTo>
                    <a:pt x="7759144" y="545329"/>
                  </a:lnTo>
                  <a:lnTo>
                    <a:pt x="7779497" y="586835"/>
                  </a:lnTo>
                  <a:lnTo>
                    <a:pt x="7795469" y="637682"/>
                  </a:lnTo>
                  <a:lnTo>
                    <a:pt x="7809103" y="699761"/>
                  </a:lnTo>
                  <a:lnTo>
                    <a:pt x="7815294" y="739051"/>
                  </a:lnTo>
                  <a:lnTo>
                    <a:pt x="7819717" y="782131"/>
                  </a:lnTo>
                  <a:lnTo>
                    <a:pt x="7822547" y="828622"/>
                  </a:lnTo>
                  <a:lnTo>
                    <a:pt x="7823962" y="878145"/>
                  </a:lnTo>
                  <a:lnTo>
                    <a:pt x="7824139" y="930321"/>
                  </a:lnTo>
                  <a:lnTo>
                    <a:pt x="7823255" y="984771"/>
                  </a:lnTo>
                  <a:lnTo>
                    <a:pt x="7821486" y="1041116"/>
                  </a:lnTo>
                  <a:lnTo>
                    <a:pt x="7819009" y="1098977"/>
                  </a:lnTo>
                  <a:lnTo>
                    <a:pt x="7816002" y="1157975"/>
                  </a:lnTo>
                  <a:lnTo>
                    <a:pt x="7812641" y="1217730"/>
                  </a:lnTo>
                  <a:lnTo>
                    <a:pt x="7809103" y="1277865"/>
                  </a:lnTo>
                </a:path>
              </a:pathLst>
            </a:custGeom>
            <a:ln w="28956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740918" y="4662678"/>
            <a:ext cx="23945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004099"/>
                </a:solidFill>
                <a:latin typeface="Arial"/>
                <a:cs typeface="Arial"/>
              </a:rPr>
              <a:t>Branching</a:t>
            </a:r>
            <a:r>
              <a:rPr sz="2400" b="1" spc="-45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4099"/>
                </a:solidFill>
                <a:latin typeface="Arial"/>
                <a:cs typeface="Arial"/>
              </a:rPr>
              <a:t>effort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3321558" y="4396740"/>
            <a:ext cx="5848350" cy="1011555"/>
            <a:chOff x="3321558" y="4396740"/>
            <a:chExt cx="5848350" cy="1011555"/>
          </a:xfrm>
        </p:grpSpPr>
        <p:sp>
          <p:nvSpPr>
            <p:cNvPr id="8" name="object 8"/>
            <p:cNvSpPr/>
            <p:nvPr/>
          </p:nvSpPr>
          <p:spPr>
            <a:xfrm>
              <a:off x="3321558" y="4396740"/>
              <a:ext cx="5848350" cy="1011555"/>
            </a:xfrm>
            <a:custGeom>
              <a:avLst/>
              <a:gdLst/>
              <a:ahLst/>
              <a:cxnLst/>
              <a:rect l="l" t="t" r="r" b="b"/>
              <a:pathLst>
                <a:path w="5848350" h="1011554">
                  <a:moveTo>
                    <a:pt x="5848349" y="0"/>
                  </a:moveTo>
                  <a:lnTo>
                    <a:pt x="0" y="0"/>
                  </a:lnTo>
                  <a:lnTo>
                    <a:pt x="0" y="1011174"/>
                  </a:lnTo>
                  <a:lnTo>
                    <a:pt x="5848349" y="1011174"/>
                  </a:lnTo>
                  <a:lnTo>
                    <a:pt x="5848349" y="0"/>
                  </a:lnTo>
                  <a:close/>
                </a:path>
              </a:pathLst>
            </a:custGeom>
            <a:solidFill>
              <a:srgbClr val="D0EC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982166" y="4886442"/>
              <a:ext cx="4613275" cy="0"/>
            </a:xfrm>
            <a:custGeom>
              <a:avLst/>
              <a:gdLst/>
              <a:ahLst/>
              <a:cxnLst/>
              <a:rect l="l" t="t" r="r" b="b"/>
              <a:pathLst>
                <a:path w="4613275">
                  <a:moveTo>
                    <a:pt x="0" y="0"/>
                  </a:moveTo>
                  <a:lnTo>
                    <a:pt x="2184294" y="0"/>
                  </a:lnTo>
                </a:path>
                <a:path w="4613275">
                  <a:moveTo>
                    <a:pt x="2533895" y="0"/>
                  </a:moveTo>
                  <a:lnTo>
                    <a:pt x="4613025" y="0"/>
                  </a:lnTo>
                </a:path>
              </a:pathLst>
            </a:custGeom>
            <a:ln w="158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3514291" y="4851353"/>
            <a:ext cx="105410" cy="2457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450" dirty="0">
                <a:latin typeface="Times New Roman"/>
                <a:cs typeface="Times New Roman"/>
              </a:rPr>
              <a:t>2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614885" y="4884354"/>
            <a:ext cx="226060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2500" i="1" spc="5" dirty="0">
                <a:latin typeface="Times New Roman"/>
                <a:cs typeface="Times New Roman"/>
              </a:rPr>
              <a:t>C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825481" y="5100113"/>
            <a:ext cx="675640" cy="2457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450" i="1" spc="-10" dirty="0">
                <a:latin typeface="Times New Roman"/>
                <a:cs typeface="Times New Roman"/>
              </a:rPr>
              <a:t>o</a:t>
            </a:r>
            <a:r>
              <a:rPr sz="1450" i="1" spc="114" dirty="0">
                <a:latin typeface="Times New Roman"/>
                <a:cs typeface="Times New Roman"/>
              </a:rPr>
              <a:t>n</a:t>
            </a:r>
            <a:r>
              <a:rPr sz="1450" dirty="0">
                <a:latin typeface="Symbol"/>
                <a:cs typeface="Symbol"/>
              </a:rPr>
              <a:t></a:t>
            </a:r>
            <a:r>
              <a:rPr sz="1450" spc="-75" dirty="0">
                <a:latin typeface="Times New Roman"/>
                <a:cs typeface="Times New Roman"/>
              </a:rPr>
              <a:t> </a:t>
            </a:r>
            <a:r>
              <a:rPr sz="1450" i="1" spc="-10" dirty="0">
                <a:latin typeface="Times New Roman"/>
                <a:cs typeface="Times New Roman"/>
              </a:rPr>
              <a:t>pa</a:t>
            </a:r>
            <a:r>
              <a:rPr sz="1450" i="1" dirty="0">
                <a:latin typeface="Times New Roman"/>
                <a:cs typeface="Times New Roman"/>
              </a:rPr>
              <a:t>th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344778" y="4469670"/>
            <a:ext cx="2805430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  <a:tabLst>
                <a:tab pos="377825" algn="l"/>
              </a:tabLst>
            </a:pPr>
            <a:r>
              <a:rPr sz="3750" i="1" spc="7" baseline="-28888" dirty="0">
                <a:latin typeface="Times New Roman"/>
                <a:cs typeface="Times New Roman"/>
              </a:rPr>
              <a:t>b	</a:t>
            </a:r>
            <a:r>
              <a:rPr sz="3750" spc="7" baseline="-28888" dirty="0">
                <a:latin typeface="Symbol"/>
                <a:cs typeface="Symbol"/>
              </a:rPr>
              <a:t></a:t>
            </a:r>
            <a:r>
              <a:rPr sz="3750" spc="172" baseline="-28888" dirty="0">
                <a:latin typeface="Times New Roman"/>
                <a:cs typeface="Times New Roman"/>
              </a:rPr>
              <a:t> </a:t>
            </a:r>
            <a:r>
              <a:rPr sz="3750" i="1" spc="-22" baseline="14444" dirty="0">
                <a:latin typeface="Times New Roman"/>
                <a:cs typeface="Times New Roman"/>
              </a:rPr>
              <a:t>C</a:t>
            </a:r>
            <a:r>
              <a:rPr sz="1450" i="1" spc="-10" dirty="0">
                <a:latin typeface="Times New Roman"/>
                <a:cs typeface="Times New Roman"/>
              </a:rPr>
              <a:t>o</a:t>
            </a:r>
            <a:r>
              <a:rPr sz="1450" i="1" spc="114" dirty="0">
                <a:latin typeface="Times New Roman"/>
                <a:cs typeface="Times New Roman"/>
              </a:rPr>
              <a:t>n</a:t>
            </a:r>
            <a:r>
              <a:rPr sz="1450" dirty="0">
                <a:latin typeface="Symbol"/>
                <a:cs typeface="Symbol"/>
              </a:rPr>
              <a:t></a:t>
            </a:r>
            <a:r>
              <a:rPr sz="1450" spc="-75" dirty="0">
                <a:latin typeface="Times New Roman"/>
                <a:cs typeface="Times New Roman"/>
              </a:rPr>
              <a:t> </a:t>
            </a:r>
            <a:r>
              <a:rPr sz="1450" i="1" spc="-10" dirty="0">
                <a:latin typeface="Times New Roman"/>
                <a:cs typeface="Times New Roman"/>
              </a:rPr>
              <a:t>pa</a:t>
            </a:r>
            <a:r>
              <a:rPr sz="1450" i="1" dirty="0">
                <a:latin typeface="Times New Roman"/>
                <a:cs typeface="Times New Roman"/>
              </a:rPr>
              <a:t>th </a:t>
            </a:r>
            <a:r>
              <a:rPr sz="1450" i="1" spc="30" dirty="0">
                <a:latin typeface="Times New Roman"/>
                <a:cs typeface="Times New Roman"/>
              </a:rPr>
              <a:t> </a:t>
            </a:r>
            <a:r>
              <a:rPr sz="3750" spc="7" baseline="14444" dirty="0">
                <a:latin typeface="Symbol"/>
                <a:cs typeface="Symbol"/>
              </a:rPr>
              <a:t></a:t>
            </a:r>
            <a:r>
              <a:rPr sz="3750" spc="-345" baseline="14444" dirty="0">
                <a:latin typeface="Times New Roman"/>
                <a:cs typeface="Times New Roman"/>
              </a:rPr>
              <a:t> </a:t>
            </a:r>
            <a:r>
              <a:rPr sz="3750" i="1" spc="-30" baseline="14444" dirty="0">
                <a:latin typeface="Times New Roman"/>
                <a:cs typeface="Times New Roman"/>
              </a:rPr>
              <a:t>C</a:t>
            </a:r>
            <a:r>
              <a:rPr sz="1450" i="1" spc="-10" dirty="0">
                <a:latin typeface="Times New Roman"/>
                <a:cs typeface="Times New Roman"/>
              </a:rPr>
              <a:t>o</a:t>
            </a:r>
            <a:r>
              <a:rPr sz="1450" i="1" dirty="0">
                <a:latin typeface="Times New Roman"/>
                <a:cs typeface="Times New Roman"/>
              </a:rPr>
              <a:t>ff</a:t>
            </a:r>
            <a:r>
              <a:rPr sz="1450" i="1" spc="80" dirty="0">
                <a:latin typeface="Times New Roman"/>
                <a:cs typeface="Times New Roman"/>
              </a:rPr>
              <a:t> </a:t>
            </a:r>
            <a:r>
              <a:rPr sz="1450" dirty="0">
                <a:latin typeface="Symbol"/>
                <a:cs typeface="Symbol"/>
              </a:rPr>
              <a:t></a:t>
            </a:r>
            <a:r>
              <a:rPr sz="1450" spc="-80" dirty="0">
                <a:latin typeface="Times New Roman"/>
                <a:cs typeface="Times New Roman"/>
              </a:rPr>
              <a:t> </a:t>
            </a:r>
            <a:r>
              <a:rPr sz="1450" i="1" spc="-10" dirty="0">
                <a:latin typeface="Times New Roman"/>
                <a:cs typeface="Times New Roman"/>
              </a:rPr>
              <a:t>pa</a:t>
            </a:r>
            <a:r>
              <a:rPr sz="1450" i="1" dirty="0">
                <a:latin typeface="Times New Roman"/>
                <a:cs typeface="Times New Roman"/>
              </a:rPr>
              <a:t>th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231282" y="4364660"/>
            <a:ext cx="2906395" cy="925830"/>
          </a:xfrm>
          <a:prstGeom prst="rect">
            <a:avLst/>
          </a:prstGeom>
        </p:spPr>
        <p:txBody>
          <a:bodyPr vert="horz" wrap="square" lIns="0" tIns="8191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645"/>
              </a:spcBef>
            </a:pPr>
            <a:r>
              <a:rPr sz="3750" spc="7" baseline="-35555" dirty="0">
                <a:latin typeface="Symbol"/>
                <a:cs typeface="Symbol"/>
              </a:rPr>
              <a:t></a:t>
            </a:r>
            <a:r>
              <a:rPr sz="3750" spc="284" baseline="-35555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4</a:t>
            </a:r>
            <a:r>
              <a:rPr sz="2500" spc="-360" dirty="0">
                <a:latin typeface="Times New Roman"/>
                <a:cs typeface="Times New Roman"/>
              </a:rPr>
              <a:t> </a:t>
            </a:r>
            <a:r>
              <a:rPr sz="2500" i="1" spc="5" dirty="0">
                <a:latin typeface="Times New Roman"/>
                <a:cs typeface="Times New Roman"/>
              </a:rPr>
              <a:t>y</a:t>
            </a:r>
            <a:r>
              <a:rPr sz="2500" i="1" spc="-125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Symbol"/>
                <a:cs typeface="Symbol"/>
              </a:rPr>
              <a:t></a:t>
            </a:r>
            <a:r>
              <a:rPr sz="2500" spc="-155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2</a:t>
            </a:r>
            <a:r>
              <a:rPr sz="2500" spc="-10" dirty="0">
                <a:latin typeface="Times New Roman"/>
                <a:cs typeface="Times New Roman"/>
              </a:rPr>
              <a:t>.</a:t>
            </a:r>
            <a:r>
              <a:rPr sz="2500" spc="5" dirty="0">
                <a:latin typeface="Times New Roman"/>
                <a:cs typeface="Times New Roman"/>
              </a:rPr>
              <a:t>5</a:t>
            </a:r>
            <a:r>
              <a:rPr sz="2500" spc="-395" dirty="0">
                <a:latin typeface="Times New Roman"/>
                <a:cs typeface="Times New Roman"/>
              </a:rPr>
              <a:t> </a:t>
            </a:r>
            <a:r>
              <a:rPr sz="2500" i="1" spc="5" dirty="0">
                <a:latin typeface="Times New Roman"/>
                <a:cs typeface="Times New Roman"/>
              </a:rPr>
              <a:t>y</a:t>
            </a:r>
            <a:r>
              <a:rPr sz="2500" i="1" spc="-120" dirty="0">
                <a:latin typeface="Times New Roman"/>
                <a:cs typeface="Times New Roman"/>
              </a:rPr>
              <a:t> </a:t>
            </a:r>
            <a:r>
              <a:rPr sz="2500" spc="200" dirty="0">
                <a:latin typeface="Symbol"/>
                <a:cs typeface="Symbol"/>
              </a:rPr>
              <a:t></a:t>
            </a:r>
            <a:r>
              <a:rPr sz="2500" spc="5" dirty="0">
                <a:latin typeface="Times New Roman"/>
                <a:cs typeface="Times New Roman"/>
              </a:rPr>
              <a:t>1</a:t>
            </a:r>
            <a:r>
              <a:rPr sz="2500" spc="-10" dirty="0">
                <a:latin typeface="Times New Roman"/>
                <a:cs typeface="Times New Roman"/>
              </a:rPr>
              <a:t>.</a:t>
            </a:r>
            <a:r>
              <a:rPr sz="2500" spc="5" dirty="0">
                <a:latin typeface="Times New Roman"/>
                <a:cs typeface="Times New Roman"/>
              </a:rPr>
              <a:t>5</a:t>
            </a:r>
            <a:r>
              <a:rPr sz="2500" spc="-395" dirty="0">
                <a:latin typeface="Times New Roman"/>
                <a:cs typeface="Times New Roman"/>
              </a:rPr>
              <a:t> </a:t>
            </a:r>
            <a:r>
              <a:rPr sz="2500" i="1" spc="5" dirty="0">
                <a:latin typeface="Times New Roman"/>
                <a:cs typeface="Times New Roman"/>
              </a:rPr>
              <a:t>y</a:t>
            </a:r>
            <a:r>
              <a:rPr sz="2500" i="1" spc="260" dirty="0">
                <a:latin typeface="Times New Roman"/>
                <a:cs typeface="Times New Roman"/>
              </a:rPr>
              <a:t> </a:t>
            </a:r>
            <a:r>
              <a:rPr sz="3750" spc="7" baseline="-35555" dirty="0">
                <a:latin typeface="Symbol"/>
                <a:cs typeface="Symbol"/>
              </a:rPr>
              <a:t></a:t>
            </a:r>
            <a:r>
              <a:rPr sz="3750" baseline="-35555" dirty="0">
                <a:latin typeface="Times New Roman"/>
                <a:cs typeface="Times New Roman"/>
              </a:rPr>
              <a:t> </a:t>
            </a:r>
            <a:r>
              <a:rPr sz="3750" spc="7" baseline="-35555" dirty="0">
                <a:latin typeface="Times New Roman"/>
                <a:cs typeface="Times New Roman"/>
              </a:rPr>
              <a:t>2</a:t>
            </a:r>
            <a:endParaRPr sz="3750" baseline="-35555">
              <a:latin typeface="Times New Roman"/>
              <a:cs typeface="Times New Roman"/>
            </a:endParaRPr>
          </a:p>
          <a:p>
            <a:pPr marR="252729" algn="ctr">
              <a:lnSpc>
                <a:spcPct val="100000"/>
              </a:lnSpc>
              <a:spcBef>
                <a:spcPts val="545"/>
              </a:spcBef>
            </a:pPr>
            <a:r>
              <a:rPr sz="2500" spc="5" dirty="0">
                <a:latin typeface="Times New Roman"/>
                <a:cs typeface="Times New Roman"/>
              </a:rPr>
              <a:t>4</a:t>
            </a:r>
            <a:r>
              <a:rPr sz="2500" spc="-360" dirty="0">
                <a:latin typeface="Times New Roman"/>
                <a:cs typeface="Times New Roman"/>
              </a:rPr>
              <a:t> </a:t>
            </a:r>
            <a:r>
              <a:rPr sz="2500" i="1" spc="5" dirty="0">
                <a:latin typeface="Times New Roman"/>
                <a:cs typeface="Times New Roman"/>
              </a:rPr>
              <a:t>y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784472" y="1026033"/>
            <a:ext cx="1996439" cy="3108325"/>
          </a:xfrm>
          <a:prstGeom prst="rect">
            <a:avLst/>
          </a:prstGeom>
          <a:ln w="19050">
            <a:solidFill>
              <a:srgbClr val="FF0000"/>
            </a:solidFill>
          </a:ln>
        </p:spPr>
        <p:txBody>
          <a:bodyPr vert="horz" wrap="square" lIns="0" tIns="85725" rIns="0" bIns="0" rtlCol="0">
            <a:spAutoFit/>
          </a:bodyPr>
          <a:lstStyle/>
          <a:p>
            <a:pPr marR="313055" algn="r">
              <a:lnSpc>
                <a:spcPct val="100000"/>
              </a:lnSpc>
              <a:spcBef>
                <a:spcPts val="675"/>
              </a:spcBef>
            </a:pPr>
            <a:r>
              <a:rPr sz="1600" b="1" spc="-5" dirty="0">
                <a:latin typeface="Arial"/>
                <a:cs typeface="Arial"/>
              </a:rPr>
              <a:t>/2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150">
              <a:latin typeface="Arial"/>
              <a:cs typeface="Arial"/>
            </a:endParaRPr>
          </a:p>
          <a:p>
            <a:pPr marR="306070" algn="r">
              <a:lnSpc>
                <a:spcPct val="100000"/>
              </a:lnSpc>
              <a:spcBef>
                <a:spcPts val="5"/>
              </a:spcBef>
            </a:pPr>
            <a:r>
              <a:rPr sz="1600" b="1" spc="-5" dirty="0">
                <a:latin typeface="Arial"/>
                <a:cs typeface="Arial"/>
              </a:rPr>
              <a:t>/2</a:t>
            </a:r>
            <a:endParaRPr sz="1600">
              <a:latin typeface="Arial"/>
              <a:cs typeface="Arial"/>
            </a:endParaRPr>
          </a:p>
        </p:txBody>
      </p:sp>
      <p:sp>
        <p:nvSpPr>
          <p:cNvPr id="16" name="灯片编号占位符 15">
            <a:extLst>
              <a:ext uri="{FF2B5EF4-FFF2-40B4-BE49-F238E27FC236}">
                <a16:creationId xmlns:a16="http://schemas.microsoft.com/office/drawing/2014/main" id="{85DE9926-FF9A-7F8E-6AA7-1D63D1E3009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10</a:t>
            </a:fld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24683" y="295633"/>
            <a:ext cx="7490459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latin typeface="Arial"/>
                <a:cs typeface="Arial"/>
              </a:rPr>
              <a:t>Generalization</a:t>
            </a:r>
            <a:r>
              <a:rPr sz="3200" b="1" spc="-1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for</a:t>
            </a:r>
            <a:r>
              <a:rPr sz="3200" b="1" spc="10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Multi-Stage</a:t>
            </a:r>
            <a:r>
              <a:rPr sz="3200" b="1" spc="-1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Network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485900" y="1235202"/>
            <a:ext cx="6151880" cy="990600"/>
          </a:xfrm>
          <a:custGeom>
            <a:avLst/>
            <a:gdLst/>
            <a:ahLst/>
            <a:cxnLst/>
            <a:rect l="l" t="t" r="r" b="b"/>
            <a:pathLst>
              <a:path w="6151880" h="990600">
                <a:moveTo>
                  <a:pt x="6151626" y="0"/>
                </a:moveTo>
                <a:lnTo>
                  <a:pt x="0" y="0"/>
                </a:lnTo>
                <a:lnTo>
                  <a:pt x="0" y="990600"/>
                </a:lnTo>
                <a:lnTo>
                  <a:pt x="6151626" y="990600"/>
                </a:lnTo>
                <a:lnTo>
                  <a:pt x="6151626" y="0"/>
                </a:lnTo>
                <a:close/>
              </a:path>
            </a:pathLst>
          </a:custGeom>
          <a:solidFill>
            <a:srgbClr val="D0EC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270090" y="1257994"/>
            <a:ext cx="4808855" cy="2635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2791460" algn="l"/>
                <a:tab pos="4662170" algn="l"/>
              </a:tabLst>
            </a:pPr>
            <a:r>
              <a:rPr sz="1550" i="1" spc="10" dirty="0">
                <a:latin typeface="Times New Roman"/>
                <a:cs typeface="Times New Roman"/>
              </a:rPr>
              <a:t>N	N	N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534608" y="1288759"/>
            <a:ext cx="5989320" cy="6426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</a:pPr>
            <a:r>
              <a:rPr sz="2700" b="0" i="1" spc="10" dirty="0">
                <a:solidFill>
                  <a:srgbClr val="000000"/>
                </a:solidFill>
                <a:latin typeface="Times New Roman"/>
                <a:cs typeface="Times New Roman"/>
              </a:rPr>
              <a:t>D</a:t>
            </a:r>
            <a:r>
              <a:rPr sz="2700" b="0" i="1" spc="3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700" b="0" spc="5" dirty="0">
                <a:solidFill>
                  <a:srgbClr val="000000"/>
                </a:solidFill>
                <a:latin typeface="Symbol"/>
                <a:cs typeface="Symbol"/>
              </a:rPr>
              <a:t></a:t>
            </a:r>
            <a:r>
              <a:rPr sz="2700" b="0" spc="-2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6075" b="0" spc="240" baseline="-8230" dirty="0">
                <a:solidFill>
                  <a:srgbClr val="000000"/>
                </a:solidFill>
                <a:latin typeface="Symbol"/>
                <a:cs typeface="Symbol"/>
              </a:rPr>
              <a:t></a:t>
            </a:r>
            <a:r>
              <a:rPr sz="2700" b="0" spc="160" dirty="0">
                <a:solidFill>
                  <a:srgbClr val="000000"/>
                </a:solidFill>
                <a:latin typeface="Times New Roman"/>
                <a:cs typeface="Times New Roman"/>
              </a:rPr>
              <a:t>(</a:t>
            </a:r>
            <a:r>
              <a:rPr sz="2700" b="0" spc="-27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700" b="0" i="1" spc="-25" dirty="0">
                <a:solidFill>
                  <a:srgbClr val="000000"/>
                </a:solidFill>
                <a:latin typeface="Times New Roman"/>
                <a:cs typeface="Times New Roman"/>
              </a:rPr>
              <a:t>p</a:t>
            </a:r>
            <a:r>
              <a:rPr sz="2325" b="0" i="1" spc="-37" baseline="-25089" dirty="0">
                <a:solidFill>
                  <a:srgbClr val="000000"/>
                </a:solidFill>
                <a:latin typeface="Times New Roman"/>
                <a:cs typeface="Times New Roman"/>
              </a:rPr>
              <a:t>i</a:t>
            </a:r>
            <a:r>
              <a:rPr sz="2325" b="0" i="1" spc="690" baseline="-2508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700" b="0" spc="5" dirty="0">
                <a:solidFill>
                  <a:srgbClr val="000000"/>
                </a:solidFill>
                <a:latin typeface="Symbol"/>
                <a:cs typeface="Symbol"/>
              </a:rPr>
              <a:t></a:t>
            </a:r>
            <a:r>
              <a:rPr sz="2700" b="0" spc="-4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700" b="0" i="1" spc="40" dirty="0">
                <a:solidFill>
                  <a:srgbClr val="000000"/>
                </a:solidFill>
                <a:latin typeface="Times New Roman"/>
                <a:cs typeface="Times New Roman"/>
              </a:rPr>
              <a:t>g</a:t>
            </a:r>
            <a:r>
              <a:rPr sz="2325" b="0" i="1" spc="60" baseline="-25089" dirty="0">
                <a:solidFill>
                  <a:srgbClr val="000000"/>
                </a:solidFill>
                <a:latin typeface="Times New Roman"/>
                <a:cs typeface="Times New Roman"/>
              </a:rPr>
              <a:t>i</a:t>
            </a:r>
            <a:r>
              <a:rPr sz="2325" b="0" i="1" spc="487" baseline="-2508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700" b="0" dirty="0">
                <a:solidFill>
                  <a:srgbClr val="000000"/>
                </a:solidFill>
                <a:latin typeface="Symbol"/>
                <a:cs typeface="Symbol"/>
              </a:rPr>
              <a:t></a:t>
            </a:r>
            <a:r>
              <a:rPr sz="2700" b="0" spc="-33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700" b="0" i="1" spc="-85" dirty="0">
                <a:solidFill>
                  <a:srgbClr val="000000"/>
                </a:solidFill>
                <a:latin typeface="Times New Roman"/>
                <a:cs typeface="Times New Roman"/>
              </a:rPr>
              <a:t>h</a:t>
            </a:r>
            <a:r>
              <a:rPr sz="2325" b="0" i="1" spc="-127" baseline="-25089" dirty="0">
                <a:solidFill>
                  <a:srgbClr val="000000"/>
                </a:solidFill>
                <a:latin typeface="Times New Roman"/>
                <a:cs typeface="Times New Roman"/>
              </a:rPr>
              <a:t>i</a:t>
            </a:r>
            <a:r>
              <a:rPr sz="2325" b="0" i="1" spc="494" baseline="-2508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700" b="0" dirty="0">
                <a:solidFill>
                  <a:srgbClr val="000000"/>
                </a:solidFill>
                <a:latin typeface="Symbol"/>
                <a:cs typeface="Symbol"/>
              </a:rPr>
              <a:t></a:t>
            </a:r>
            <a:r>
              <a:rPr sz="2700" b="0" spc="-4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700" b="0" i="1" spc="-85" dirty="0">
                <a:solidFill>
                  <a:srgbClr val="000000"/>
                </a:solidFill>
                <a:latin typeface="Times New Roman"/>
                <a:cs typeface="Times New Roman"/>
              </a:rPr>
              <a:t>b</a:t>
            </a:r>
            <a:r>
              <a:rPr sz="2325" b="0" i="1" spc="-127" baseline="-25089" dirty="0">
                <a:solidFill>
                  <a:srgbClr val="000000"/>
                </a:solidFill>
                <a:latin typeface="Times New Roman"/>
                <a:cs typeface="Times New Roman"/>
              </a:rPr>
              <a:t>i</a:t>
            </a:r>
            <a:r>
              <a:rPr sz="2325" b="0" i="1" spc="37" baseline="-2508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700" b="0" spc="5" dirty="0">
                <a:solidFill>
                  <a:srgbClr val="000000"/>
                </a:solidFill>
                <a:latin typeface="Times New Roman"/>
                <a:cs typeface="Times New Roman"/>
              </a:rPr>
              <a:t>)</a:t>
            </a:r>
            <a:r>
              <a:rPr sz="2700" b="0" spc="-2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700" b="0" spc="5" dirty="0">
                <a:solidFill>
                  <a:srgbClr val="000000"/>
                </a:solidFill>
                <a:latin typeface="Symbol"/>
                <a:cs typeface="Symbol"/>
              </a:rPr>
              <a:t></a:t>
            </a:r>
            <a:r>
              <a:rPr sz="2700" b="0" spc="-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6075" b="0" spc="22" baseline="-8230" dirty="0">
                <a:solidFill>
                  <a:srgbClr val="000000"/>
                </a:solidFill>
                <a:latin typeface="Symbol"/>
                <a:cs typeface="Symbol"/>
              </a:rPr>
              <a:t></a:t>
            </a:r>
            <a:r>
              <a:rPr sz="6075" b="0" spc="-817" baseline="-823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700" b="0" i="1" spc="40" dirty="0">
                <a:solidFill>
                  <a:srgbClr val="000000"/>
                </a:solidFill>
                <a:latin typeface="Times New Roman"/>
                <a:cs typeface="Times New Roman"/>
              </a:rPr>
              <a:t>g</a:t>
            </a:r>
            <a:r>
              <a:rPr sz="2325" b="0" i="1" spc="60" baseline="-25089" dirty="0">
                <a:solidFill>
                  <a:srgbClr val="000000"/>
                </a:solidFill>
                <a:latin typeface="Times New Roman"/>
                <a:cs typeface="Times New Roman"/>
              </a:rPr>
              <a:t>i</a:t>
            </a:r>
            <a:r>
              <a:rPr sz="2325" b="0" i="1" spc="487" baseline="-2508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700" b="0" dirty="0">
                <a:solidFill>
                  <a:srgbClr val="000000"/>
                </a:solidFill>
                <a:latin typeface="Symbol"/>
                <a:cs typeface="Symbol"/>
              </a:rPr>
              <a:t></a:t>
            </a:r>
            <a:r>
              <a:rPr sz="2700" b="0" spc="-33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700" b="0" i="1" spc="-85" dirty="0">
                <a:solidFill>
                  <a:srgbClr val="000000"/>
                </a:solidFill>
                <a:latin typeface="Times New Roman"/>
                <a:cs typeface="Times New Roman"/>
              </a:rPr>
              <a:t>h</a:t>
            </a:r>
            <a:r>
              <a:rPr sz="2325" b="0" i="1" spc="-127" baseline="-25089" dirty="0">
                <a:solidFill>
                  <a:srgbClr val="000000"/>
                </a:solidFill>
                <a:latin typeface="Times New Roman"/>
                <a:cs typeface="Times New Roman"/>
              </a:rPr>
              <a:t>i</a:t>
            </a:r>
            <a:r>
              <a:rPr sz="2325" b="0" i="1" spc="487" baseline="-2508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700" b="0" dirty="0">
                <a:solidFill>
                  <a:srgbClr val="000000"/>
                </a:solidFill>
                <a:latin typeface="Symbol"/>
                <a:cs typeface="Symbol"/>
              </a:rPr>
              <a:t></a:t>
            </a:r>
            <a:r>
              <a:rPr sz="2700" b="0" spc="-4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700" b="0" i="1" spc="-85" dirty="0">
                <a:solidFill>
                  <a:srgbClr val="000000"/>
                </a:solidFill>
                <a:latin typeface="Times New Roman"/>
                <a:cs typeface="Times New Roman"/>
              </a:rPr>
              <a:t>b</a:t>
            </a:r>
            <a:r>
              <a:rPr sz="2325" b="0" i="1" spc="-127" baseline="-25089" dirty="0">
                <a:solidFill>
                  <a:srgbClr val="000000"/>
                </a:solidFill>
                <a:latin typeface="Times New Roman"/>
                <a:cs typeface="Times New Roman"/>
              </a:rPr>
              <a:t>i</a:t>
            </a:r>
            <a:r>
              <a:rPr sz="2325" b="0" i="1" spc="675" baseline="-2508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700" b="0" spc="5" dirty="0">
                <a:solidFill>
                  <a:srgbClr val="000000"/>
                </a:solidFill>
                <a:latin typeface="Symbol"/>
                <a:cs typeface="Symbol"/>
              </a:rPr>
              <a:t></a:t>
            </a:r>
            <a:r>
              <a:rPr sz="2700" b="0" spc="-17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6075" b="0" spc="22" baseline="-8230" dirty="0">
                <a:solidFill>
                  <a:srgbClr val="000000"/>
                </a:solidFill>
                <a:latin typeface="Symbol"/>
                <a:cs typeface="Symbol"/>
              </a:rPr>
              <a:t></a:t>
            </a:r>
            <a:r>
              <a:rPr sz="6075" b="0" spc="-509" baseline="-823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700" b="0" i="1" spc="-20" dirty="0">
                <a:solidFill>
                  <a:srgbClr val="000000"/>
                </a:solidFill>
                <a:latin typeface="Times New Roman"/>
                <a:cs typeface="Times New Roman"/>
              </a:rPr>
              <a:t>p</a:t>
            </a:r>
            <a:r>
              <a:rPr sz="2325" b="0" i="1" spc="-30" baseline="-25089" dirty="0">
                <a:solidFill>
                  <a:srgbClr val="000000"/>
                </a:solidFill>
                <a:latin typeface="Times New Roman"/>
                <a:cs typeface="Times New Roman"/>
              </a:rPr>
              <a:t>i</a:t>
            </a:r>
            <a:endParaRPr sz="2325" baseline="-25089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3228" y="1846609"/>
            <a:ext cx="10535285" cy="835660"/>
          </a:xfrm>
          <a:prstGeom prst="rect">
            <a:avLst/>
          </a:prstGeom>
        </p:spPr>
        <p:txBody>
          <a:bodyPr vert="horz" wrap="square" lIns="0" tIns="95250" rIns="0" bIns="0" rtlCol="0">
            <a:spAutoFit/>
          </a:bodyPr>
          <a:lstStyle/>
          <a:p>
            <a:pPr marL="2047875">
              <a:lnSpc>
                <a:spcPct val="100000"/>
              </a:lnSpc>
              <a:spcBef>
                <a:spcPts val="750"/>
              </a:spcBef>
              <a:tabLst>
                <a:tab pos="4827270" algn="l"/>
                <a:tab pos="6697980" algn="l"/>
              </a:tabLst>
            </a:pPr>
            <a:r>
              <a:rPr sz="1550" i="1" spc="5" dirty="0">
                <a:latin typeface="Times New Roman"/>
                <a:cs typeface="Times New Roman"/>
              </a:rPr>
              <a:t>i</a:t>
            </a:r>
            <a:r>
              <a:rPr sz="1550" i="1" spc="-225" dirty="0">
                <a:latin typeface="Times New Roman"/>
                <a:cs typeface="Times New Roman"/>
              </a:rPr>
              <a:t> </a:t>
            </a:r>
            <a:r>
              <a:rPr sz="1550" spc="-45" dirty="0">
                <a:latin typeface="Symbol"/>
                <a:cs typeface="Symbol"/>
              </a:rPr>
              <a:t></a:t>
            </a:r>
            <a:r>
              <a:rPr sz="1550" spc="10" dirty="0">
                <a:latin typeface="Times New Roman"/>
                <a:cs typeface="Times New Roman"/>
              </a:rPr>
              <a:t>1</a:t>
            </a:r>
            <a:r>
              <a:rPr sz="1550" dirty="0">
                <a:latin typeface="Times New Roman"/>
                <a:cs typeface="Times New Roman"/>
              </a:rPr>
              <a:t>	</a:t>
            </a:r>
            <a:r>
              <a:rPr sz="1550" i="1" spc="5" dirty="0">
                <a:latin typeface="Times New Roman"/>
                <a:cs typeface="Times New Roman"/>
              </a:rPr>
              <a:t>i</a:t>
            </a:r>
            <a:r>
              <a:rPr sz="1550" i="1" spc="-225" dirty="0">
                <a:latin typeface="Times New Roman"/>
                <a:cs typeface="Times New Roman"/>
              </a:rPr>
              <a:t> </a:t>
            </a:r>
            <a:r>
              <a:rPr sz="1550" spc="-45" dirty="0">
                <a:latin typeface="Symbol"/>
                <a:cs typeface="Symbol"/>
              </a:rPr>
              <a:t></a:t>
            </a:r>
            <a:r>
              <a:rPr sz="1550" spc="10" dirty="0">
                <a:latin typeface="Times New Roman"/>
                <a:cs typeface="Times New Roman"/>
              </a:rPr>
              <a:t>1</a:t>
            </a:r>
            <a:r>
              <a:rPr sz="1550" dirty="0">
                <a:latin typeface="Times New Roman"/>
                <a:cs typeface="Times New Roman"/>
              </a:rPr>
              <a:t>	</a:t>
            </a:r>
            <a:r>
              <a:rPr sz="1550" i="1" spc="5" dirty="0">
                <a:latin typeface="Times New Roman"/>
                <a:cs typeface="Times New Roman"/>
              </a:rPr>
              <a:t>i</a:t>
            </a:r>
            <a:r>
              <a:rPr sz="1550" i="1" spc="-225" dirty="0">
                <a:latin typeface="Times New Roman"/>
                <a:cs typeface="Times New Roman"/>
              </a:rPr>
              <a:t> </a:t>
            </a:r>
            <a:r>
              <a:rPr sz="1550" spc="-45" dirty="0">
                <a:latin typeface="Symbol"/>
                <a:cs typeface="Symbol"/>
              </a:rPr>
              <a:t></a:t>
            </a:r>
            <a:r>
              <a:rPr sz="1550" spc="10" dirty="0">
                <a:latin typeface="Times New Roman"/>
                <a:cs typeface="Times New Roman"/>
              </a:rPr>
              <a:t>1</a:t>
            </a:r>
            <a:endParaRPr sz="15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90"/>
              </a:spcBef>
            </a:pPr>
            <a:r>
              <a:rPr sz="2400" b="1" spc="-45" dirty="0">
                <a:solidFill>
                  <a:srgbClr val="004099"/>
                </a:solidFill>
                <a:latin typeface="Arial"/>
                <a:cs typeface="Arial"/>
              </a:rPr>
              <a:t>KEY:</a:t>
            </a:r>
            <a:r>
              <a:rPr sz="2400" b="1" dirty="0">
                <a:solidFill>
                  <a:srgbClr val="004099"/>
                </a:solidFill>
                <a:latin typeface="Arial"/>
                <a:cs typeface="Arial"/>
              </a:rPr>
              <a:t> Minimum</a:t>
            </a:r>
            <a:r>
              <a:rPr sz="2400" b="1" spc="5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4099"/>
                </a:solidFill>
                <a:latin typeface="Arial"/>
                <a:cs typeface="Arial"/>
              </a:rPr>
              <a:t>delay</a:t>
            </a:r>
            <a:r>
              <a:rPr sz="2400" b="1" spc="5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4099"/>
                </a:solidFill>
                <a:latin typeface="Arial"/>
                <a:cs typeface="Arial"/>
              </a:rPr>
              <a:t>is</a:t>
            </a:r>
            <a:r>
              <a:rPr sz="2400" b="1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4099"/>
                </a:solidFill>
                <a:latin typeface="Arial"/>
                <a:cs typeface="Arial"/>
              </a:rPr>
              <a:t>achieved</a:t>
            </a:r>
            <a:r>
              <a:rPr sz="2400" b="1" spc="20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4099"/>
                </a:solidFill>
                <a:latin typeface="Arial"/>
                <a:cs typeface="Arial"/>
              </a:rPr>
              <a:t>when</a:t>
            </a:r>
            <a:r>
              <a:rPr sz="2400" b="1" spc="-45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400" b="1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each</a:t>
            </a:r>
            <a:r>
              <a:rPr sz="2400" b="1" u="heavy" spc="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 </a:t>
            </a:r>
            <a:r>
              <a:rPr sz="2400" b="1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stage</a:t>
            </a:r>
            <a:r>
              <a:rPr sz="2400" b="1" u="heavy" spc="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 </a:t>
            </a:r>
            <a:r>
              <a:rPr sz="2400" b="1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bears</a:t>
            </a:r>
            <a:r>
              <a:rPr sz="2400" b="1" u="heavy" spc="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 </a:t>
            </a:r>
            <a:r>
              <a:rPr sz="2400" b="1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the</a:t>
            </a:r>
            <a:r>
              <a:rPr sz="2400" b="1" u="heavy" spc="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 </a:t>
            </a:r>
            <a:r>
              <a:rPr sz="2400" b="1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same</a:t>
            </a:r>
            <a:r>
              <a:rPr sz="2400" b="1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 effort</a:t>
            </a:r>
            <a:r>
              <a:rPr sz="2400" b="1" dirty="0">
                <a:solidFill>
                  <a:srgbClr val="0000CC"/>
                </a:solidFill>
                <a:latin typeface="Arial"/>
                <a:cs typeface="Arial"/>
              </a:rPr>
              <a:t>: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959101" y="2830067"/>
            <a:ext cx="6085840" cy="1140460"/>
            <a:chOff x="1959101" y="2830067"/>
            <a:chExt cx="6085840" cy="1140460"/>
          </a:xfrm>
        </p:grpSpPr>
        <p:sp>
          <p:nvSpPr>
            <p:cNvPr id="8" name="object 8"/>
            <p:cNvSpPr/>
            <p:nvPr/>
          </p:nvSpPr>
          <p:spPr>
            <a:xfrm>
              <a:off x="1965578" y="2836544"/>
              <a:ext cx="6072505" cy="1127125"/>
            </a:xfrm>
            <a:custGeom>
              <a:avLst/>
              <a:gdLst/>
              <a:ahLst/>
              <a:cxnLst/>
              <a:rect l="l" t="t" r="r" b="b"/>
              <a:pathLst>
                <a:path w="6072505" h="1127125">
                  <a:moveTo>
                    <a:pt x="5884545" y="0"/>
                  </a:moveTo>
                  <a:lnTo>
                    <a:pt x="187832" y="0"/>
                  </a:lnTo>
                  <a:lnTo>
                    <a:pt x="137892" y="6708"/>
                  </a:lnTo>
                  <a:lnTo>
                    <a:pt x="93020" y="25639"/>
                  </a:lnTo>
                  <a:lnTo>
                    <a:pt x="55006" y="55006"/>
                  </a:lnTo>
                  <a:lnTo>
                    <a:pt x="25639" y="93020"/>
                  </a:lnTo>
                  <a:lnTo>
                    <a:pt x="6708" y="137892"/>
                  </a:lnTo>
                  <a:lnTo>
                    <a:pt x="0" y="187832"/>
                  </a:lnTo>
                  <a:lnTo>
                    <a:pt x="0" y="939164"/>
                  </a:lnTo>
                  <a:lnTo>
                    <a:pt x="6708" y="989105"/>
                  </a:lnTo>
                  <a:lnTo>
                    <a:pt x="25639" y="1033977"/>
                  </a:lnTo>
                  <a:lnTo>
                    <a:pt x="55006" y="1071991"/>
                  </a:lnTo>
                  <a:lnTo>
                    <a:pt x="93020" y="1101358"/>
                  </a:lnTo>
                  <a:lnTo>
                    <a:pt x="137892" y="1120289"/>
                  </a:lnTo>
                  <a:lnTo>
                    <a:pt x="187832" y="1126997"/>
                  </a:lnTo>
                  <a:lnTo>
                    <a:pt x="5884545" y="1126997"/>
                  </a:lnTo>
                  <a:lnTo>
                    <a:pt x="5934485" y="1120289"/>
                  </a:lnTo>
                  <a:lnTo>
                    <a:pt x="5979357" y="1101358"/>
                  </a:lnTo>
                  <a:lnTo>
                    <a:pt x="6017371" y="1071991"/>
                  </a:lnTo>
                  <a:lnTo>
                    <a:pt x="6046738" y="1033977"/>
                  </a:lnTo>
                  <a:lnTo>
                    <a:pt x="6065669" y="989105"/>
                  </a:lnTo>
                  <a:lnTo>
                    <a:pt x="6072378" y="939164"/>
                  </a:lnTo>
                  <a:lnTo>
                    <a:pt x="6072378" y="187832"/>
                  </a:lnTo>
                  <a:lnTo>
                    <a:pt x="6065669" y="137892"/>
                  </a:lnTo>
                  <a:lnTo>
                    <a:pt x="6046738" y="93020"/>
                  </a:lnTo>
                  <a:lnTo>
                    <a:pt x="6017371" y="55006"/>
                  </a:lnTo>
                  <a:lnTo>
                    <a:pt x="5979357" y="25639"/>
                  </a:lnTo>
                  <a:lnTo>
                    <a:pt x="5934485" y="6708"/>
                  </a:lnTo>
                  <a:lnTo>
                    <a:pt x="5884545" y="0"/>
                  </a:lnTo>
                  <a:close/>
                </a:path>
              </a:pathLst>
            </a:custGeom>
            <a:solidFill>
              <a:srgbClr val="D0EC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965578" y="2836544"/>
              <a:ext cx="6072505" cy="1127125"/>
            </a:xfrm>
            <a:custGeom>
              <a:avLst/>
              <a:gdLst/>
              <a:ahLst/>
              <a:cxnLst/>
              <a:rect l="l" t="t" r="r" b="b"/>
              <a:pathLst>
                <a:path w="6072505" h="1127125">
                  <a:moveTo>
                    <a:pt x="0" y="187832"/>
                  </a:moveTo>
                  <a:lnTo>
                    <a:pt x="6708" y="137892"/>
                  </a:lnTo>
                  <a:lnTo>
                    <a:pt x="25639" y="93020"/>
                  </a:lnTo>
                  <a:lnTo>
                    <a:pt x="55006" y="55006"/>
                  </a:lnTo>
                  <a:lnTo>
                    <a:pt x="93020" y="25639"/>
                  </a:lnTo>
                  <a:lnTo>
                    <a:pt x="137892" y="6708"/>
                  </a:lnTo>
                  <a:lnTo>
                    <a:pt x="187832" y="0"/>
                  </a:lnTo>
                  <a:lnTo>
                    <a:pt x="5884545" y="0"/>
                  </a:lnTo>
                  <a:lnTo>
                    <a:pt x="5934485" y="6708"/>
                  </a:lnTo>
                  <a:lnTo>
                    <a:pt x="5979357" y="25639"/>
                  </a:lnTo>
                  <a:lnTo>
                    <a:pt x="6017371" y="55006"/>
                  </a:lnTo>
                  <a:lnTo>
                    <a:pt x="6046738" y="93020"/>
                  </a:lnTo>
                  <a:lnTo>
                    <a:pt x="6065669" y="137892"/>
                  </a:lnTo>
                  <a:lnTo>
                    <a:pt x="6072378" y="187832"/>
                  </a:lnTo>
                  <a:lnTo>
                    <a:pt x="6072378" y="939164"/>
                  </a:lnTo>
                  <a:lnTo>
                    <a:pt x="6065669" y="989105"/>
                  </a:lnTo>
                  <a:lnTo>
                    <a:pt x="6046738" y="1033977"/>
                  </a:lnTo>
                  <a:lnTo>
                    <a:pt x="6017371" y="1071991"/>
                  </a:lnTo>
                  <a:lnTo>
                    <a:pt x="5979357" y="1101358"/>
                  </a:lnTo>
                  <a:lnTo>
                    <a:pt x="5934485" y="1120289"/>
                  </a:lnTo>
                  <a:lnTo>
                    <a:pt x="5884545" y="1126997"/>
                  </a:lnTo>
                  <a:lnTo>
                    <a:pt x="187832" y="1126997"/>
                  </a:lnTo>
                  <a:lnTo>
                    <a:pt x="137892" y="1120289"/>
                  </a:lnTo>
                  <a:lnTo>
                    <a:pt x="93020" y="1101358"/>
                  </a:lnTo>
                  <a:lnTo>
                    <a:pt x="55006" y="1071991"/>
                  </a:lnTo>
                  <a:lnTo>
                    <a:pt x="25639" y="1033977"/>
                  </a:lnTo>
                  <a:lnTo>
                    <a:pt x="6708" y="989105"/>
                  </a:lnTo>
                  <a:lnTo>
                    <a:pt x="0" y="939164"/>
                  </a:lnTo>
                  <a:lnTo>
                    <a:pt x="0" y="187832"/>
                  </a:lnTo>
                  <a:close/>
                </a:path>
              </a:pathLst>
            </a:custGeom>
            <a:ln w="12953">
              <a:solidFill>
                <a:srgbClr val="D0ECF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798983" y="3452231"/>
              <a:ext cx="2076450" cy="395605"/>
            </a:xfrm>
            <a:custGeom>
              <a:avLst/>
              <a:gdLst/>
              <a:ahLst/>
              <a:cxnLst/>
              <a:rect l="l" t="t" r="r" b="b"/>
              <a:pathLst>
                <a:path w="2076450" h="395604">
                  <a:moveTo>
                    <a:pt x="0" y="266281"/>
                  </a:moveTo>
                  <a:lnTo>
                    <a:pt x="27648" y="245299"/>
                  </a:lnTo>
                </a:path>
                <a:path w="2076450" h="395604">
                  <a:moveTo>
                    <a:pt x="28397" y="244581"/>
                  </a:moveTo>
                  <a:lnTo>
                    <a:pt x="96135" y="394402"/>
                  </a:lnTo>
                </a:path>
                <a:path w="2076450" h="395604">
                  <a:moveTo>
                    <a:pt x="96135" y="395120"/>
                  </a:moveTo>
                  <a:lnTo>
                    <a:pt x="170451" y="711"/>
                  </a:lnTo>
                </a:path>
                <a:path w="2076450" h="395604">
                  <a:moveTo>
                    <a:pt x="170451" y="0"/>
                  </a:moveTo>
                  <a:lnTo>
                    <a:pt x="2076128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796443" y="3445312"/>
              <a:ext cx="2079625" cy="401955"/>
            </a:xfrm>
            <a:custGeom>
              <a:avLst/>
              <a:gdLst/>
              <a:ahLst/>
              <a:cxnLst/>
              <a:rect l="l" t="t" r="r" b="b"/>
              <a:pathLst>
                <a:path w="2079625" h="401954">
                  <a:moveTo>
                    <a:pt x="2079026" y="0"/>
                  </a:moveTo>
                  <a:lnTo>
                    <a:pt x="167455" y="0"/>
                  </a:lnTo>
                  <a:lnTo>
                    <a:pt x="98317" y="366180"/>
                  </a:lnTo>
                  <a:lnTo>
                    <a:pt x="38623" y="241011"/>
                  </a:lnTo>
                  <a:lnTo>
                    <a:pt x="0" y="269253"/>
                  </a:lnTo>
                  <a:lnTo>
                    <a:pt x="5080" y="276431"/>
                  </a:lnTo>
                  <a:lnTo>
                    <a:pt x="23317" y="261993"/>
                  </a:lnTo>
                  <a:lnTo>
                    <a:pt x="91804" y="401680"/>
                  </a:lnTo>
                  <a:lnTo>
                    <a:pt x="105579" y="401680"/>
                  </a:lnTo>
                  <a:lnTo>
                    <a:pt x="178430" y="13742"/>
                  </a:lnTo>
                  <a:lnTo>
                    <a:pt x="2079026" y="13742"/>
                  </a:lnTo>
                  <a:lnTo>
                    <a:pt x="207902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2477914" y="2901456"/>
            <a:ext cx="133985" cy="2190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250" i="1" spc="15" dirty="0">
                <a:latin typeface="Times New Roman"/>
                <a:cs typeface="Times New Roman"/>
              </a:rPr>
              <a:t>N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242698" y="3097632"/>
            <a:ext cx="232410" cy="2190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250" i="1" spc="10" dirty="0">
                <a:latin typeface="Times New Roman"/>
                <a:cs typeface="Times New Roman"/>
              </a:rPr>
              <a:t>o</a:t>
            </a:r>
            <a:r>
              <a:rPr sz="1250" i="1" dirty="0">
                <a:latin typeface="Times New Roman"/>
                <a:cs typeface="Times New Roman"/>
              </a:rPr>
              <a:t>p</a:t>
            </a:r>
            <a:r>
              <a:rPr sz="1250" i="1" spc="5" dirty="0">
                <a:latin typeface="Times New Roman"/>
                <a:cs typeface="Times New Roman"/>
              </a:rPr>
              <a:t>t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153880" y="2908268"/>
            <a:ext cx="10350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i="1" dirty="0">
                <a:latin typeface="Times New Roman"/>
                <a:cs typeface="Times New Roman"/>
              </a:rPr>
              <a:t>f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010833" y="2908268"/>
            <a:ext cx="295592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200" dirty="0">
                <a:latin typeface="Symbol"/>
                <a:cs typeface="Symbol"/>
              </a:rPr>
              <a:t></a:t>
            </a:r>
            <a:r>
              <a:rPr sz="2200" spc="-210" dirty="0">
                <a:latin typeface="Times New Roman"/>
                <a:cs typeface="Times New Roman"/>
              </a:rPr>
              <a:t> </a:t>
            </a:r>
            <a:r>
              <a:rPr sz="2200" i="1" spc="5" dirty="0">
                <a:latin typeface="Times New Roman"/>
                <a:cs typeface="Times New Roman"/>
              </a:rPr>
              <a:t>H</a:t>
            </a:r>
            <a:r>
              <a:rPr sz="2200" i="1" spc="-240" dirty="0">
                <a:latin typeface="Times New Roman"/>
                <a:cs typeface="Times New Roman"/>
              </a:rPr>
              <a:t> </a:t>
            </a:r>
            <a:r>
              <a:rPr sz="1875" i="1" spc="15" baseline="-24444" dirty="0">
                <a:latin typeface="Times New Roman"/>
                <a:cs typeface="Times New Roman"/>
              </a:rPr>
              <a:t>p</a:t>
            </a:r>
            <a:r>
              <a:rPr sz="1875" i="1" baseline="-24444" dirty="0">
                <a:latin typeface="Times New Roman"/>
                <a:cs typeface="Times New Roman"/>
              </a:rPr>
              <a:t>a</a:t>
            </a:r>
            <a:r>
              <a:rPr sz="1875" i="1" spc="15" baseline="-24444" dirty="0">
                <a:latin typeface="Times New Roman"/>
                <a:cs typeface="Times New Roman"/>
              </a:rPr>
              <a:t>th</a:t>
            </a:r>
            <a:r>
              <a:rPr sz="1875" i="1" baseline="-24444" dirty="0">
                <a:latin typeface="Times New Roman"/>
                <a:cs typeface="Times New Roman"/>
              </a:rPr>
              <a:t> </a:t>
            </a:r>
            <a:r>
              <a:rPr sz="1875" i="1" spc="-187" baseline="-24444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Symbol"/>
                <a:cs typeface="Symbol"/>
              </a:rPr>
              <a:t></a:t>
            </a:r>
            <a:r>
              <a:rPr sz="2200" spc="-210" dirty="0">
                <a:latin typeface="Times New Roman"/>
                <a:cs typeface="Times New Roman"/>
              </a:rPr>
              <a:t> </a:t>
            </a:r>
            <a:r>
              <a:rPr sz="2200" i="1" spc="85" dirty="0">
                <a:latin typeface="Times New Roman"/>
                <a:cs typeface="Times New Roman"/>
              </a:rPr>
              <a:t>B</a:t>
            </a:r>
            <a:r>
              <a:rPr sz="1875" i="1" spc="15" baseline="-24444" dirty="0">
                <a:latin typeface="Times New Roman"/>
                <a:cs typeface="Times New Roman"/>
              </a:rPr>
              <a:t>p</a:t>
            </a:r>
            <a:r>
              <a:rPr sz="1875" i="1" baseline="-24444" dirty="0">
                <a:latin typeface="Times New Roman"/>
                <a:cs typeface="Times New Roman"/>
              </a:rPr>
              <a:t>a</a:t>
            </a:r>
            <a:r>
              <a:rPr sz="1875" i="1" spc="15" baseline="-24444" dirty="0">
                <a:latin typeface="Times New Roman"/>
                <a:cs typeface="Times New Roman"/>
              </a:rPr>
              <a:t>th</a:t>
            </a:r>
            <a:r>
              <a:rPr sz="1875" i="1" baseline="-24444" dirty="0">
                <a:latin typeface="Times New Roman"/>
                <a:cs typeface="Times New Roman"/>
              </a:rPr>
              <a:t> </a:t>
            </a:r>
            <a:r>
              <a:rPr sz="1875" i="1" spc="172" baseline="-24444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Symbol"/>
                <a:cs typeface="Symbol"/>
              </a:rPr>
              <a:t></a:t>
            </a:r>
            <a:r>
              <a:rPr sz="2200" spc="25" dirty="0">
                <a:latin typeface="Times New Roman"/>
                <a:cs typeface="Times New Roman"/>
              </a:rPr>
              <a:t> </a:t>
            </a:r>
            <a:r>
              <a:rPr sz="2200" i="1" spc="-10" dirty="0">
                <a:latin typeface="Times New Roman"/>
                <a:cs typeface="Times New Roman"/>
              </a:rPr>
              <a:t>P</a:t>
            </a:r>
            <a:r>
              <a:rPr sz="2200" i="1" spc="5" dirty="0">
                <a:latin typeface="Times New Roman"/>
                <a:cs typeface="Times New Roman"/>
              </a:rPr>
              <a:t>ath</a:t>
            </a:r>
            <a:r>
              <a:rPr sz="2200" i="1" spc="90" dirty="0">
                <a:latin typeface="Times New Roman"/>
                <a:cs typeface="Times New Roman"/>
              </a:rPr>
              <a:t> </a:t>
            </a:r>
            <a:r>
              <a:rPr sz="2200" i="1" spc="-10" dirty="0">
                <a:latin typeface="Times New Roman"/>
                <a:cs typeface="Times New Roman"/>
              </a:rPr>
              <a:t>E</a:t>
            </a:r>
            <a:r>
              <a:rPr sz="2200" i="1" dirty="0">
                <a:latin typeface="Times New Roman"/>
                <a:cs typeface="Times New Roman"/>
              </a:rPr>
              <a:t>f</a:t>
            </a:r>
            <a:r>
              <a:rPr sz="2200" i="1" spc="5" dirty="0">
                <a:latin typeface="Times New Roman"/>
                <a:cs typeface="Times New Roman"/>
              </a:rPr>
              <a:t>f</a:t>
            </a:r>
            <a:r>
              <a:rPr sz="2200" i="1" dirty="0">
                <a:latin typeface="Times New Roman"/>
                <a:cs typeface="Times New Roman"/>
              </a:rPr>
              <a:t>ort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658984" y="2768808"/>
            <a:ext cx="2364740" cy="5276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95"/>
              </a:spcBef>
            </a:pPr>
            <a:r>
              <a:rPr sz="2200" spc="5" dirty="0">
                <a:latin typeface="Symbol"/>
                <a:cs typeface="Symbol"/>
              </a:rPr>
              <a:t></a:t>
            </a:r>
            <a:r>
              <a:rPr sz="2200" spc="-114" dirty="0">
                <a:latin typeface="Times New Roman"/>
                <a:cs typeface="Times New Roman"/>
              </a:rPr>
              <a:t> </a:t>
            </a:r>
            <a:r>
              <a:rPr sz="4950" spc="22" baseline="-9259" dirty="0">
                <a:latin typeface="Symbol"/>
                <a:cs typeface="Symbol"/>
              </a:rPr>
              <a:t></a:t>
            </a:r>
            <a:r>
              <a:rPr sz="4950" spc="-675" baseline="-9259" dirty="0">
                <a:latin typeface="Times New Roman"/>
                <a:cs typeface="Times New Roman"/>
              </a:rPr>
              <a:t> </a:t>
            </a:r>
            <a:r>
              <a:rPr sz="2200" i="1" spc="55" dirty="0">
                <a:latin typeface="Times New Roman"/>
                <a:cs typeface="Times New Roman"/>
              </a:rPr>
              <a:t>g</a:t>
            </a:r>
            <a:r>
              <a:rPr sz="1875" i="1" spc="7" baseline="-24444" dirty="0">
                <a:latin typeface="Times New Roman"/>
                <a:cs typeface="Times New Roman"/>
              </a:rPr>
              <a:t>i</a:t>
            </a:r>
            <a:r>
              <a:rPr sz="1875" i="1" baseline="-24444" dirty="0">
                <a:latin typeface="Times New Roman"/>
                <a:cs typeface="Times New Roman"/>
              </a:rPr>
              <a:t> </a:t>
            </a:r>
            <a:r>
              <a:rPr sz="1875" i="1" spc="-150" baseline="-24444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Symbol"/>
                <a:cs typeface="Symbol"/>
              </a:rPr>
              <a:t></a:t>
            </a:r>
            <a:r>
              <a:rPr sz="2200" spc="-280" dirty="0">
                <a:latin typeface="Times New Roman"/>
                <a:cs typeface="Times New Roman"/>
              </a:rPr>
              <a:t> </a:t>
            </a:r>
            <a:r>
              <a:rPr sz="2200" i="1" spc="-150" dirty="0">
                <a:latin typeface="Times New Roman"/>
                <a:cs typeface="Times New Roman"/>
              </a:rPr>
              <a:t>h</a:t>
            </a:r>
            <a:r>
              <a:rPr sz="1875" i="1" spc="7" baseline="-24444" dirty="0">
                <a:latin typeface="Times New Roman"/>
                <a:cs typeface="Times New Roman"/>
              </a:rPr>
              <a:t>i</a:t>
            </a:r>
            <a:r>
              <a:rPr sz="1875" i="1" baseline="-24444" dirty="0">
                <a:latin typeface="Times New Roman"/>
                <a:cs typeface="Times New Roman"/>
              </a:rPr>
              <a:t> </a:t>
            </a:r>
            <a:r>
              <a:rPr sz="1875" i="1" spc="-157" baseline="-24444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Symbol"/>
                <a:cs typeface="Symbol"/>
              </a:rPr>
              <a:t></a:t>
            </a:r>
            <a:r>
              <a:rPr sz="2200" spc="-350" dirty="0">
                <a:latin typeface="Times New Roman"/>
                <a:cs typeface="Times New Roman"/>
              </a:rPr>
              <a:t> </a:t>
            </a:r>
            <a:r>
              <a:rPr sz="2200" i="1" spc="-150" dirty="0">
                <a:latin typeface="Times New Roman"/>
                <a:cs typeface="Times New Roman"/>
              </a:rPr>
              <a:t>b</a:t>
            </a:r>
            <a:r>
              <a:rPr sz="1875" i="1" spc="7" baseline="-24444" dirty="0">
                <a:latin typeface="Times New Roman"/>
                <a:cs typeface="Times New Roman"/>
              </a:rPr>
              <a:t>i</a:t>
            </a:r>
            <a:r>
              <a:rPr sz="1875" i="1" baseline="-24444" dirty="0">
                <a:latin typeface="Times New Roman"/>
                <a:cs typeface="Times New Roman"/>
              </a:rPr>
              <a:t> </a:t>
            </a:r>
            <a:r>
              <a:rPr sz="1875" i="1" spc="202" baseline="-24444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Symbol"/>
                <a:cs typeface="Symbol"/>
              </a:rPr>
              <a:t></a:t>
            </a:r>
            <a:r>
              <a:rPr sz="2200" spc="-114" dirty="0">
                <a:latin typeface="Times New Roman"/>
                <a:cs typeface="Times New Roman"/>
              </a:rPr>
              <a:t> </a:t>
            </a:r>
            <a:r>
              <a:rPr sz="2200" i="1" spc="110" dirty="0">
                <a:latin typeface="Times New Roman"/>
                <a:cs typeface="Times New Roman"/>
              </a:rPr>
              <a:t>G</a:t>
            </a:r>
            <a:r>
              <a:rPr sz="1875" i="1" spc="15" baseline="-24444" dirty="0">
                <a:latin typeface="Times New Roman"/>
                <a:cs typeface="Times New Roman"/>
              </a:rPr>
              <a:t>p</a:t>
            </a:r>
            <a:r>
              <a:rPr sz="1875" i="1" baseline="-24444" dirty="0">
                <a:latin typeface="Times New Roman"/>
                <a:cs typeface="Times New Roman"/>
              </a:rPr>
              <a:t>a</a:t>
            </a:r>
            <a:r>
              <a:rPr sz="1875" i="1" spc="15" baseline="-24444" dirty="0">
                <a:latin typeface="Times New Roman"/>
                <a:cs typeface="Times New Roman"/>
              </a:rPr>
              <a:t>th</a:t>
            </a:r>
            <a:endParaRPr sz="1875" baseline="-24444" dirty="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31800" y="3498763"/>
            <a:ext cx="6496050" cy="14312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352425" algn="ctr">
              <a:lnSpc>
                <a:spcPct val="100000"/>
              </a:lnSpc>
              <a:spcBef>
                <a:spcPts val="95"/>
              </a:spcBef>
            </a:pPr>
            <a:r>
              <a:rPr sz="3300" i="1" spc="120" baseline="13888" dirty="0">
                <a:latin typeface="Times New Roman"/>
                <a:cs typeface="Times New Roman"/>
              </a:rPr>
              <a:t>f</a:t>
            </a:r>
            <a:r>
              <a:rPr sz="1250" i="1" spc="10" dirty="0">
                <a:latin typeface="Times New Roman"/>
                <a:cs typeface="Times New Roman"/>
              </a:rPr>
              <a:t>o</a:t>
            </a:r>
            <a:r>
              <a:rPr sz="1250" i="1" dirty="0">
                <a:latin typeface="Times New Roman"/>
                <a:cs typeface="Times New Roman"/>
              </a:rPr>
              <a:t>p</a:t>
            </a:r>
            <a:r>
              <a:rPr sz="1250" i="1" spc="5" dirty="0">
                <a:latin typeface="Times New Roman"/>
                <a:cs typeface="Times New Roman"/>
              </a:rPr>
              <a:t>t</a:t>
            </a:r>
            <a:r>
              <a:rPr sz="1250" i="1" dirty="0">
                <a:latin typeface="Times New Roman"/>
                <a:cs typeface="Times New Roman"/>
              </a:rPr>
              <a:t>  </a:t>
            </a:r>
            <a:r>
              <a:rPr sz="1250" i="1" spc="-130" dirty="0">
                <a:latin typeface="Times New Roman"/>
                <a:cs typeface="Times New Roman"/>
              </a:rPr>
              <a:t> </a:t>
            </a:r>
            <a:r>
              <a:rPr sz="3300" spc="7" baseline="13888" dirty="0">
                <a:latin typeface="Symbol"/>
                <a:cs typeface="Symbol"/>
              </a:rPr>
              <a:t></a:t>
            </a:r>
            <a:r>
              <a:rPr sz="3300" spc="30" baseline="13888" dirty="0">
                <a:latin typeface="Times New Roman"/>
                <a:cs typeface="Times New Roman"/>
              </a:rPr>
              <a:t> </a:t>
            </a:r>
            <a:r>
              <a:rPr sz="1875" i="1" spc="22" baseline="42222" dirty="0">
                <a:latin typeface="Times New Roman"/>
                <a:cs typeface="Times New Roman"/>
              </a:rPr>
              <a:t>N</a:t>
            </a:r>
            <a:r>
              <a:rPr sz="1875" i="1" baseline="42222" dirty="0">
                <a:latin typeface="Times New Roman"/>
                <a:cs typeface="Times New Roman"/>
              </a:rPr>
              <a:t> </a:t>
            </a:r>
            <a:r>
              <a:rPr sz="1875" i="1" spc="-89" baseline="42222" dirty="0">
                <a:latin typeface="Times New Roman"/>
                <a:cs typeface="Times New Roman"/>
              </a:rPr>
              <a:t> </a:t>
            </a:r>
            <a:r>
              <a:rPr sz="3300" i="1" spc="165" baseline="13888" dirty="0">
                <a:latin typeface="Times New Roman"/>
                <a:cs typeface="Times New Roman"/>
              </a:rPr>
              <a:t>G</a:t>
            </a:r>
            <a:r>
              <a:rPr sz="1250" i="1" spc="10" dirty="0">
                <a:latin typeface="Times New Roman"/>
                <a:cs typeface="Times New Roman"/>
              </a:rPr>
              <a:t>p</a:t>
            </a:r>
            <a:r>
              <a:rPr sz="1250" i="1" dirty="0">
                <a:latin typeface="Times New Roman"/>
                <a:cs typeface="Times New Roman"/>
              </a:rPr>
              <a:t>a</a:t>
            </a:r>
            <a:r>
              <a:rPr sz="1250" i="1" spc="10" dirty="0">
                <a:latin typeface="Times New Roman"/>
                <a:cs typeface="Times New Roman"/>
              </a:rPr>
              <a:t>th</a:t>
            </a:r>
            <a:r>
              <a:rPr sz="1250" i="1" dirty="0">
                <a:latin typeface="Times New Roman"/>
                <a:cs typeface="Times New Roman"/>
              </a:rPr>
              <a:t> </a:t>
            </a:r>
            <a:r>
              <a:rPr sz="1250" i="1" spc="-120" dirty="0">
                <a:latin typeface="Times New Roman"/>
                <a:cs typeface="Times New Roman"/>
              </a:rPr>
              <a:t> </a:t>
            </a:r>
            <a:r>
              <a:rPr sz="3300" baseline="13888" dirty="0">
                <a:latin typeface="Symbol"/>
                <a:cs typeface="Symbol"/>
              </a:rPr>
              <a:t></a:t>
            </a:r>
            <a:r>
              <a:rPr sz="3300" spc="-322" baseline="13888" dirty="0">
                <a:latin typeface="Times New Roman"/>
                <a:cs typeface="Times New Roman"/>
              </a:rPr>
              <a:t> </a:t>
            </a:r>
            <a:r>
              <a:rPr sz="3300" i="1" spc="7" baseline="13888" dirty="0">
                <a:latin typeface="Times New Roman"/>
                <a:cs typeface="Times New Roman"/>
              </a:rPr>
              <a:t>H</a:t>
            </a:r>
            <a:r>
              <a:rPr sz="3300" i="1" spc="-359" baseline="13888" dirty="0">
                <a:latin typeface="Times New Roman"/>
                <a:cs typeface="Times New Roman"/>
              </a:rPr>
              <a:t> </a:t>
            </a:r>
            <a:r>
              <a:rPr sz="1250" i="1" spc="10" dirty="0">
                <a:latin typeface="Times New Roman"/>
                <a:cs typeface="Times New Roman"/>
              </a:rPr>
              <a:t>p</a:t>
            </a:r>
            <a:r>
              <a:rPr sz="1250" i="1" dirty="0">
                <a:latin typeface="Times New Roman"/>
                <a:cs typeface="Times New Roman"/>
              </a:rPr>
              <a:t>a</a:t>
            </a:r>
            <a:r>
              <a:rPr sz="1250" i="1" spc="10" dirty="0">
                <a:latin typeface="Times New Roman"/>
                <a:cs typeface="Times New Roman"/>
              </a:rPr>
              <a:t>th</a:t>
            </a:r>
            <a:r>
              <a:rPr sz="1250" i="1" dirty="0">
                <a:latin typeface="Times New Roman"/>
                <a:cs typeface="Times New Roman"/>
              </a:rPr>
              <a:t> </a:t>
            </a:r>
            <a:r>
              <a:rPr sz="1250" i="1" spc="-120" dirty="0">
                <a:latin typeface="Times New Roman"/>
                <a:cs typeface="Times New Roman"/>
              </a:rPr>
              <a:t> </a:t>
            </a:r>
            <a:r>
              <a:rPr sz="3300" baseline="13888" dirty="0">
                <a:latin typeface="Symbol"/>
                <a:cs typeface="Symbol"/>
              </a:rPr>
              <a:t></a:t>
            </a:r>
            <a:r>
              <a:rPr sz="3300" spc="-322" baseline="13888" dirty="0">
                <a:latin typeface="Times New Roman"/>
                <a:cs typeface="Times New Roman"/>
              </a:rPr>
              <a:t> </a:t>
            </a:r>
            <a:r>
              <a:rPr sz="3300" i="1" spc="120" baseline="13888" dirty="0">
                <a:latin typeface="Times New Roman"/>
                <a:cs typeface="Times New Roman"/>
              </a:rPr>
              <a:t>B</a:t>
            </a:r>
            <a:r>
              <a:rPr sz="1250" i="1" spc="10" dirty="0">
                <a:latin typeface="Times New Roman"/>
                <a:cs typeface="Times New Roman"/>
              </a:rPr>
              <a:t>p</a:t>
            </a:r>
            <a:r>
              <a:rPr sz="1250" i="1" dirty="0">
                <a:latin typeface="Times New Roman"/>
                <a:cs typeface="Times New Roman"/>
              </a:rPr>
              <a:t>a</a:t>
            </a:r>
            <a:r>
              <a:rPr sz="1250" i="1" spc="10" dirty="0">
                <a:latin typeface="Times New Roman"/>
                <a:cs typeface="Times New Roman"/>
              </a:rPr>
              <a:t>th</a:t>
            </a:r>
            <a:endParaRPr sz="1250">
              <a:latin typeface="Times New Roman"/>
              <a:cs typeface="Times New Roman"/>
            </a:endParaRPr>
          </a:p>
          <a:p>
            <a:pPr marL="495300" indent="-457200">
              <a:lnSpc>
                <a:spcPct val="100000"/>
              </a:lnSpc>
              <a:spcBef>
                <a:spcPts val="2075"/>
              </a:spcBef>
              <a:buFont typeface="Wingdings"/>
              <a:buChar char=""/>
              <a:tabLst>
                <a:tab pos="494665" algn="l"/>
                <a:tab pos="495300" algn="l"/>
              </a:tabLst>
            </a:pPr>
            <a:r>
              <a:rPr sz="2400" b="1" spc="-5" dirty="0">
                <a:solidFill>
                  <a:srgbClr val="004099"/>
                </a:solidFill>
                <a:latin typeface="Arial"/>
                <a:cs typeface="Arial"/>
              </a:rPr>
              <a:t>Fan-out of</a:t>
            </a:r>
            <a:r>
              <a:rPr sz="2400" b="1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4099"/>
                </a:solidFill>
                <a:latin typeface="Arial"/>
                <a:cs typeface="Arial"/>
              </a:rPr>
              <a:t>each stage:</a:t>
            </a:r>
            <a:r>
              <a:rPr sz="2400" b="1" spc="15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400" b="1" i="1" spc="-5" dirty="0">
                <a:solidFill>
                  <a:srgbClr val="004099"/>
                </a:solidFill>
                <a:latin typeface="Arial"/>
                <a:cs typeface="Arial"/>
              </a:rPr>
              <a:t>h</a:t>
            </a:r>
            <a:r>
              <a:rPr sz="2400" b="1" i="1" spc="-7" baseline="-20833" dirty="0">
                <a:solidFill>
                  <a:srgbClr val="004099"/>
                </a:solidFill>
                <a:latin typeface="Arial"/>
                <a:cs typeface="Arial"/>
              </a:rPr>
              <a:t>i</a:t>
            </a:r>
            <a:r>
              <a:rPr sz="2400" b="1" i="1" spc="315" baseline="-20833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400" b="1" i="1" dirty="0">
                <a:solidFill>
                  <a:srgbClr val="004099"/>
                </a:solidFill>
                <a:latin typeface="Arial"/>
                <a:cs typeface="Arial"/>
              </a:rPr>
              <a:t>=</a:t>
            </a:r>
            <a:r>
              <a:rPr sz="2400" b="1" i="1" spc="-10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400" b="1" i="1" spc="-5" dirty="0">
                <a:solidFill>
                  <a:srgbClr val="004099"/>
                </a:solidFill>
                <a:latin typeface="Arial"/>
                <a:cs typeface="Arial"/>
              </a:rPr>
              <a:t>f</a:t>
            </a:r>
            <a:r>
              <a:rPr sz="2400" b="1" i="1" spc="-7" baseline="-20833" dirty="0">
                <a:solidFill>
                  <a:srgbClr val="004099"/>
                </a:solidFill>
                <a:latin typeface="Arial"/>
                <a:cs typeface="Arial"/>
              </a:rPr>
              <a:t>opt</a:t>
            </a:r>
            <a:r>
              <a:rPr sz="2400" b="1" spc="-5" dirty="0">
                <a:solidFill>
                  <a:srgbClr val="004099"/>
                </a:solidFill>
                <a:latin typeface="Arial"/>
                <a:cs typeface="Arial"/>
              </a:rPr>
              <a:t>/(</a:t>
            </a:r>
            <a:r>
              <a:rPr sz="2400" b="1" i="1" spc="-5" dirty="0">
                <a:solidFill>
                  <a:srgbClr val="004099"/>
                </a:solidFill>
                <a:latin typeface="Arial"/>
                <a:cs typeface="Arial"/>
              </a:rPr>
              <a:t>b</a:t>
            </a:r>
            <a:r>
              <a:rPr sz="2400" b="1" spc="-7" baseline="-20833" dirty="0">
                <a:solidFill>
                  <a:srgbClr val="004099"/>
                </a:solidFill>
                <a:latin typeface="Arial"/>
                <a:cs typeface="Arial"/>
              </a:rPr>
              <a:t>i</a:t>
            </a:r>
            <a:r>
              <a:rPr sz="2400" b="1" spc="-5" dirty="0">
                <a:solidFill>
                  <a:srgbClr val="004099"/>
                </a:solidFill>
                <a:latin typeface="Symbol"/>
                <a:cs typeface="Symbol"/>
              </a:rPr>
              <a:t></a:t>
            </a:r>
            <a:r>
              <a:rPr sz="2400" b="1" i="1" spc="-5" dirty="0">
                <a:solidFill>
                  <a:srgbClr val="004099"/>
                </a:solidFill>
                <a:latin typeface="Arial"/>
                <a:cs typeface="Arial"/>
              </a:rPr>
              <a:t>g</a:t>
            </a:r>
            <a:r>
              <a:rPr sz="2400" b="1" i="1" spc="-7" baseline="-20833" dirty="0">
                <a:solidFill>
                  <a:srgbClr val="004099"/>
                </a:solidFill>
                <a:latin typeface="Arial"/>
                <a:cs typeface="Arial"/>
              </a:rPr>
              <a:t>i</a:t>
            </a:r>
            <a:r>
              <a:rPr sz="2400" b="1" spc="-5" dirty="0">
                <a:solidFill>
                  <a:srgbClr val="004099"/>
                </a:solidFill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  <a:p>
            <a:pPr marL="878840" lvl="1" indent="-384175">
              <a:lnSpc>
                <a:spcPct val="100000"/>
              </a:lnSpc>
              <a:spcBef>
                <a:spcPts val="595"/>
              </a:spcBef>
              <a:buFont typeface="Wingdings"/>
              <a:buChar char=""/>
              <a:tabLst>
                <a:tab pos="879475" algn="l"/>
              </a:tabLst>
            </a:pP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Complex</a:t>
            </a:r>
            <a:r>
              <a:rPr sz="2400" spc="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gates</a:t>
            </a:r>
            <a:r>
              <a:rPr sz="2400" spc="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should</a:t>
            </a:r>
            <a:r>
              <a:rPr sz="2400" spc="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drive</a:t>
            </a:r>
            <a:r>
              <a:rPr sz="2400" spc="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smaller</a:t>
            </a:r>
            <a:r>
              <a:rPr sz="2400" spc="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load!</a:t>
            </a:r>
            <a:endParaRPr sz="24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57200" y="5422646"/>
            <a:ext cx="34093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0"/>
              </a:spcBef>
              <a:buFont typeface="Wingdings"/>
              <a:buChar char=""/>
              <a:tabLst>
                <a:tab pos="469265" algn="l"/>
                <a:tab pos="469900" algn="l"/>
              </a:tabLst>
            </a:pPr>
            <a:r>
              <a:rPr sz="2400" b="1" dirty="0">
                <a:solidFill>
                  <a:srgbClr val="004099"/>
                </a:solidFill>
                <a:latin typeface="Arial"/>
                <a:cs typeface="Arial"/>
              </a:rPr>
              <a:t>Minimum</a:t>
            </a:r>
            <a:r>
              <a:rPr sz="2400" b="1" spc="-50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4099"/>
                </a:solidFill>
                <a:latin typeface="Arial"/>
                <a:cs typeface="Arial"/>
              </a:rPr>
              <a:t>path</a:t>
            </a:r>
            <a:r>
              <a:rPr sz="2400" b="1" spc="-50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4099"/>
                </a:solidFill>
                <a:latin typeface="Arial"/>
                <a:cs typeface="Arial"/>
              </a:rPr>
              <a:t>delay</a:t>
            </a:r>
            <a:endParaRPr sz="24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973448" y="5226939"/>
            <a:ext cx="4392930" cy="685800"/>
          </a:xfrm>
          <a:prstGeom prst="rect">
            <a:avLst/>
          </a:prstGeom>
          <a:solidFill>
            <a:srgbClr val="FFFF00"/>
          </a:solidFill>
          <a:ln w="25146">
            <a:solidFill>
              <a:srgbClr val="FF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13664">
              <a:lnSpc>
                <a:spcPts val="3904"/>
              </a:lnSpc>
            </a:pPr>
            <a:r>
              <a:rPr sz="2200" i="1" spc="-80" dirty="0">
                <a:latin typeface="Times New Roman"/>
                <a:cs typeface="Times New Roman"/>
              </a:rPr>
              <a:t>D</a:t>
            </a:r>
            <a:r>
              <a:rPr sz="1875" spc="-15" baseline="-24444" dirty="0">
                <a:latin typeface="Times New Roman"/>
                <a:cs typeface="Times New Roman"/>
              </a:rPr>
              <a:t>m</a:t>
            </a:r>
            <a:r>
              <a:rPr sz="1875" spc="15" baseline="-24444" dirty="0">
                <a:latin typeface="Times New Roman"/>
                <a:cs typeface="Times New Roman"/>
              </a:rPr>
              <a:t>in</a:t>
            </a:r>
            <a:r>
              <a:rPr sz="1875" baseline="-24444" dirty="0">
                <a:latin typeface="Times New Roman"/>
                <a:cs typeface="Times New Roman"/>
              </a:rPr>
              <a:t>  </a:t>
            </a:r>
            <a:r>
              <a:rPr sz="1875" spc="-225" baseline="-24444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Symbol"/>
                <a:cs typeface="Symbol"/>
              </a:rPr>
              <a:t>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4950" spc="390" baseline="-8417" dirty="0">
                <a:latin typeface="Symbol"/>
                <a:cs typeface="Symbol"/>
              </a:rPr>
              <a:t></a:t>
            </a:r>
            <a:r>
              <a:rPr sz="2200" spc="155" dirty="0">
                <a:latin typeface="Times New Roman"/>
                <a:cs typeface="Times New Roman"/>
              </a:rPr>
              <a:t>(</a:t>
            </a:r>
            <a:r>
              <a:rPr sz="2200" i="1" spc="60" dirty="0">
                <a:latin typeface="Times New Roman"/>
                <a:cs typeface="Times New Roman"/>
              </a:rPr>
              <a:t>g</a:t>
            </a:r>
            <a:r>
              <a:rPr sz="1875" i="1" spc="7" baseline="-24444" dirty="0">
                <a:latin typeface="Times New Roman"/>
                <a:cs typeface="Times New Roman"/>
              </a:rPr>
              <a:t>i</a:t>
            </a:r>
            <a:r>
              <a:rPr sz="1875" i="1" baseline="-24444" dirty="0">
                <a:latin typeface="Times New Roman"/>
                <a:cs typeface="Times New Roman"/>
              </a:rPr>
              <a:t> </a:t>
            </a:r>
            <a:r>
              <a:rPr sz="1875" i="1" spc="-150" baseline="-24444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Symbol"/>
                <a:cs typeface="Symbol"/>
              </a:rPr>
              <a:t></a:t>
            </a:r>
            <a:r>
              <a:rPr sz="2200" spc="-280" dirty="0">
                <a:latin typeface="Times New Roman"/>
                <a:cs typeface="Times New Roman"/>
              </a:rPr>
              <a:t> </a:t>
            </a:r>
            <a:r>
              <a:rPr sz="2200" i="1" spc="-145" dirty="0">
                <a:latin typeface="Times New Roman"/>
                <a:cs typeface="Times New Roman"/>
              </a:rPr>
              <a:t>h</a:t>
            </a:r>
            <a:r>
              <a:rPr sz="1875" i="1" spc="7" baseline="-24444" dirty="0">
                <a:latin typeface="Times New Roman"/>
                <a:cs typeface="Times New Roman"/>
              </a:rPr>
              <a:t>i</a:t>
            </a:r>
            <a:r>
              <a:rPr sz="1875" i="1" baseline="-24444" dirty="0">
                <a:latin typeface="Times New Roman"/>
                <a:cs typeface="Times New Roman"/>
              </a:rPr>
              <a:t> </a:t>
            </a:r>
            <a:r>
              <a:rPr sz="1875" i="1" spc="-150" baseline="-24444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Symbol"/>
                <a:cs typeface="Symbol"/>
              </a:rPr>
              <a:t></a:t>
            </a:r>
            <a:r>
              <a:rPr sz="2200" spc="-350" dirty="0">
                <a:latin typeface="Times New Roman"/>
                <a:cs typeface="Times New Roman"/>
              </a:rPr>
              <a:t> </a:t>
            </a:r>
            <a:r>
              <a:rPr sz="2200" i="1" spc="-145" dirty="0">
                <a:latin typeface="Times New Roman"/>
                <a:cs typeface="Times New Roman"/>
              </a:rPr>
              <a:t>b</a:t>
            </a:r>
            <a:r>
              <a:rPr sz="1875" i="1" spc="7" baseline="-24444" dirty="0">
                <a:latin typeface="Times New Roman"/>
                <a:cs typeface="Times New Roman"/>
              </a:rPr>
              <a:t>i</a:t>
            </a:r>
            <a:r>
              <a:rPr sz="1875" i="1" baseline="-24444" dirty="0">
                <a:latin typeface="Times New Roman"/>
                <a:cs typeface="Times New Roman"/>
              </a:rPr>
              <a:t>  </a:t>
            </a:r>
            <a:r>
              <a:rPr sz="2200" spc="5" dirty="0">
                <a:latin typeface="Symbol"/>
                <a:cs typeface="Symbol"/>
              </a:rPr>
              <a:t></a:t>
            </a:r>
            <a:r>
              <a:rPr sz="2200" spc="125" dirty="0">
                <a:latin typeface="Times New Roman"/>
                <a:cs typeface="Times New Roman"/>
              </a:rPr>
              <a:t> </a:t>
            </a:r>
            <a:r>
              <a:rPr sz="2200" i="1" spc="-45" dirty="0">
                <a:latin typeface="Times New Roman"/>
                <a:cs typeface="Times New Roman"/>
              </a:rPr>
              <a:t>p</a:t>
            </a:r>
            <a:r>
              <a:rPr sz="1875" i="1" spc="7" baseline="-24444" dirty="0">
                <a:latin typeface="Times New Roman"/>
                <a:cs typeface="Times New Roman"/>
              </a:rPr>
              <a:t>i</a:t>
            </a:r>
            <a:r>
              <a:rPr sz="1875" i="1" spc="-37" baseline="-24444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)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Symbol"/>
                <a:cs typeface="Symbol"/>
              </a:rPr>
              <a:t></a:t>
            </a:r>
            <a:r>
              <a:rPr sz="2200" spc="55" dirty="0">
                <a:latin typeface="Times New Roman"/>
                <a:cs typeface="Times New Roman"/>
              </a:rPr>
              <a:t> </a:t>
            </a:r>
            <a:r>
              <a:rPr sz="2200" i="1" spc="5" dirty="0">
                <a:latin typeface="Times New Roman"/>
                <a:cs typeface="Times New Roman"/>
              </a:rPr>
              <a:t>N</a:t>
            </a:r>
            <a:r>
              <a:rPr sz="2200" i="1" spc="-6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Symbol"/>
                <a:cs typeface="Symbol"/>
              </a:rPr>
              <a:t></a:t>
            </a:r>
            <a:r>
              <a:rPr sz="2200" spc="135" dirty="0">
                <a:latin typeface="Times New Roman"/>
                <a:cs typeface="Times New Roman"/>
              </a:rPr>
              <a:t> </a:t>
            </a:r>
            <a:r>
              <a:rPr sz="2200" i="1" spc="90" dirty="0">
                <a:latin typeface="Times New Roman"/>
                <a:cs typeface="Times New Roman"/>
              </a:rPr>
              <a:t>f</a:t>
            </a:r>
            <a:r>
              <a:rPr sz="1875" i="1" spc="15" baseline="-24444" dirty="0">
                <a:latin typeface="Times New Roman"/>
                <a:cs typeface="Times New Roman"/>
              </a:rPr>
              <a:t>o</a:t>
            </a:r>
            <a:r>
              <a:rPr sz="1875" i="1" baseline="-24444" dirty="0">
                <a:latin typeface="Times New Roman"/>
                <a:cs typeface="Times New Roman"/>
              </a:rPr>
              <a:t>p</a:t>
            </a:r>
            <a:r>
              <a:rPr sz="1875" i="1" spc="7" baseline="-24444" dirty="0">
                <a:latin typeface="Times New Roman"/>
                <a:cs typeface="Times New Roman"/>
              </a:rPr>
              <a:t>t</a:t>
            </a:r>
            <a:r>
              <a:rPr sz="1875" i="1" baseline="-24444" dirty="0">
                <a:latin typeface="Times New Roman"/>
                <a:cs typeface="Times New Roman"/>
              </a:rPr>
              <a:t> </a:t>
            </a:r>
            <a:r>
              <a:rPr sz="1875" i="1" spc="52" baseline="-24444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Symbol"/>
                <a:cs typeface="Symbol"/>
              </a:rPr>
              <a:t></a:t>
            </a:r>
            <a:r>
              <a:rPr sz="2200" spc="-80" dirty="0">
                <a:latin typeface="Times New Roman"/>
                <a:cs typeface="Times New Roman"/>
              </a:rPr>
              <a:t> </a:t>
            </a:r>
            <a:r>
              <a:rPr sz="2200" i="1" spc="5" dirty="0">
                <a:latin typeface="Times New Roman"/>
                <a:cs typeface="Times New Roman"/>
              </a:rPr>
              <a:t>P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20" name="灯片编号占位符 19">
            <a:extLst>
              <a:ext uri="{FF2B5EF4-FFF2-40B4-BE49-F238E27FC236}">
                <a16:creationId xmlns:a16="http://schemas.microsoft.com/office/drawing/2014/main" id="{98E238A2-BA84-AA47-8BD7-B537A07B467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11</a:t>
            </a:fld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87749" y="99431"/>
            <a:ext cx="3761104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Fast</a:t>
            </a:r>
            <a:r>
              <a:rPr spc="-45" dirty="0"/>
              <a:t> </a:t>
            </a:r>
            <a:r>
              <a:rPr dirty="0"/>
              <a:t>Gate</a:t>
            </a:r>
            <a:r>
              <a:rPr spc="-55" dirty="0"/>
              <a:t> </a:t>
            </a:r>
            <a:r>
              <a:rPr dirty="0"/>
              <a:t>Design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366266" y="1330452"/>
            <a:ext cx="3877945" cy="1870075"/>
            <a:chOff x="1366266" y="1330452"/>
            <a:chExt cx="3877945" cy="1870075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66266" y="1330452"/>
              <a:ext cx="3735324" cy="1763268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904612" y="2277237"/>
              <a:ext cx="331470" cy="641350"/>
            </a:xfrm>
            <a:custGeom>
              <a:avLst/>
              <a:gdLst/>
              <a:ahLst/>
              <a:cxnLst/>
              <a:rect l="l" t="t" r="r" b="b"/>
              <a:pathLst>
                <a:path w="331470" h="641350">
                  <a:moveTo>
                    <a:pt x="165353" y="0"/>
                  </a:moveTo>
                  <a:lnTo>
                    <a:pt x="165353" y="273303"/>
                  </a:lnTo>
                </a:path>
                <a:path w="331470" h="641350">
                  <a:moveTo>
                    <a:pt x="331088" y="278891"/>
                  </a:moveTo>
                  <a:lnTo>
                    <a:pt x="0" y="278891"/>
                  </a:lnTo>
                </a:path>
                <a:path w="331470" h="641350">
                  <a:moveTo>
                    <a:pt x="331088" y="368046"/>
                  </a:moveTo>
                  <a:lnTo>
                    <a:pt x="0" y="368046"/>
                  </a:lnTo>
                </a:path>
                <a:path w="331470" h="641350">
                  <a:moveTo>
                    <a:pt x="165353" y="368046"/>
                  </a:moveTo>
                  <a:lnTo>
                    <a:pt x="165353" y="641350"/>
                  </a:lnTo>
                </a:path>
              </a:pathLst>
            </a:custGeom>
            <a:ln w="1600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915662" y="2894812"/>
              <a:ext cx="305587" cy="305587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2497327" y="2102866"/>
            <a:ext cx="16700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37584" y="2102866"/>
            <a:ext cx="16700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039873" y="893317"/>
            <a:ext cx="23736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004099"/>
                </a:solidFill>
                <a:latin typeface="Arial"/>
                <a:cs typeface="Arial"/>
              </a:rPr>
              <a:t>Assume</a:t>
            </a:r>
            <a:r>
              <a:rPr sz="2400" b="1" spc="-10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400" b="1" i="1" dirty="0">
                <a:solidFill>
                  <a:srgbClr val="004099"/>
                </a:solidFill>
                <a:latin typeface="Arial"/>
                <a:cs typeface="Arial"/>
              </a:rPr>
              <a:t>C</a:t>
            </a:r>
            <a:r>
              <a:rPr sz="2400" b="1" baseline="-20833" dirty="0">
                <a:solidFill>
                  <a:srgbClr val="004099"/>
                </a:solidFill>
                <a:latin typeface="Arial"/>
                <a:cs typeface="Arial"/>
              </a:rPr>
              <a:t>L</a:t>
            </a:r>
            <a:r>
              <a:rPr sz="2400" b="1" spc="240" baseline="-20833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4099"/>
                </a:solidFill>
                <a:latin typeface="Arial"/>
                <a:cs typeface="Arial"/>
              </a:rPr>
              <a:t>=</a:t>
            </a:r>
            <a:r>
              <a:rPr sz="2400" b="1" spc="-15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400" b="1" spc="-10" dirty="0">
                <a:solidFill>
                  <a:srgbClr val="004099"/>
                </a:solidFill>
                <a:latin typeface="Arial"/>
                <a:cs typeface="Arial"/>
              </a:rPr>
              <a:t>10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922270" y="4675632"/>
            <a:ext cx="1095375" cy="417830"/>
          </a:xfrm>
          <a:prstGeom prst="rect">
            <a:avLst/>
          </a:prstGeom>
          <a:solidFill>
            <a:srgbClr val="D0ECF6"/>
          </a:solidFill>
        </p:spPr>
        <p:txBody>
          <a:bodyPr vert="horz" wrap="square" lIns="0" tIns="0" rIns="0" bIns="0" rtlCol="0">
            <a:spAutoFit/>
          </a:bodyPr>
          <a:lstStyle/>
          <a:p>
            <a:pPr marL="50800">
              <a:lnSpc>
                <a:spcPts val="2630"/>
              </a:lnSpc>
            </a:pPr>
            <a:r>
              <a:rPr sz="2200" i="1" spc="-220" dirty="0">
                <a:latin typeface="Times New Roman"/>
                <a:cs typeface="Times New Roman"/>
              </a:rPr>
              <a:t>D</a:t>
            </a:r>
            <a:r>
              <a:rPr sz="1875" spc="15" baseline="-24444" dirty="0">
                <a:latin typeface="Times New Roman"/>
                <a:cs typeface="Times New Roman"/>
              </a:rPr>
              <a:t>1</a:t>
            </a:r>
            <a:r>
              <a:rPr sz="1875" baseline="-24444" dirty="0">
                <a:latin typeface="Times New Roman"/>
                <a:cs typeface="Times New Roman"/>
              </a:rPr>
              <a:t>  </a:t>
            </a:r>
            <a:r>
              <a:rPr sz="2200" spc="5" dirty="0">
                <a:latin typeface="Symbol"/>
                <a:cs typeface="Symbol"/>
              </a:rPr>
              <a:t></a:t>
            </a:r>
            <a:r>
              <a:rPr sz="2200" spc="-290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1</a:t>
            </a:r>
            <a:r>
              <a:rPr sz="2200" spc="-10" dirty="0">
                <a:latin typeface="Times New Roman"/>
                <a:cs typeface="Times New Roman"/>
              </a:rPr>
              <a:t>3</a:t>
            </a:r>
            <a:r>
              <a:rPr sz="2200" dirty="0">
                <a:latin typeface="Times New Roman"/>
                <a:cs typeface="Times New Roman"/>
              </a:rPr>
              <a:t>.3</a:t>
            </a:r>
            <a:endParaRPr sz="2200">
              <a:latin typeface="Times New Roman"/>
              <a:cs typeface="Times New Roman"/>
            </a:endParaRPr>
          </a:p>
        </p:txBody>
      </p:sp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105144" y="1440941"/>
            <a:ext cx="3553205" cy="1764029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7093457" y="1711706"/>
            <a:ext cx="16700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549385" y="2200401"/>
            <a:ext cx="16700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6388608" y="1623822"/>
            <a:ext cx="3314700" cy="1674495"/>
            <a:chOff x="6388608" y="1623822"/>
            <a:chExt cx="3314700" cy="1674495"/>
          </a:xfrm>
        </p:grpSpPr>
        <p:sp>
          <p:nvSpPr>
            <p:cNvPr id="15" name="object 15"/>
            <p:cNvSpPr/>
            <p:nvPr/>
          </p:nvSpPr>
          <p:spPr>
            <a:xfrm>
              <a:off x="9372219" y="2374773"/>
              <a:ext cx="331470" cy="640715"/>
            </a:xfrm>
            <a:custGeom>
              <a:avLst/>
              <a:gdLst/>
              <a:ahLst/>
              <a:cxnLst/>
              <a:rect l="l" t="t" r="r" b="b"/>
              <a:pathLst>
                <a:path w="331470" h="640714">
                  <a:moveTo>
                    <a:pt x="165353" y="0"/>
                  </a:moveTo>
                  <a:lnTo>
                    <a:pt x="165353" y="273303"/>
                  </a:lnTo>
                </a:path>
                <a:path w="331470" h="640714">
                  <a:moveTo>
                    <a:pt x="331088" y="278129"/>
                  </a:moveTo>
                  <a:lnTo>
                    <a:pt x="0" y="278129"/>
                  </a:lnTo>
                </a:path>
                <a:path w="331470" h="640714">
                  <a:moveTo>
                    <a:pt x="331088" y="367284"/>
                  </a:moveTo>
                  <a:lnTo>
                    <a:pt x="0" y="367284"/>
                  </a:lnTo>
                </a:path>
                <a:path w="331470" h="640714">
                  <a:moveTo>
                    <a:pt x="165353" y="367284"/>
                  </a:moveTo>
                  <a:lnTo>
                    <a:pt x="165353" y="640588"/>
                  </a:lnTo>
                </a:path>
              </a:pathLst>
            </a:custGeom>
            <a:ln w="1600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383268" y="2992348"/>
              <a:ext cx="305587" cy="305587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6401181" y="1636395"/>
              <a:ext cx="3213735" cy="1156335"/>
            </a:xfrm>
            <a:custGeom>
              <a:avLst/>
              <a:gdLst/>
              <a:ahLst/>
              <a:cxnLst/>
              <a:rect l="l" t="t" r="r" b="b"/>
              <a:pathLst>
                <a:path w="3213734" h="1156335">
                  <a:moveTo>
                    <a:pt x="0" y="0"/>
                  </a:moveTo>
                  <a:lnTo>
                    <a:pt x="55629" y="160"/>
                  </a:lnTo>
                  <a:lnTo>
                    <a:pt x="111142" y="343"/>
                  </a:lnTo>
                  <a:lnTo>
                    <a:pt x="166425" y="571"/>
                  </a:lnTo>
                  <a:lnTo>
                    <a:pt x="221361" y="865"/>
                  </a:lnTo>
                  <a:lnTo>
                    <a:pt x="275834" y="1249"/>
                  </a:lnTo>
                  <a:lnTo>
                    <a:pt x="329730" y="1745"/>
                  </a:lnTo>
                  <a:lnTo>
                    <a:pt x="382933" y="2374"/>
                  </a:lnTo>
                  <a:lnTo>
                    <a:pt x="435327" y="3160"/>
                  </a:lnTo>
                  <a:lnTo>
                    <a:pt x="486796" y="4125"/>
                  </a:lnTo>
                  <a:lnTo>
                    <a:pt x="537226" y="5291"/>
                  </a:lnTo>
                  <a:lnTo>
                    <a:pt x="586500" y="6680"/>
                  </a:lnTo>
                  <a:lnTo>
                    <a:pt x="634502" y="8314"/>
                  </a:lnTo>
                  <a:lnTo>
                    <a:pt x="681119" y="10217"/>
                  </a:lnTo>
                  <a:lnTo>
                    <a:pt x="726233" y="12410"/>
                  </a:lnTo>
                  <a:lnTo>
                    <a:pt x="769730" y="14916"/>
                  </a:lnTo>
                  <a:lnTo>
                    <a:pt x="811493" y="17756"/>
                  </a:lnTo>
                  <a:lnTo>
                    <a:pt x="851408" y="20954"/>
                  </a:lnTo>
                  <a:lnTo>
                    <a:pt x="914693" y="26405"/>
                  </a:lnTo>
                  <a:lnTo>
                    <a:pt x="972576" y="31489"/>
                  </a:lnTo>
                  <a:lnTo>
                    <a:pt x="1025749" y="36679"/>
                  </a:lnTo>
                  <a:lnTo>
                    <a:pt x="1074907" y="42445"/>
                  </a:lnTo>
                  <a:lnTo>
                    <a:pt x="1120743" y="49260"/>
                  </a:lnTo>
                  <a:lnTo>
                    <a:pt x="1163949" y="57595"/>
                  </a:lnTo>
                  <a:lnTo>
                    <a:pt x="1205221" y="67921"/>
                  </a:lnTo>
                  <a:lnTo>
                    <a:pt x="1245250" y="80712"/>
                  </a:lnTo>
                  <a:lnTo>
                    <a:pt x="1284730" y="96437"/>
                  </a:lnTo>
                  <a:lnTo>
                    <a:pt x="1324355" y="115569"/>
                  </a:lnTo>
                  <a:lnTo>
                    <a:pt x="1362037" y="139837"/>
                  </a:lnTo>
                  <a:lnTo>
                    <a:pt x="1395896" y="169650"/>
                  </a:lnTo>
                  <a:lnTo>
                    <a:pt x="1426942" y="203623"/>
                  </a:lnTo>
                  <a:lnTo>
                    <a:pt x="1456184" y="240367"/>
                  </a:lnTo>
                  <a:lnTo>
                    <a:pt x="1484629" y="278495"/>
                  </a:lnTo>
                  <a:lnTo>
                    <a:pt x="1513289" y="316619"/>
                  </a:lnTo>
                  <a:lnTo>
                    <a:pt x="1543170" y="353351"/>
                  </a:lnTo>
                  <a:lnTo>
                    <a:pt x="1575283" y="387305"/>
                  </a:lnTo>
                  <a:lnTo>
                    <a:pt x="1610636" y="417092"/>
                  </a:lnTo>
                  <a:lnTo>
                    <a:pt x="1650238" y="441325"/>
                  </a:lnTo>
                  <a:lnTo>
                    <a:pt x="1694867" y="460443"/>
                  </a:lnTo>
                  <a:lnTo>
                    <a:pt x="1743969" y="476073"/>
                  </a:lnTo>
                  <a:lnTo>
                    <a:pt x="1796439" y="488717"/>
                  </a:lnTo>
                  <a:lnTo>
                    <a:pt x="1851172" y="498879"/>
                  </a:lnTo>
                  <a:lnTo>
                    <a:pt x="1907063" y="507063"/>
                  </a:lnTo>
                  <a:lnTo>
                    <a:pt x="1963008" y="513772"/>
                  </a:lnTo>
                  <a:lnTo>
                    <a:pt x="2017901" y="519511"/>
                  </a:lnTo>
                  <a:lnTo>
                    <a:pt x="2070638" y="524783"/>
                  </a:lnTo>
                  <a:lnTo>
                    <a:pt x="2120113" y="530091"/>
                  </a:lnTo>
                  <a:lnTo>
                    <a:pt x="2165223" y="535939"/>
                  </a:lnTo>
                  <a:lnTo>
                    <a:pt x="2277635" y="549755"/>
                  </a:lnTo>
                  <a:lnTo>
                    <a:pt x="2386631" y="559593"/>
                  </a:lnTo>
                  <a:lnTo>
                    <a:pt x="2469028" y="565479"/>
                  </a:lnTo>
                  <a:lnTo>
                    <a:pt x="2501646" y="567435"/>
                  </a:lnTo>
                  <a:lnTo>
                    <a:pt x="2549637" y="571432"/>
                  </a:lnTo>
                  <a:lnTo>
                    <a:pt x="2602599" y="575294"/>
                  </a:lnTo>
                  <a:lnTo>
                    <a:pt x="2658890" y="579152"/>
                  </a:lnTo>
                  <a:lnTo>
                    <a:pt x="2716869" y="583136"/>
                  </a:lnTo>
                  <a:lnTo>
                    <a:pt x="2774892" y="587375"/>
                  </a:lnTo>
                  <a:lnTo>
                    <a:pt x="2831319" y="591998"/>
                  </a:lnTo>
                  <a:lnTo>
                    <a:pt x="2884506" y="597136"/>
                  </a:lnTo>
                  <a:lnTo>
                    <a:pt x="2932811" y="602917"/>
                  </a:lnTo>
                  <a:lnTo>
                    <a:pt x="2974594" y="609472"/>
                  </a:lnTo>
                  <a:lnTo>
                    <a:pt x="3036455" y="617570"/>
                  </a:lnTo>
                  <a:lnTo>
                    <a:pt x="3086654" y="621949"/>
                  </a:lnTo>
                  <a:lnTo>
                    <a:pt x="3126942" y="630687"/>
                  </a:lnTo>
                  <a:lnTo>
                    <a:pt x="3159067" y="651860"/>
                  </a:lnTo>
                  <a:lnTo>
                    <a:pt x="3184779" y="693546"/>
                  </a:lnTo>
                  <a:lnTo>
                    <a:pt x="3204019" y="767231"/>
                  </a:lnTo>
                  <a:lnTo>
                    <a:pt x="3209351" y="812640"/>
                  </a:lnTo>
                  <a:lnTo>
                    <a:pt x="3212343" y="862720"/>
                  </a:lnTo>
                  <a:lnTo>
                    <a:pt x="3213386" y="916695"/>
                  </a:lnTo>
                  <a:lnTo>
                    <a:pt x="3212869" y="973784"/>
                  </a:lnTo>
                  <a:lnTo>
                    <a:pt x="3211183" y="1033209"/>
                  </a:lnTo>
                  <a:lnTo>
                    <a:pt x="3208717" y="1094192"/>
                  </a:lnTo>
                  <a:lnTo>
                    <a:pt x="3205861" y="1155953"/>
                  </a:lnTo>
                </a:path>
              </a:pathLst>
            </a:custGeom>
            <a:ln w="25145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1950874" y="3054116"/>
            <a:ext cx="1276985" cy="1405255"/>
          </a:xfrm>
          <a:prstGeom prst="rect">
            <a:avLst/>
          </a:prstGeom>
        </p:spPr>
        <p:txBody>
          <a:bodyPr vert="horz" wrap="square" lIns="0" tIns="113665" rIns="0" bIns="0" rtlCol="0">
            <a:spAutoFit/>
          </a:bodyPr>
          <a:lstStyle/>
          <a:p>
            <a:pPr marL="52069">
              <a:lnSpc>
                <a:spcPct val="100000"/>
              </a:lnSpc>
              <a:spcBef>
                <a:spcPts val="895"/>
              </a:spcBef>
            </a:pPr>
            <a:r>
              <a:rPr sz="2350" i="1" spc="-30" dirty="0">
                <a:latin typeface="Times New Roman"/>
                <a:cs typeface="Times New Roman"/>
              </a:rPr>
              <a:t>g</a:t>
            </a:r>
            <a:r>
              <a:rPr sz="2025" spc="22" baseline="-24691" dirty="0">
                <a:latin typeface="Times New Roman"/>
                <a:cs typeface="Times New Roman"/>
              </a:rPr>
              <a:t>1</a:t>
            </a:r>
            <a:r>
              <a:rPr sz="2025" baseline="-24691" dirty="0">
                <a:latin typeface="Times New Roman"/>
                <a:cs typeface="Times New Roman"/>
              </a:rPr>
              <a:t> </a:t>
            </a:r>
            <a:r>
              <a:rPr sz="2025" spc="135" baseline="-24691" dirty="0">
                <a:latin typeface="Times New Roman"/>
                <a:cs typeface="Times New Roman"/>
              </a:rPr>
              <a:t> </a:t>
            </a:r>
            <a:r>
              <a:rPr sz="2350" spc="20" dirty="0">
                <a:latin typeface="Symbol"/>
                <a:cs typeface="Symbol"/>
              </a:rPr>
              <a:t></a:t>
            </a:r>
            <a:r>
              <a:rPr sz="2350" spc="-260" dirty="0">
                <a:latin typeface="Times New Roman"/>
                <a:cs typeface="Times New Roman"/>
              </a:rPr>
              <a:t> </a:t>
            </a:r>
            <a:r>
              <a:rPr sz="2350" spc="20" dirty="0">
                <a:latin typeface="Times New Roman"/>
                <a:cs typeface="Times New Roman"/>
              </a:rPr>
              <a:t>10</a:t>
            </a:r>
            <a:r>
              <a:rPr sz="2350" spc="-180" dirty="0">
                <a:latin typeface="Times New Roman"/>
                <a:cs typeface="Times New Roman"/>
              </a:rPr>
              <a:t> </a:t>
            </a:r>
            <a:r>
              <a:rPr sz="2350" spc="10" dirty="0">
                <a:latin typeface="Times New Roman"/>
                <a:cs typeface="Times New Roman"/>
              </a:rPr>
              <a:t>/</a:t>
            </a:r>
            <a:r>
              <a:rPr sz="2350" spc="-160" dirty="0">
                <a:latin typeface="Times New Roman"/>
                <a:cs typeface="Times New Roman"/>
              </a:rPr>
              <a:t> </a:t>
            </a:r>
            <a:r>
              <a:rPr sz="2350" spc="20" dirty="0">
                <a:latin typeface="Times New Roman"/>
                <a:cs typeface="Times New Roman"/>
              </a:rPr>
              <a:t>3</a:t>
            </a:r>
            <a:endParaRPr sz="2350">
              <a:latin typeface="Times New Roman"/>
              <a:cs typeface="Times New Roman"/>
            </a:endParaRPr>
          </a:p>
          <a:p>
            <a:pPr marL="75565">
              <a:lnSpc>
                <a:spcPct val="100000"/>
              </a:lnSpc>
              <a:spcBef>
                <a:spcPts val="800"/>
              </a:spcBef>
            </a:pPr>
            <a:r>
              <a:rPr sz="2350" i="1" spc="-65" dirty="0">
                <a:latin typeface="Times New Roman"/>
                <a:cs typeface="Times New Roman"/>
              </a:rPr>
              <a:t>p</a:t>
            </a:r>
            <a:r>
              <a:rPr sz="2025" spc="-97" baseline="-24691" dirty="0">
                <a:latin typeface="Times New Roman"/>
                <a:cs typeface="Times New Roman"/>
              </a:rPr>
              <a:t>1</a:t>
            </a:r>
            <a:r>
              <a:rPr sz="2025" spc="187" baseline="-24691" dirty="0">
                <a:latin typeface="Times New Roman"/>
                <a:cs typeface="Times New Roman"/>
              </a:rPr>
              <a:t> </a:t>
            </a:r>
            <a:r>
              <a:rPr sz="2350" spc="20" dirty="0">
                <a:latin typeface="Symbol"/>
                <a:cs typeface="Symbol"/>
              </a:rPr>
              <a:t></a:t>
            </a:r>
            <a:r>
              <a:rPr sz="2350" spc="-135" dirty="0">
                <a:latin typeface="Times New Roman"/>
                <a:cs typeface="Times New Roman"/>
              </a:rPr>
              <a:t> </a:t>
            </a:r>
            <a:r>
              <a:rPr sz="2350" spc="20" dirty="0">
                <a:latin typeface="Times New Roman"/>
                <a:cs typeface="Times New Roman"/>
              </a:rPr>
              <a:t>8</a:t>
            </a:r>
            <a:endParaRPr sz="235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800"/>
              </a:spcBef>
            </a:pPr>
            <a:r>
              <a:rPr sz="2350" i="1" spc="-254" dirty="0">
                <a:latin typeface="Times New Roman"/>
                <a:cs typeface="Times New Roman"/>
              </a:rPr>
              <a:t>h</a:t>
            </a:r>
            <a:r>
              <a:rPr sz="2025" spc="22" baseline="-24691" dirty="0">
                <a:latin typeface="Times New Roman"/>
                <a:cs typeface="Times New Roman"/>
              </a:rPr>
              <a:t>1</a:t>
            </a:r>
            <a:r>
              <a:rPr sz="2025" baseline="-24691" dirty="0">
                <a:latin typeface="Times New Roman"/>
                <a:cs typeface="Times New Roman"/>
              </a:rPr>
              <a:t> </a:t>
            </a:r>
            <a:r>
              <a:rPr sz="2025" spc="135" baseline="-24691" dirty="0">
                <a:latin typeface="Times New Roman"/>
                <a:cs typeface="Times New Roman"/>
              </a:rPr>
              <a:t> </a:t>
            </a:r>
            <a:r>
              <a:rPr sz="2350" spc="20" dirty="0">
                <a:latin typeface="Symbol"/>
                <a:cs typeface="Symbol"/>
              </a:rPr>
              <a:t></a:t>
            </a:r>
            <a:r>
              <a:rPr sz="2350" spc="-70" dirty="0">
                <a:latin typeface="Times New Roman"/>
                <a:cs typeface="Times New Roman"/>
              </a:rPr>
              <a:t> </a:t>
            </a:r>
            <a:r>
              <a:rPr sz="2350" spc="20" dirty="0">
                <a:latin typeface="Times New Roman"/>
                <a:cs typeface="Times New Roman"/>
              </a:rPr>
              <a:t>3</a:t>
            </a:r>
            <a:r>
              <a:rPr sz="2350" spc="-250" dirty="0">
                <a:latin typeface="Times New Roman"/>
                <a:cs typeface="Times New Roman"/>
              </a:rPr>
              <a:t> </a:t>
            </a:r>
            <a:r>
              <a:rPr sz="2350" spc="10" dirty="0">
                <a:latin typeface="Times New Roman"/>
                <a:cs typeface="Times New Roman"/>
              </a:rPr>
              <a:t>/</a:t>
            </a:r>
            <a:r>
              <a:rPr sz="2350" spc="-350" dirty="0">
                <a:latin typeface="Times New Roman"/>
                <a:cs typeface="Times New Roman"/>
              </a:rPr>
              <a:t> </a:t>
            </a:r>
            <a:r>
              <a:rPr sz="2350" spc="20" dirty="0">
                <a:latin typeface="Times New Roman"/>
                <a:cs typeface="Times New Roman"/>
              </a:rPr>
              <a:t>10</a:t>
            </a:r>
            <a:endParaRPr sz="235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775071" y="3043448"/>
            <a:ext cx="1266825" cy="1405255"/>
          </a:xfrm>
          <a:prstGeom prst="rect">
            <a:avLst/>
          </a:prstGeom>
        </p:spPr>
        <p:txBody>
          <a:bodyPr vert="horz" wrap="square" lIns="0" tIns="113665" rIns="0" bIns="0" rtlCol="0">
            <a:spAutoFit/>
          </a:bodyPr>
          <a:lstStyle/>
          <a:p>
            <a:pPr marL="52069">
              <a:lnSpc>
                <a:spcPct val="100000"/>
              </a:lnSpc>
              <a:spcBef>
                <a:spcPts val="895"/>
              </a:spcBef>
            </a:pPr>
            <a:r>
              <a:rPr sz="2350" i="1" spc="125" dirty="0">
                <a:latin typeface="Times New Roman"/>
                <a:cs typeface="Times New Roman"/>
              </a:rPr>
              <a:t>g</a:t>
            </a:r>
            <a:r>
              <a:rPr sz="2025" spc="22" baseline="-24691" dirty="0">
                <a:latin typeface="Times New Roman"/>
                <a:cs typeface="Times New Roman"/>
              </a:rPr>
              <a:t>2</a:t>
            </a:r>
            <a:r>
              <a:rPr sz="2025" baseline="-24691" dirty="0">
                <a:latin typeface="Times New Roman"/>
                <a:cs typeface="Times New Roman"/>
              </a:rPr>
              <a:t>  </a:t>
            </a:r>
            <a:r>
              <a:rPr sz="2025" spc="-217" baseline="-24691" dirty="0">
                <a:latin typeface="Times New Roman"/>
                <a:cs typeface="Times New Roman"/>
              </a:rPr>
              <a:t> </a:t>
            </a:r>
            <a:r>
              <a:rPr sz="2350" spc="20" dirty="0">
                <a:latin typeface="Symbol"/>
                <a:cs typeface="Symbol"/>
              </a:rPr>
              <a:t></a:t>
            </a:r>
            <a:r>
              <a:rPr sz="2350" spc="-260" dirty="0">
                <a:latin typeface="Times New Roman"/>
                <a:cs typeface="Times New Roman"/>
              </a:rPr>
              <a:t> </a:t>
            </a:r>
            <a:r>
              <a:rPr sz="2350" spc="20" dirty="0">
                <a:latin typeface="Times New Roman"/>
                <a:cs typeface="Times New Roman"/>
              </a:rPr>
              <a:t>1</a:t>
            </a:r>
            <a:endParaRPr sz="2350">
              <a:latin typeface="Times New Roman"/>
              <a:cs typeface="Times New Roman"/>
            </a:endParaRPr>
          </a:p>
          <a:p>
            <a:pPr marL="75565">
              <a:lnSpc>
                <a:spcPct val="100000"/>
              </a:lnSpc>
              <a:spcBef>
                <a:spcPts val="800"/>
              </a:spcBef>
            </a:pPr>
            <a:r>
              <a:rPr sz="2350" i="1" spc="15" dirty="0">
                <a:latin typeface="Times New Roman"/>
                <a:cs typeface="Times New Roman"/>
              </a:rPr>
              <a:t>p</a:t>
            </a:r>
            <a:r>
              <a:rPr sz="2025" spc="22" baseline="-24691" dirty="0">
                <a:latin typeface="Times New Roman"/>
                <a:cs typeface="Times New Roman"/>
              </a:rPr>
              <a:t>2</a:t>
            </a:r>
            <a:r>
              <a:rPr sz="2025" baseline="-24691" dirty="0">
                <a:latin typeface="Times New Roman"/>
                <a:cs typeface="Times New Roman"/>
              </a:rPr>
              <a:t>  </a:t>
            </a:r>
            <a:r>
              <a:rPr sz="2025" spc="-217" baseline="-24691" dirty="0">
                <a:latin typeface="Times New Roman"/>
                <a:cs typeface="Times New Roman"/>
              </a:rPr>
              <a:t> </a:t>
            </a:r>
            <a:r>
              <a:rPr sz="2350" spc="20" dirty="0">
                <a:latin typeface="Symbol"/>
                <a:cs typeface="Symbol"/>
              </a:rPr>
              <a:t></a:t>
            </a:r>
            <a:r>
              <a:rPr sz="2350" spc="-260" dirty="0">
                <a:latin typeface="Times New Roman"/>
                <a:cs typeface="Times New Roman"/>
              </a:rPr>
              <a:t> </a:t>
            </a:r>
            <a:r>
              <a:rPr sz="2350" spc="20" dirty="0">
                <a:latin typeface="Times New Roman"/>
                <a:cs typeface="Times New Roman"/>
              </a:rPr>
              <a:t>1</a:t>
            </a:r>
            <a:endParaRPr sz="235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800"/>
              </a:spcBef>
            </a:pPr>
            <a:r>
              <a:rPr sz="2350" i="1" spc="-100" dirty="0">
                <a:latin typeface="Times New Roman"/>
                <a:cs typeface="Times New Roman"/>
              </a:rPr>
              <a:t>h</a:t>
            </a:r>
            <a:r>
              <a:rPr sz="2025" spc="22" baseline="-24691" dirty="0">
                <a:latin typeface="Times New Roman"/>
                <a:cs typeface="Times New Roman"/>
              </a:rPr>
              <a:t>2</a:t>
            </a:r>
            <a:r>
              <a:rPr sz="2025" baseline="-24691" dirty="0">
                <a:latin typeface="Times New Roman"/>
                <a:cs typeface="Times New Roman"/>
              </a:rPr>
              <a:t>  </a:t>
            </a:r>
            <a:r>
              <a:rPr sz="2025" spc="-217" baseline="-24691" dirty="0">
                <a:latin typeface="Times New Roman"/>
                <a:cs typeface="Times New Roman"/>
              </a:rPr>
              <a:t> </a:t>
            </a:r>
            <a:r>
              <a:rPr sz="2350" spc="20" dirty="0">
                <a:latin typeface="Symbol"/>
                <a:cs typeface="Symbol"/>
              </a:rPr>
              <a:t></a:t>
            </a:r>
            <a:r>
              <a:rPr sz="2350" spc="-260" dirty="0">
                <a:latin typeface="Times New Roman"/>
                <a:cs typeface="Times New Roman"/>
              </a:rPr>
              <a:t> </a:t>
            </a:r>
            <a:r>
              <a:rPr sz="2350" spc="20" dirty="0">
                <a:latin typeface="Times New Roman"/>
                <a:cs typeface="Times New Roman"/>
              </a:rPr>
              <a:t>10</a:t>
            </a:r>
            <a:r>
              <a:rPr sz="2350" spc="-180" dirty="0">
                <a:latin typeface="Times New Roman"/>
                <a:cs typeface="Times New Roman"/>
              </a:rPr>
              <a:t> </a:t>
            </a:r>
            <a:r>
              <a:rPr sz="2350" spc="10" dirty="0">
                <a:latin typeface="Times New Roman"/>
                <a:cs typeface="Times New Roman"/>
              </a:rPr>
              <a:t>/</a:t>
            </a:r>
            <a:r>
              <a:rPr sz="2350" spc="-160" dirty="0">
                <a:latin typeface="Times New Roman"/>
                <a:cs typeface="Times New Roman"/>
              </a:rPr>
              <a:t> </a:t>
            </a:r>
            <a:r>
              <a:rPr sz="2350" spc="20" dirty="0">
                <a:latin typeface="Times New Roman"/>
                <a:cs typeface="Times New Roman"/>
              </a:rPr>
              <a:t>3</a:t>
            </a:r>
            <a:endParaRPr sz="235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842069" y="2474037"/>
            <a:ext cx="1105535" cy="1981835"/>
          </a:xfrm>
          <a:prstGeom prst="rect">
            <a:avLst/>
          </a:prstGeom>
        </p:spPr>
        <p:txBody>
          <a:bodyPr vert="horz" wrap="square" lIns="0" tIns="179705" rIns="0" bIns="0" rtlCol="0">
            <a:spAutoFit/>
          </a:bodyPr>
          <a:lstStyle/>
          <a:p>
            <a:pPr marL="263525">
              <a:lnSpc>
                <a:spcPct val="100000"/>
              </a:lnSpc>
              <a:spcBef>
                <a:spcPts val="1415"/>
              </a:spcBef>
            </a:pPr>
            <a:r>
              <a:rPr sz="2000" b="1" spc="-5" dirty="0"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  <a:p>
            <a:pPr marL="52069">
              <a:lnSpc>
                <a:spcPct val="100000"/>
              </a:lnSpc>
              <a:spcBef>
                <a:spcPts val="1610"/>
              </a:spcBef>
            </a:pPr>
            <a:r>
              <a:rPr sz="2350" i="1" spc="-10" dirty="0">
                <a:latin typeface="Times New Roman"/>
                <a:cs typeface="Times New Roman"/>
              </a:rPr>
              <a:t>g</a:t>
            </a:r>
            <a:r>
              <a:rPr sz="2025" spc="-15" baseline="-24691" dirty="0">
                <a:latin typeface="Times New Roman"/>
                <a:cs typeface="Times New Roman"/>
              </a:rPr>
              <a:t>1</a:t>
            </a:r>
            <a:r>
              <a:rPr sz="2025" spc="562" baseline="-24691" dirty="0">
                <a:latin typeface="Times New Roman"/>
                <a:cs typeface="Times New Roman"/>
              </a:rPr>
              <a:t> </a:t>
            </a:r>
            <a:r>
              <a:rPr sz="2350" spc="20" dirty="0">
                <a:latin typeface="Symbol"/>
                <a:cs typeface="Symbol"/>
              </a:rPr>
              <a:t></a:t>
            </a:r>
            <a:r>
              <a:rPr sz="2350" spc="-35" dirty="0">
                <a:latin typeface="Times New Roman"/>
                <a:cs typeface="Times New Roman"/>
              </a:rPr>
              <a:t> </a:t>
            </a:r>
            <a:r>
              <a:rPr sz="2350" spc="15" dirty="0">
                <a:latin typeface="Times New Roman"/>
                <a:cs typeface="Times New Roman"/>
              </a:rPr>
              <a:t>2</a:t>
            </a:r>
            <a:endParaRPr sz="2350">
              <a:latin typeface="Times New Roman"/>
              <a:cs typeface="Times New Roman"/>
            </a:endParaRPr>
          </a:p>
          <a:p>
            <a:pPr marL="75565">
              <a:lnSpc>
                <a:spcPct val="100000"/>
              </a:lnSpc>
              <a:spcBef>
                <a:spcPts val="805"/>
              </a:spcBef>
            </a:pPr>
            <a:r>
              <a:rPr sz="2350" i="1" spc="-70" dirty="0">
                <a:latin typeface="Times New Roman"/>
                <a:cs typeface="Times New Roman"/>
              </a:rPr>
              <a:t>p</a:t>
            </a:r>
            <a:r>
              <a:rPr sz="2025" spc="-104" baseline="-24691" dirty="0">
                <a:latin typeface="Times New Roman"/>
                <a:cs typeface="Times New Roman"/>
              </a:rPr>
              <a:t>1</a:t>
            </a:r>
            <a:r>
              <a:rPr sz="2025" spc="562" baseline="-24691" dirty="0">
                <a:latin typeface="Times New Roman"/>
                <a:cs typeface="Times New Roman"/>
              </a:rPr>
              <a:t> </a:t>
            </a:r>
            <a:r>
              <a:rPr sz="2350" spc="20" dirty="0">
                <a:latin typeface="Symbol"/>
                <a:cs typeface="Symbol"/>
              </a:rPr>
              <a:t></a:t>
            </a:r>
            <a:r>
              <a:rPr sz="2350" spc="-30" dirty="0">
                <a:latin typeface="Times New Roman"/>
                <a:cs typeface="Times New Roman"/>
              </a:rPr>
              <a:t> </a:t>
            </a:r>
            <a:r>
              <a:rPr sz="2350" spc="15" dirty="0">
                <a:latin typeface="Times New Roman"/>
                <a:cs typeface="Times New Roman"/>
              </a:rPr>
              <a:t>4</a:t>
            </a:r>
            <a:endParaRPr sz="235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805"/>
              </a:spcBef>
            </a:pPr>
            <a:r>
              <a:rPr sz="2350" i="1" spc="-260" dirty="0">
                <a:latin typeface="Times New Roman"/>
                <a:cs typeface="Times New Roman"/>
              </a:rPr>
              <a:t>h</a:t>
            </a:r>
            <a:r>
              <a:rPr sz="2025" spc="22" baseline="-24691" dirty="0">
                <a:latin typeface="Times New Roman"/>
                <a:cs typeface="Times New Roman"/>
              </a:rPr>
              <a:t>1</a:t>
            </a:r>
            <a:r>
              <a:rPr sz="2025" baseline="-24691" dirty="0">
                <a:latin typeface="Times New Roman"/>
                <a:cs typeface="Times New Roman"/>
              </a:rPr>
              <a:t> </a:t>
            </a:r>
            <a:r>
              <a:rPr sz="2025" spc="135" baseline="-24691" dirty="0">
                <a:latin typeface="Times New Roman"/>
                <a:cs typeface="Times New Roman"/>
              </a:rPr>
              <a:t> </a:t>
            </a:r>
            <a:r>
              <a:rPr sz="2350" spc="20" dirty="0">
                <a:latin typeface="Symbol"/>
                <a:cs typeface="Symbol"/>
              </a:rPr>
              <a:t></a:t>
            </a:r>
            <a:r>
              <a:rPr sz="2350" spc="-70" dirty="0">
                <a:latin typeface="Times New Roman"/>
                <a:cs typeface="Times New Roman"/>
              </a:rPr>
              <a:t> </a:t>
            </a:r>
            <a:r>
              <a:rPr sz="2350" spc="15" dirty="0">
                <a:latin typeface="Times New Roman"/>
                <a:cs typeface="Times New Roman"/>
              </a:rPr>
              <a:t>5</a:t>
            </a:r>
            <a:r>
              <a:rPr sz="2350" spc="-210" dirty="0">
                <a:latin typeface="Times New Roman"/>
                <a:cs typeface="Times New Roman"/>
              </a:rPr>
              <a:t> </a:t>
            </a:r>
            <a:r>
              <a:rPr sz="2350" spc="10" dirty="0">
                <a:latin typeface="Times New Roman"/>
                <a:cs typeface="Times New Roman"/>
              </a:rPr>
              <a:t>/</a:t>
            </a:r>
            <a:r>
              <a:rPr sz="2350" spc="-125" dirty="0">
                <a:latin typeface="Times New Roman"/>
                <a:cs typeface="Times New Roman"/>
              </a:rPr>
              <a:t> </a:t>
            </a:r>
            <a:r>
              <a:rPr sz="2350" spc="15" dirty="0">
                <a:latin typeface="Times New Roman"/>
                <a:cs typeface="Times New Roman"/>
              </a:rPr>
              <a:t>6</a:t>
            </a:r>
            <a:endParaRPr sz="235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634365" y="3038877"/>
            <a:ext cx="1177925" cy="1405255"/>
          </a:xfrm>
          <a:prstGeom prst="rect">
            <a:avLst/>
          </a:prstGeom>
        </p:spPr>
        <p:txBody>
          <a:bodyPr vert="horz" wrap="square" lIns="0" tIns="113665" rIns="0" bIns="0" rtlCol="0">
            <a:spAutoFit/>
          </a:bodyPr>
          <a:lstStyle/>
          <a:p>
            <a:pPr marL="52069">
              <a:lnSpc>
                <a:spcPct val="100000"/>
              </a:lnSpc>
              <a:spcBef>
                <a:spcPts val="895"/>
              </a:spcBef>
            </a:pPr>
            <a:r>
              <a:rPr sz="2350" i="1" spc="125" dirty="0">
                <a:latin typeface="Times New Roman"/>
                <a:cs typeface="Times New Roman"/>
              </a:rPr>
              <a:t>g</a:t>
            </a:r>
            <a:r>
              <a:rPr sz="2025" spc="22" baseline="-24691" dirty="0">
                <a:latin typeface="Times New Roman"/>
                <a:cs typeface="Times New Roman"/>
              </a:rPr>
              <a:t>2</a:t>
            </a:r>
            <a:r>
              <a:rPr sz="2025" baseline="-24691" dirty="0">
                <a:latin typeface="Times New Roman"/>
                <a:cs typeface="Times New Roman"/>
              </a:rPr>
              <a:t>  </a:t>
            </a:r>
            <a:r>
              <a:rPr sz="2025" spc="-209" baseline="-24691" dirty="0">
                <a:latin typeface="Times New Roman"/>
                <a:cs typeface="Times New Roman"/>
              </a:rPr>
              <a:t> </a:t>
            </a:r>
            <a:r>
              <a:rPr sz="2350" spc="20" dirty="0">
                <a:latin typeface="Symbol"/>
                <a:cs typeface="Symbol"/>
              </a:rPr>
              <a:t></a:t>
            </a:r>
            <a:r>
              <a:rPr sz="2350" spc="-70" dirty="0">
                <a:latin typeface="Times New Roman"/>
                <a:cs typeface="Times New Roman"/>
              </a:rPr>
              <a:t> </a:t>
            </a:r>
            <a:r>
              <a:rPr sz="2350" spc="20" dirty="0">
                <a:latin typeface="Times New Roman"/>
                <a:cs typeface="Times New Roman"/>
              </a:rPr>
              <a:t>5</a:t>
            </a:r>
            <a:r>
              <a:rPr sz="2350" spc="-210" dirty="0">
                <a:latin typeface="Times New Roman"/>
                <a:cs typeface="Times New Roman"/>
              </a:rPr>
              <a:t> </a:t>
            </a:r>
            <a:r>
              <a:rPr sz="2350" spc="10" dirty="0">
                <a:latin typeface="Times New Roman"/>
                <a:cs typeface="Times New Roman"/>
              </a:rPr>
              <a:t>/</a:t>
            </a:r>
            <a:r>
              <a:rPr sz="2350" spc="-160" dirty="0">
                <a:latin typeface="Times New Roman"/>
                <a:cs typeface="Times New Roman"/>
              </a:rPr>
              <a:t> </a:t>
            </a:r>
            <a:r>
              <a:rPr sz="2350" spc="20" dirty="0">
                <a:latin typeface="Times New Roman"/>
                <a:cs typeface="Times New Roman"/>
              </a:rPr>
              <a:t>3</a:t>
            </a:r>
            <a:endParaRPr sz="2350">
              <a:latin typeface="Times New Roman"/>
              <a:cs typeface="Times New Roman"/>
            </a:endParaRPr>
          </a:p>
          <a:p>
            <a:pPr marL="75565">
              <a:lnSpc>
                <a:spcPct val="100000"/>
              </a:lnSpc>
              <a:spcBef>
                <a:spcPts val="800"/>
              </a:spcBef>
            </a:pPr>
            <a:r>
              <a:rPr sz="2350" i="1" spc="15" dirty="0">
                <a:latin typeface="Times New Roman"/>
                <a:cs typeface="Times New Roman"/>
              </a:rPr>
              <a:t>p</a:t>
            </a:r>
            <a:r>
              <a:rPr sz="2025" spc="22" baseline="-24691" dirty="0">
                <a:latin typeface="Times New Roman"/>
                <a:cs typeface="Times New Roman"/>
              </a:rPr>
              <a:t>2</a:t>
            </a:r>
            <a:r>
              <a:rPr sz="2025" spc="225" baseline="-24691" dirty="0">
                <a:latin typeface="Times New Roman"/>
                <a:cs typeface="Times New Roman"/>
              </a:rPr>
              <a:t> </a:t>
            </a:r>
            <a:r>
              <a:rPr sz="2350" spc="20" dirty="0">
                <a:latin typeface="Symbol"/>
                <a:cs typeface="Symbol"/>
              </a:rPr>
              <a:t></a:t>
            </a:r>
            <a:r>
              <a:rPr sz="2350" spc="-25" dirty="0">
                <a:latin typeface="Times New Roman"/>
                <a:cs typeface="Times New Roman"/>
              </a:rPr>
              <a:t> </a:t>
            </a:r>
            <a:r>
              <a:rPr sz="2350" spc="20" dirty="0">
                <a:latin typeface="Times New Roman"/>
                <a:cs typeface="Times New Roman"/>
              </a:rPr>
              <a:t>2</a:t>
            </a:r>
            <a:endParaRPr sz="235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800"/>
              </a:spcBef>
            </a:pPr>
            <a:r>
              <a:rPr sz="2350" i="1" spc="-45" dirty="0">
                <a:latin typeface="Times New Roman"/>
                <a:cs typeface="Times New Roman"/>
              </a:rPr>
              <a:t>h</a:t>
            </a:r>
            <a:r>
              <a:rPr sz="2025" spc="-67" baseline="-24691" dirty="0">
                <a:latin typeface="Times New Roman"/>
                <a:cs typeface="Times New Roman"/>
              </a:rPr>
              <a:t>2</a:t>
            </a:r>
            <a:r>
              <a:rPr sz="2025" spc="307" baseline="-24691" dirty="0">
                <a:latin typeface="Times New Roman"/>
                <a:cs typeface="Times New Roman"/>
              </a:rPr>
              <a:t> </a:t>
            </a:r>
            <a:r>
              <a:rPr sz="2350" spc="20" dirty="0">
                <a:latin typeface="Symbol"/>
                <a:cs typeface="Symbol"/>
              </a:rPr>
              <a:t></a:t>
            </a:r>
            <a:r>
              <a:rPr sz="2350" spc="-20" dirty="0">
                <a:latin typeface="Times New Roman"/>
                <a:cs typeface="Times New Roman"/>
              </a:rPr>
              <a:t> </a:t>
            </a:r>
            <a:r>
              <a:rPr sz="2350" spc="20" dirty="0">
                <a:latin typeface="Times New Roman"/>
                <a:cs typeface="Times New Roman"/>
              </a:rPr>
              <a:t>2</a:t>
            </a:r>
            <a:endParaRPr sz="235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662671" y="4680965"/>
            <a:ext cx="909955" cy="417830"/>
          </a:xfrm>
          <a:prstGeom prst="rect">
            <a:avLst/>
          </a:prstGeom>
          <a:solidFill>
            <a:srgbClr val="D0ECF6"/>
          </a:solidFill>
        </p:spPr>
        <p:txBody>
          <a:bodyPr vert="horz" wrap="square" lIns="0" tIns="0" rIns="0" bIns="0" rtlCol="0">
            <a:spAutoFit/>
          </a:bodyPr>
          <a:lstStyle/>
          <a:p>
            <a:pPr marL="50800">
              <a:lnSpc>
                <a:spcPts val="2630"/>
              </a:lnSpc>
            </a:pPr>
            <a:r>
              <a:rPr sz="2200" i="1" spc="-80" dirty="0">
                <a:latin typeface="Times New Roman"/>
                <a:cs typeface="Times New Roman"/>
              </a:rPr>
              <a:t>D</a:t>
            </a:r>
            <a:r>
              <a:rPr sz="1875" spc="22" baseline="-24444" dirty="0">
                <a:latin typeface="Times New Roman"/>
                <a:cs typeface="Times New Roman"/>
              </a:rPr>
              <a:t>2</a:t>
            </a:r>
            <a:r>
              <a:rPr sz="1875" baseline="-24444" dirty="0">
                <a:latin typeface="Times New Roman"/>
                <a:cs typeface="Times New Roman"/>
              </a:rPr>
              <a:t> </a:t>
            </a:r>
            <a:r>
              <a:rPr sz="1875" spc="150" baseline="-24444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Symbol"/>
                <a:cs typeface="Symbol"/>
              </a:rPr>
              <a:t></a:t>
            </a:r>
            <a:r>
              <a:rPr sz="2200" spc="-28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11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618479" y="4485640"/>
            <a:ext cx="38163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dirty="0">
                <a:solidFill>
                  <a:srgbClr val="FF0000"/>
                </a:solidFill>
                <a:latin typeface="Arial"/>
                <a:cs typeface="Arial"/>
              </a:rPr>
              <a:t>&gt;</a:t>
            </a:r>
            <a:endParaRPr sz="48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399794" y="5124976"/>
            <a:ext cx="9137015" cy="114808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R="281305" algn="ctr">
              <a:lnSpc>
                <a:spcPct val="100000"/>
              </a:lnSpc>
              <a:spcBef>
                <a:spcPts val="240"/>
              </a:spcBef>
              <a:tabLst>
                <a:tab pos="4655185" algn="l"/>
              </a:tabLst>
            </a:pPr>
            <a:r>
              <a:rPr sz="1800" b="1" i="1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1800" b="1" baseline="-20833" dirty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sz="1800" b="1" spc="254" baseline="-20833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= 135.7</a:t>
            </a:r>
            <a:r>
              <a:rPr sz="1800" b="1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ps	</a:t>
            </a:r>
            <a:r>
              <a:rPr sz="1800" b="1" i="1" spc="-5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1800" b="1" spc="-7" baseline="-20833" dirty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sz="1800" b="1" spc="217" baseline="-20833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=</a:t>
            </a:r>
            <a:r>
              <a:rPr sz="1800" b="1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67.1</a:t>
            </a:r>
            <a:r>
              <a:rPr sz="1800" b="1" spc="-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ps</a:t>
            </a:r>
            <a:endParaRPr sz="1800">
              <a:latin typeface="Arial"/>
              <a:cs typeface="Arial"/>
            </a:endParaRPr>
          </a:p>
          <a:p>
            <a:pPr marL="311150" indent="-285750">
              <a:lnSpc>
                <a:spcPct val="100000"/>
              </a:lnSpc>
              <a:spcBef>
                <a:spcPts val="180"/>
              </a:spcBef>
              <a:buFont typeface="Wingdings"/>
              <a:buChar char=""/>
              <a:tabLst>
                <a:tab pos="311150" algn="l"/>
              </a:tabLst>
            </a:pPr>
            <a:r>
              <a:rPr sz="2400" b="1" spc="-25" dirty="0">
                <a:solidFill>
                  <a:srgbClr val="004099"/>
                </a:solidFill>
                <a:latin typeface="Arial"/>
                <a:cs typeface="Arial"/>
              </a:rPr>
              <a:t>Normally,</a:t>
            </a:r>
            <a:r>
              <a:rPr sz="2400" b="1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4099"/>
                </a:solidFill>
                <a:latin typeface="Arial"/>
                <a:cs typeface="Arial"/>
              </a:rPr>
              <a:t>we</a:t>
            </a:r>
            <a:r>
              <a:rPr sz="2400" b="1" spc="5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4099"/>
                </a:solidFill>
                <a:latin typeface="Arial"/>
                <a:cs typeface="Arial"/>
              </a:rPr>
              <a:t>need</a:t>
            </a:r>
            <a:r>
              <a:rPr sz="2400" b="1" spc="-10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4099"/>
                </a:solidFill>
                <a:latin typeface="Arial"/>
                <a:cs typeface="Arial"/>
              </a:rPr>
              <a:t>to</a:t>
            </a:r>
            <a:r>
              <a:rPr sz="2400" b="1" spc="5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4099"/>
                </a:solidFill>
                <a:latin typeface="Arial"/>
                <a:cs typeface="Arial"/>
              </a:rPr>
              <a:t>choose the</a:t>
            </a:r>
            <a:r>
              <a:rPr sz="2400" b="1" dirty="0">
                <a:solidFill>
                  <a:srgbClr val="004099"/>
                </a:solidFill>
                <a:latin typeface="Arial"/>
                <a:cs typeface="Arial"/>
              </a:rPr>
              <a:t> logic</a:t>
            </a:r>
            <a:r>
              <a:rPr sz="2400" b="1" spc="-15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4099"/>
                </a:solidFill>
                <a:latin typeface="Arial"/>
                <a:cs typeface="Arial"/>
              </a:rPr>
              <a:t>gate</a:t>
            </a:r>
            <a:r>
              <a:rPr sz="2400" b="1" spc="5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4099"/>
                </a:solidFill>
                <a:latin typeface="Arial"/>
                <a:cs typeface="Arial"/>
              </a:rPr>
              <a:t>with</a:t>
            </a:r>
            <a:r>
              <a:rPr sz="2400" b="1" spc="-20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4099"/>
                </a:solidFill>
                <a:latin typeface="Arial"/>
                <a:cs typeface="Arial"/>
              </a:rPr>
              <a:t>Fan-In </a:t>
            </a:r>
            <a:r>
              <a:rPr sz="2400" b="1" spc="-5" dirty="0">
                <a:solidFill>
                  <a:srgbClr val="004099"/>
                </a:solidFill>
                <a:latin typeface="Symbol"/>
                <a:cs typeface="Symbol"/>
              </a:rPr>
              <a:t></a:t>
            </a:r>
            <a:r>
              <a:rPr sz="2400" b="1" spc="55" dirty="0">
                <a:solidFill>
                  <a:srgbClr val="004099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004099"/>
                </a:solidFill>
                <a:latin typeface="Arial"/>
                <a:cs typeface="Arial"/>
              </a:rPr>
              <a:t>4</a:t>
            </a:r>
            <a:endParaRPr sz="2400">
              <a:latin typeface="Arial"/>
              <a:cs typeface="Arial"/>
            </a:endParaRPr>
          </a:p>
          <a:p>
            <a:pPr marL="311150" indent="-285750">
              <a:lnSpc>
                <a:spcPct val="100000"/>
              </a:lnSpc>
              <a:spcBef>
                <a:spcPts val="595"/>
              </a:spcBef>
              <a:buFont typeface="Wingdings"/>
              <a:buChar char=""/>
              <a:tabLst>
                <a:tab pos="311150" algn="l"/>
              </a:tabLst>
            </a:pPr>
            <a:r>
              <a:rPr sz="2400" b="1" spc="-5" dirty="0">
                <a:solidFill>
                  <a:srgbClr val="004099"/>
                </a:solidFill>
                <a:latin typeface="Arial"/>
                <a:cs typeface="Arial"/>
              </a:rPr>
              <a:t>Logical</a:t>
            </a:r>
            <a:r>
              <a:rPr sz="2400" b="1" spc="-10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4099"/>
                </a:solidFill>
                <a:latin typeface="Arial"/>
                <a:cs typeface="Arial"/>
              </a:rPr>
              <a:t>efforts</a:t>
            </a:r>
            <a:r>
              <a:rPr sz="2400" b="1" spc="10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4099"/>
                </a:solidFill>
                <a:latin typeface="Arial"/>
                <a:cs typeface="Arial"/>
              </a:rPr>
              <a:t>method </a:t>
            </a:r>
            <a:r>
              <a:rPr sz="2400" b="1" spc="-5" dirty="0">
                <a:solidFill>
                  <a:srgbClr val="004099"/>
                </a:solidFill>
                <a:latin typeface="Arial"/>
                <a:cs typeface="Arial"/>
              </a:rPr>
              <a:t>can </a:t>
            </a:r>
            <a:r>
              <a:rPr sz="2400" b="1" dirty="0">
                <a:solidFill>
                  <a:srgbClr val="004099"/>
                </a:solidFill>
                <a:latin typeface="Arial"/>
                <a:cs typeface="Arial"/>
              </a:rPr>
              <a:t>only </a:t>
            </a:r>
            <a:r>
              <a:rPr sz="2400" b="1" spc="-5" dirty="0">
                <a:solidFill>
                  <a:srgbClr val="004099"/>
                </a:solidFill>
                <a:latin typeface="Arial"/>
                <a:cs typeface="Arial"/>
              </a:rPr>
              <a:t>provide</a:t>
            </a:r>
            <a:r>
              <a:rPr sz="2400" b="1" spc="5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4099"/>
                </a:solidFill>
                <a:latin typeface="Arial"/>
                <a:cs typeface="Arial"/>
              </a:rPr>
              <a:t>approximate</a:t>
            </a:r>
            <a:r>
              <a:rPr sz="2400" b="1" spc="20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4099"/>
                </a:solidFill>
                <a:latin typeface="Arial"/>
                <a:cs typeface="Arial"/>
              </a:rPr>
              <a:t>values.</a:t>
            </a:r>
            <a:endParaRPr sz="2400">
              <a:latin typeface="Arial"/>
              <a:cs typeface="Arial"/>
            </a:endParaRPr>
          </a:p>
        </p:txBody>
      </p:sp>
      <p:sp>
        <p:nvSpPr>
          <p:cNvPr id="25" name="灯片编号占位符 24">
            <a:extLst>
              <a:ext uri="{FF2B5EF4-FFF2-40B4-BE49-F238E27FC236}">
                <a16:creationId xmlns:a16="http://schemas.microsoft.com/office/drawing/2014/main" id="{8DACC8A6-C252-F5C4-9B63-8773C750A11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12</a:t>
            </a:fld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15448" y="223985"/>
            <a:ext cx="3761104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Fast</a:t>
            </a:r>
            <a:r>
              <a:rPr spc="-45" dirty="0"/>
              <a:t> </a:t>
            </a:r>
            <a:r>
              <a:rPr dirty="0"/>
              <a:t>Gate</a:t>
            </a:r>
            <a:r>
              <a:rPr spc="-55" dirty="0"/>
              <a:t> </a:t>
            </a:r>
            <a:r>
              <a:rPr dirty="0"/>
              <a:t>Design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39873" y="1033525"/>
            <a:ext cx="237363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004099"/>
                </a:solidFill>
                <a:latin typeface="Arial"/>
                <a:cs typeface="Arial"/>
              </a:rPr>
              <a:t>Assume</a:t>
            </a:r>
            <a:r>
              <a:rPr sz="2400" b="1" spc="-10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400" b="1" i="1" spc="-5" dirty="0">
                <a:solidFill>
                  <a:srgbClr val="004099"/>
                </a:solidFill>
                <a:latin typeface="Arial"/>
                <a:cs typeface="Arial"/>
              </a:rPr>
              <a:t>C</a:t>
            </a:r>
            <a:r>
              <a:rPr sz="2400" b="1" spc="-7" baseline="-20833" dirty="0">
                <a:solidFill>
                  <a:srgbClr val="004099"/>
                </a:solidFill>
                <a:latin typeface="Arial"/>
                <a:cs typeface="Arial"/>
              </a:rPr>
              <a:t>L</a:t>
            </a:r>
            <a:r>
              <a:rPr sz="2400" b="1" spc="240" baseline="-20833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4099"/>
                </a:solidFill>
                <a:latin typeface="Arial"/>
                <a:cs typeface="Arial"/>
              </a:rPr>
              <a:t>=</a:t>
            </a:r>
            <a:r>
              <a:rPr sz="2400" b="1" spc="-20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4099"/>
                </a:solidFill>
                <a:latin typeface="Arial"/>
                <a:cs typeface="Arial"/>
              </a:rPr>
              <a:t>64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98931" y="1597179"/>
            <a:ext cx="1824355" cy="1839595"/>
            <a:chOff x="598931" y="1597179"/>
            <a:chExt cx="1824355" cy="1839595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8931" y="1597179"/>
              <a:ext cx="1650492" cy="183182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083689" y="2513457"/>
              <a:ext cx="331470" cy="641350"/>
            </a:xfrm>
            <a:custGeom>
              <a:avLst/>
              <a:gdLst/>
              <a:ahLst/>
              <a:cxnLst/>
              <a:rect l="l" t="t" r="r" b="b"/>
              <a:pathLst>
                <a:path w="331469" h="641350">
                  <a:moveTo>
                    <a:pt x="166116" y="0"/>
                  </a:moveTo>
                  <a:lnTo>
                    <a:pt x="166116" y="273303"/>
                  </a:lnTo>
                </a:path>
                <a:path w="331469" h="641350">
                  <a:moveTo>
                    <a:pt x="331088" y="278129"/>
                  </a:moveTo>
                  <a:lnTo>
                    <a:pt x="0" y="278129"/>
                  </a:lnTo>
                </a:path>
                <a:path w="331469" h="641350">
                  <a:moveTo>
                    <a:pt x="331088" y="368045"/>
                  </a:moveTo>
                  <a:lnTo>
                    <a:pt x="0" y="368045"/>
                  </a:lnTo>
                </a:path>
                <a:path w="331469" h="641350">
                  <a:moveTo>
                    <a:pt x="166116" y="368045"/>
                  </a:moveTo>
                  <a:lnTo>
                    <a:pt x="166116" y="641350"/>
                  </a:lnTo>
                </a:path>
              </a:pathLst>
            </a:custGeom>
            <a:ln w="1600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95499" y="3131007"/>
              <a:ext cx="305587" cy="305612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1424177" y="2291588"/>
            <a:ext cx="16700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49397" y="3310149"/>
            <a:ext cx="1257300" cy="1405255"/>
          </a:xfrm>
          <a:prstGeom prst="rect">
            <a:avLst/>
          </a:prstGeom>
        </p:spPr>
        <p:txBody>
          <a:bodyPr vert="horz" wrap="square" lIns="0" tIns="113665" rIns="0" bIns="0" rtlCol="0">
            <a:spAutoFit/>
          </a:bodyPr>
          <a:lstStyle/>
          <a:p>
            <a:pPr marL="52069">
              <a:lnSpc>
                <a:spcPct val="100000"/>
              </a:lnSpc>
              <a:spcBef>
                <a:spcPts val="895"/>
              </a:spcBef>
            </a:pPr>
            <a:r>
              <a:rPr sz="2350" i="1" spc="-10" dirty="0">
                <a:latin typeface="Times New Roman"/>
                <a:cs typeface="Times New Roman"/>
              </a:rPr>
              <a:t>g</a:t>
            </a:r>
            <a:r>
              <a:rPr sz="2025" spc="-15" baseline="-24691" dirty="0">
                <a:latin typeface="Times New Roman"/>
                <a:cs typeface="Times New Roman"/>
              </a:rPr>
              <a:t>1</a:t>
            </a:r>
            <a:r>
              <a:rPr sz="2025" spc="562" baseline="-24691" dirty="0">
                <a:latin typeface="Times New Roman"/>
                <a:cs typeface="Times New Roman"/>
              </a:rPr>
              <a:t> </a:t>
            </a:r>
            <a:r>
              <a:rPr sz="2350" spc="20" dirty="0">
                <a:latin typeface="Symbol"/>
                <a:cs typeface="Symbol"/>
              </a:rPr>
              <a:t></a:t>
            </a:r>
            <a:r>
              <a:rPr sz="2350" spc="-40" dirty="0">
                <a:latin typeface="Times New Roman"/>
                <a:cs typeface="Times New Roman"/>
              </a:rPr>
              <a:t> </a:t>
            </a:r>
            <a:r>
              <a:rPr sz="2350" spc="20" dirty="0">
                <a:latin typeface="Times New Roman"/>
                <a:cs typeface="Times New Roman"/>
              </a:rPr>
              <a:t>2</a:t>
            </a:r>
            <a:endParaRPr sz="2350">
              <a:latin typeface="Times New Roman"/>
              <a:cs typeface="Times New Roman"/>
            </a:endParaRPr>
          </a:p>
          <a:p>
            <a:pPr marL="75565">
              <a:lnSpc>
                <a:spcPct val="100000"/>
              </a:lnSpc>
              <a:spcBef>
                <a:spcPts val="800"/>
              </a:spcBef>
            </a:pPr>
            <a:r>
              <a:rPr sz="2350" i="1" spc="-65" dirty="0">
                <a:latin typeface="Times New Roman"/>
                <a:cs typeface="Times New Roman"/>
              </a:rPr>
              <a:t>p</a:t>
            </a:r>
            <a:r>
              <a:rPr sz="2025" spc="-97" baseline="-24691" dirty="0">
                <a:latin typeface="Times New Roman"/>
                <a:cs typeface="Times New Roman"/>
              </a:rPr>
              <a:t>1</a:t>
            </a:r>
            <a:r>
              <a:rPr sz="2025" spc="555" baseline="-24691" dirty="0">
                <a:latin typeface="Times New Roman"/>
                <a:cs typeface="Times New Roman"/>
              </a:rPr>
              <a:t> </a:t>
            </a:r>
            <a:r>
              <a:rPr sz="2350" spc="20" dirty="0">
                <a:latin typeface="Symbol"/>
                <a:cs typeface="Symbol"/>
              </a:rPr>
              <a:t></a:t>
            </a:r>
            <a:r>
              <a:rPr sz="2350" spc="-40" dirty="0">
                <a:latin typeface="Times New Roman"/>
                <a:cs typeface="Times New Roman"/>
              </a:rPr>
              <a:t> </a:t>
            </a:r>
            <a:r>
              <a:rPr sz="2350" spc="20" dirty="0">
                <a:latin typeface="Times New Roman"/>
                <a:cs typeface="Times New Roman"/>
              </a:rPr>
              <a:t>4</a:t>
            </a:r>
            <a:endParaRPr sz="235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800"/>
              </a:spcBef>
            </a:pPr>
            <a:r>
              <a:rPr sz="2350" i="1" spc="-254" dirty="0">
                <a:latin typeface="Times New Roman"/>
                <a:cs typeface="Times New Roman"/>
              </a:rPr>
              <a:t>h</a:t>
            </a:r>
            <a:r>
              <a:rPr sz="2025" spc="22" baseline="-24691" dirty="0">
                <a:latin typeface="Times New Roman"/>
                <a:cs typeface="Times New Roman"/>
              </a:rPr>
              <a:t>1</a:t>
            </a:r>
            <a:r>
              <a:rPr sz="2025" baseline="-24691" dirty="0">
                <a:latin typeface="Times New Roman"/>
                <a:cs typeface="Times New Roman"/>
              </a:rPr>
              <a:t> </a:t>
            </a:r>
            <a:r>
              <a:rPr sz="2025" spc="135" baseline="-24691" dirty="0">
                <a:latin typeface="Times New Roman"/>
                <a:cs typeface="Times New Roman"/>
              </a:rPr>
              <a:t> </a:t>
            </a:r>
            <a:r>
              <a:rPr sz="2350" spc="20" dirty="0">
                <a:latin typeface="Symbol"/>
                <a:cs typeface="Symbol"/>
              </a:rPr>
              <a:t></a:t>
            </a:r>
            <a:r>
              <a:rPr sz="2350" spc="-70" dirty="0">
                <a:latin typeface="Times New Roman"/>
                <a:cs typeface="Times New Roman"/>
              </a:rPr>
              <a:t> </a:t>
            </a:r>
            <a:r>
              <a:rPr sz="2350" spc="20" dirty="0">
                <a:latin typeface="Times New Roman"/>
                <a:cs typeface="Times New Roman"/>
              </a:rPr>
              <a:t>32</a:t>
            </a:r>
            <a:r>
              <a:rPr sz="2350" spc="-180" dirty="0">
                <a:latin typeface="Times New Roman"/>
                <a:cs typeface="Times New Roman"/>
              </a:rPr>
              <a:t> </a:t>
            </a:r>
            <a:r>
              <a:rPr sz="2350" spc="10" dirty="0">
                <a:latin typeface="Times New Roman"/>
                <a:cs typeface="Times New Roman"/>
              </a:rPr>
              <a:t>/</a:t>
            </a:r>
            <a:r>
              <a:rPr sz="2350" spc="-160" dirty="0">
                <a:latin typeface="Times New Roman"/>
                <a:cs typeface="Times New Roman"/>
              </a:rPr>
              <a:t> </a:t>
            </a:r>
            <a:r>
              <a:rPr sz="2350" spc="20" dirty="0">
                <a:latin typeface="Times New Roman"/>
                <a:cs typeface="Times New Roman"/>
              </a:rPr>
              <a:t>3</a:t>
            </a:r>
            <a:endParaRPr sz="23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09472" y="5005578"/>
            <a:ext cx="1143000" cy="417830"/>
          </a:xfrm>
          <a:prstGeom prst="rect">
            <a:avLst/>
          </a:prstGeom>
          <a:solidFill>
            <a:srgbClr val="D0ECF6"/>
          </a:solidFill>
        </p:spPr>
        <p:txBody>
          <a:bodyPr vert="horz" wrap="square" lIns="0" tIns="0" rIns="0" bIns="0" rtlCol="0">
            <a:spAutoFit/>
          </a:bodyPr>
          <a:lstStyle/>
          <a:p>
            <a:pPr marL="50800">
              <a:lnSpc>
                <a:spcPts val="2630"/>
              </a:lnSpc>
            </a:pPr>
            <a:r>
              <a:rPr sz="2200" i="1" spc="-100" dirty="0">
                <a:latin typeface="Times New Roman"/>
                <a:cs typeface="Times New Roman"/>
              </a:rPr>
              <a:t>D</a:t>
            </a:r>
            <a:r>
              <a:rPr sz="1875" spc="-150" baseline="-24444" dirty="0">
                <a:latin typeface="Times New Roman"/>
                <a:cs typeface="Times New Roman"/>
              </a:rPr>
              <a:t>1</a:t>
            </a:r>
            <a:r>
              <a:rPr sz="1875" spc="97" baseline="-24444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Symbol"/>
                <a:cs typeface="Symbol"/>
              </a:rPr>
              <a:t></a:t>
            </a:r>
            <a:r>
              <a:rPr sz="2200" spc="-7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25.3</a:t>
            </a:r>
            <a:endParaRPr sz="2200">
              <a:latin typeface="Times New Roman"/>
              <a:cs typeface="Times New Roman"/>
            </a:endParaRPr>
          </a:p>
        </p:txBody>
      </p:sp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059770" y="2066582"/>
            <a:ext cx="3740281" cy="894995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3668267" y="2291842"/>
            <a:ext cx="16700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756150" y="2339339"/>
            <a:ext cx="125476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100455" algn="l"/>
              </a:tabLst>
            </a:pPr>
            <a:r>
              <a:rPr sz="2000" b="1" spc="-5" dirty="0">
                <a:latin typeface="Arial"/>
                <a:cs typeface="Arial"/>
              </a:rPr>
              <a:t>1	1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6621526" y="2066582"/>
            <a:ext cx="4718685" cy="1370330"/>
            <a:chOff x="6621526" y="2066582"/>
            <a:chExt cx="4718685" cy="1370330"/>
          </a:xfrm>
        </p:grpSpPr>
        <p:sp>
          <p:nvSpPr>
            <p:cNvPr id="15" name="object 15"/>
            <p:cNvSpPr/>
            <p:nvPr/>
          </p:nvSpPr>
          <p:spPr>
            <a:xfrm>
              <a:off x="6629781" y="2513456"/>
              <a:ext cx="331470" cy="641350"/>
            </a:xfrm>
            <a:custGeom>
              <a:avLst/>
              <a:gdLst/>
              <a:ahLst/>
              <a:cxnLst/>
              <a:rect l="l" t="t" r="r" b="b"/>
              <a:pathLst>
                <a:path w="331470" h="641350">
                  <a:moveTo>
                    <a:pt x="165353" y="0"/>
                  </a:moveTo>
                  <a:lnTo>
                    <a:pt x="165353" y="273303"/>
                  </a:lnTo>
                </a:path>
                <a:path w="331470" h="641350">
                  <a:moveTo>
                    <a:pt x="331089" y="278129"/>
                  </a:moveTo>
                  <a:lnTo>
                    <a:pt x="0" y="278129"/>
                  </a:lnTo>
                </a:path>
                <a:path w="331470" h="641350">
                  <a:moveTo>
                    <a:pt x="331089" y="368045"/>
                  </a:moveTo>
                  <a:lnTo>
                    <a:pt x="0" y="368045"/>
                  </a:lnTo>
                </a:path>
                <a:path w="331470" h="641350">
                  <a:moveTo>
                    <a:pt x="165353" y="368045"/>
                  </a:moveTo>
                  <a:lnTo>
                    <a:pt x="165353" y="641350"/>
                  </a:lnTo>
                </a:path>
              </a:pathLst>
            </a:custGeom>
            <a:ln w="1600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640830" y="3131007"/>
              <a:ext cx="305587" cy="305612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599766" y="2066582"/>
              <a:ext cx="3740281" cy="894995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4820411" y="3044697"/>
            <a:ext cx="13849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004099"/>
                </a:solidFill>
                <a:latin typeface="Arial"/>
                <a:cs typeface="Arial"/>
              </a:rPr>
              <a:t>Buffer</a:t>
            </a:r>
            <a:r>
              <a:rPr sz="1800" b="1" spc="-40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4099"/>
                </a:solidFill>
                <a:latin typeface="Arial"/>
                <a:cs typeface="Arial"/>
              </a:rPr>
              <a:t>Stage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238678" y="3268239"/>
            <a:ext cx="1068705" cy="1405255"/>
          </a:xfrm>
          <a:prstGeom prst="rect">
            <a:avLst/>
          </a:prstGeom>
        </p:spPr>
        <p:txBody>
          <a:bodyPr vert="horz" wrap="square" lIns="0" tIns="113665" rIns="0" bIns="0" rtlCol="0">
            <a:spAutoFit/>
          </a:bodyPr>
          <a:lstStyle/>
          <a:p>
            <a:pPr marL="52069">
              <a:lnSpc>
                <a:spcPct val="100000"/>
              </a:lnSpc>
              <a:spcBef>
                <a:spcPts val="895"/>
              </a:spcBef>
            </a:pPr>
            <a:r>
              <a:rPr sz="2350" i="1" spc="-10" dirty="0">
                <a:latin typeface="Times New Roman"/>
                <a:cs typeface="Times New Roman"/>
              </a:rPr>
              <a:t>g</a:t>
            </a:r>
            <a:r>
              <a:rPr sz="2025" spc="-15" baseline="-24691" dirty="0">
                <a:latin typeface="Times New Roman"/>
                <a:cs typeface="Times New Roman"/>
              </a:rPr>
              <a:t>1</a:t>
            </a:r>
            <a:r>
              <a:rPr sz="2025" spc="562" baseline="-24691" dirty="0">
                <a:latin typeface="Times New Roman"/>
                <a:cs typeface="Times New Roman"/>
              </a:rPr>
              <a:t> </a:t>
            </a:r>
            <a:r>
              <a:rPr sz="2350" spc="20" dirty="0">
                <a:latin typeface="Symbol"/>
                <a:cs typeface="Symbol"/>
              </a:rPr>
              <a:t></a:t>
            </a:r>
            <a:r>
              <a:rPr sz="2350" spc="-45" dirty="0">
                <a:latin typeface="Times New Roman"/>
                <a:cs typeface="Times New Roman"/>
              </a:rPr>
              <a:t> </a:t>
            </a:r>
            <a:r>
              <a:rPr sz="2350" spc="20" dirty="0">
                <a:latin typeface="Times New Roman"/>
                <a:cs typeface="Times New Roman"/>
              </a:rPr>
              <a:t>2</a:t>
            </a:r>
            <a:endParaRPr sz="2350">
              <a:latin typeface="Times New Roman"/>
              <a:cs typeface="Times New Roman"/>
            </a:endParaRPr>
          </a:p>
          <a:p>
            <a:pPr marL="75565">
              <a:lnSpc>
                <a:spcPct val="100000"/>
              </a:lnSpc>
              <a:spcBef>
                <a:spcPts val="800"/>
              </a:spcBef>
            </a:pPr>
            <a:r>
              <a:rPr sz="2350" i="1" spc="-65" dirty="0">
                <a:latin typeface="Times New Roman"/>
                <a:cs typeface="Times New Roman"/>
              </a:rPr>
              <a:t>p</a:t>
            </a:r>
            <a:r>
              <a:rPr sz="2025" spc="-97" baseline="-24691" dirty="0">
                <a:latin typeface="Times New Roman"/>
                <a:cs typeface="Times New Roman"/>
              </a:rPr>
              <a:t>1</a:t>
            </a:r>
            <a:r>
              <a:rPr sz="2025" spc="562" baseline="-24691" dirty="0">
                <a:latin typeface="Times New Roman"/>
                <a:cs typeface="Times New Roman"/>
              </a:rPr>
              <a:t> </a:t>
            </a:r>
            <a:r>
              <a:rPr sz="2350" spc="20" dirty="0">
                <a:latin typeface="Symbol"/>
                <a:cs typeface="Symbol"/>
              </a:rPr>
              <a:t></a:t>
            </a:r>
            <a:r>
              <a:rPr sz="2350" spc="-45" dirty="0">
                <a:latin typeface="Times New Roman"/>
                <a:cs typeface="Times New Roman"/>
              </a:rPr>
              <a:t> </a:t>
            </a:r>
            <a:r>
              <a:rPr sz="2350" spc="20" dirty="0">
                <a:latin typeface="Times New Roman"/>
                <a:cs typeface="Times New Roman"/>
              </a:rPr>
              <a:t>4</a:t>
            </a:r>
            <a:endParaRPr sz="235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800"/>
              </a:spcBef>
            </a:pPr>
            <a:r>
              <a:rPr sz="2350" i="1" spc="-254" dirty="0">
                <a:latin typeface="Times New Roman"/>
                <a:cs typeface="Times New Roman"/>
              </a:rPr>
              <a:t>h</a:t>
            </a:r>
            <a:r>
              <a:rPr sz="2025" spc="22" baseline="-24691" dirty="0">
                <a:latin typeface="Times New Roman"/>
                <a:cs typeface="Times New Roman"/>
              </a:rPr>
              <a:t>1</a:t>
            </a:r>
            <a:r>
              <a:rPr sz="2025" baseline="-24691" dirty="0">
                <a:latin typeface="Times New Roman"/>
                <a:cs typeface="Times New Roman"/>
              </a:rPr>
              <a:t> </a:t>
            </a:r>
            <a:r>
              <a:rPr sz="2025" spc="135" baseline="-24691" dirty="0">
                <a:latin typeface="Times New Roman"/>
                <a:cs typeface="Times New Roman"/>
              </a:rPr>
              <a:t> </a:t>
            </a:r>
            <a:r>
              <a:rPr sz="2350" spc="20" dirty="0">
                <a:latin typeface="Symbol"/>
                <a:cs typeface="Symbol"/>
              </a:rPr>
              <a:t></a:t>
            </a:r>
            <a:r>
              <a:rPr sz="2350" spc="-260" dirty="0">
                <a:latin typeface="Times New Roman"/>
                <a:cs typeface="Times New Roman"/>
              </a:rPr>
              <a:t> </a:t>
            </a:r>
            <a:r>
              <a:rPr sz="2350" spc="20" dirty="0">
                <a:latin typeface="Times New Roman"/>
                <a:cs typeface="Times New Roman"/>
              </a:rPr>
              <a:t>1</a:t>
            </a:r>
            <a:r>
              <a:rPr sz="2350" spc="-360" dirty="0">
                <a:latin typeface="Times New Roman"/>
                <a:cs typeface="Times New Roman"/>
              </a:rPr>
              <a:t> </a:t>
            </a:r>
            <a:r>
              <a:rPr sz="2350" spc="10" dirty="0">
                <a:latin typeface="Times New Roman"/>
                <a:cs typeface="Times New Roman"/>
              </a:rPr>
              <a:t>/</a:t>
            </a:r>
            <a:r>
              <a:rPr sz="2350" spc="-90" dirty="0">
                <a:latin typeface="Times New Roman"/>
                <a:cs typeface="Times New Roman"/>
              </a:rPr>
              <a:t> </a:t>
            </a:r>
            <a:r>
              <a:rPr sz="2350" spc="20" dirty="0">
                <a:latin typeface="Times New Roman"/>
                <a:cs typeface="Times New Roman"/>
              </a:rPr>
              <a:t>2</a:t>
            </a:r>
            <a:endParaRPr sz="235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569085" y="3268239"/>
            <a:ext cx="824230" cy="1405255"/>
          </a:xfrm>
          <a:prstGeom prst="rect">
            <a:avLst/>
          </a:prstGeom>
        </p:spPr>
        <p:txBody>
          <a:bodyPr vert="horz" wrap="square" lIns="0" tIns="113665" rIns="0" bIns="0" rtlCol="0">
            <a:spAutoFit/>
          </a:bodyPr>
          <a:lstStyle/>
          <a:p>
            <a:pPr marL="52069">
              <a:lnSpc>
                <a:spcPct val="100000"/>
              </a:lnSpc>
              <a:spcBef>
                <a:spcPts val="895"/>
              </a:spcBef>
            </a:pPr>
            <a:r>
              <a:rPr sz="2350" i="1" spc="120" dirty="0">
                <a:latin typeface="Times New Roman"/>
                <a:cs typeface="Times New Roman"/>
              </a:rPr>
              <a:t>g</a:t>
            </a:r>
            <a:r>
              <a:rPr sz="2025" spc="15" baseline="-24691" dirty="0">
                <a:latin typeface="Times New Roman"/>
                <a:cs typeface="Times New Roman"/>
              </a:rPr>
              <a:t>2</a:t>
            </a:r>
            <a:r>
              <a:rPr sz="2025" baseline="-24691" dirty="0">
                <a:latin typeface="Times New Roman"/>
                <a:cs typeface="Times New Roman"/>
              </a:rPr>
              <a:t>  </a:t>
            </a:r>
            <a:r>
              <a:rPr sz="2025" spc="-217" baseline="-24691" dirty="0">
                <a:latin typeface="Times New Roman"/>
                <a:cs typeface="Times New Roman"/>
              </a:rPr>
              <a:t> </a:t>
            </a:r>
            <a:r>
              <a:rPr sz="2350" spc="15" dirty="0">
                <a:latin typeface="Symbol"/>
                <a:cs typeface="Symbol"/>
              </a:rPr>
              <a:t></a:t>
            </a:r>
            <a:r>
              <a:rPr sz="2350" spc="-254" dirty="0">
                <a:latin typeface="Times New Roman"/>
                <a:cs typeface="Times New Roman"/>
              </a:rPr>
              <a:t> </a:t>
            </a:r>
            <a:r>
              <a:rPr sz="2350" spc="15" dirty="0">
                <a:latin typeface="Times New Roman"/>
                <a:cs typeface="Times New Roman"/>
              </a:rPr>
              <a:t>1</a:t>
            </a:r>
            <a:endParaRPr sz="2350">
              <a:latin typeface="Times New Roman"/>
              <a:cs typeface="Times New Roman"/>
            </a:endParaRPr>
          </a:p>
          <a:p>
            <a:pPr marL="75565">
              <a:lnSpc>
                <a:spcPct val="100000"/>
              </a:lnSpc>
              <a:spcBef>
                <a:spcPts val="800"/>
              </a:spcBef>
            </a:pPr>
            <a:r>
              <a:rPr sz="2350" i="1" spc="10" dirty="0">
                <a:latin typeface="Times New Roman"/>
                <a:cs typeface="Times New Roman"/>
              </a:rPr>
              <a:t>p</a:t>
            </a:r>
            <a:r>
              <a:rPr sz="2025" spc="15" baseline="-24691" dirty="0">
                <a:latin typeface="Times New Roman"/>
                <a:cs typeface="Times New Roman"/>
              </a:rPr>
              <a:t>2</a:t>
            </a:r>
            <a:r>
              <a:rPr sz="2025" baseline="-24691" dirty="0">
                <a:latin typeface="Times New Roman"/>
                <a:cs typeface="Times New Roman"/>
              </a:rPr>
              <a:t>  </a:t>
            </a:r>
            <a:r>
              <a:rPr sz="2025" spc="-217" baseline="-24691" dirty="0">
                <a:latin typeface="Times New Roman"/>
                <a:cs typeface="Times New Roman"/>
              </a:rPr>
              <a:t> </a:t>
            </a:r>
            <a:r>
              <a:rPr sz="2350" spc="15" dirty="0">
                <a:latin typeface="Symbol"/>
                <a:cs typeface="Symbol"/>
              </a:rPr>
              <a:t></a:t>
            </a:r>
            <a:r>
              <a:rPr sz="2350" spc="-254" dirty="0">
                <a:latin typeface="Times New Roman"/>
                <a:cs typeface="Times New Roman"/>
              </a:rPr>
              <a:t> </a:t>
            </a:r>
            <a:r>
              <a:rPr sz="2350" spc="15" dirty="0">
                <a:latin typeface="Times New Roman"/>
                <a:cs typeface="Times New Roman"/>
              </a:rPr>
              <a:t>1</a:t>
            </a:r>
            <a:endParaRPr sz="235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800"/>
              </a:spcBef>
            </a:pPr>
            <a:r>
              <a:rPr sz="2350" i="1" spc="-105" dirty="0">
                <a:latin typeface="Times New Roman"/>
                <a:cs typeface="Times New Roman"/>
              </a:rPr>
              <a:t>h</a:t>
            </a:r>
            <a:r>
              <a:rPr sz="2025" spc="15" baseline="-24691" dirty="0">
                <a:latin typeface="Times New Roman"/>
                <a:cs typeface="Times New Roman"/>
              </a:rPr>
              <a:t>2</a:t>
            </a:r>
            <a:r>
              <a:rPr sz="2025" baseline="-24691" dirty="0">
                <a:latin typeface="Times New Roman"/>
                <a:cs typeface="Times New Roman"/>
              </a:rPr>
              <a:t>  </a:t>
            </a:r>
            <a:r>
              <a:rPr sz="2025" spc="-217" baseline="-24691" dirty="0">
                <a:latin typeface="Times New Roman"/>
                <a:cs typeface="Times New Roman"/>
              </a:rPr>
              <a:t> </a:t>
            </a:r>
            <a:r>
              <a:rPr sz="2350" spc="15" dirty="0">
                <a:latin typeface="Symbol"/>
                <a:cs typeface="Symbol"/>
              </a:rPr>
              <a:t></a:t>
            </a:r>
            <a:r>
              <a:rPr sz="2350" spc="-254" dirty="0">
                <a:latin typeface="Times New Roman"/>
                <a:cs typeface="Times New Roman"/>
              </a:rPr>
              <a:t> </a:t>
            </a:r>
            <a:r>
              <a:rPr sz="2350" spc="15" dirty="0">
                <a:latin typeface="Times New Roman"/>
                <a:cs typeface="Times New Roman"/>
              </a:rPr>
              <a:t>1</a:t>
            </a:r>
            <a:endParaRPr sz="235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410455" y="5005578"/>
            <a:ext cx="1167130" cy="417830"/>
          </a:xfrm>
          <a:prstGeom prst="rect">
            <a:avLst/>
          </a:prstGeom>
          <a:solidFill>
            <a:srgbClr val="D0ECF6"/>
          </a:solidFill>
        </p:spPr>
        <p:txBody>
          <a:bodyPr vert="horz" wrap="square" lIns="0" tIns="0" rIns="0" bIns="0" rtlCol="0">
            <a:spAutoFit/>
          </a:bodyPr>
          <a:lstStyle/>
          <a:p>
            <a:pPr marL="50800">
              <a:lnSpc>
                <a:spcPts val="2630"/>
              </a:lnSpc>
            </a:pPr>
            <a:r>
              <a:rPr sz="2200" i="1" spc="-30" dirty="0">
                <a:latin typeface="Times New Roman"/>
                <a:cs typeface="Times New Roman"/>
              </a:rPr>
              <a:t>D</a:t>
            </a:r>
            <a:r>
              <a:rPr sz="1875" spc="-44" baseline="-24444" dirty="0">
                <a:latin typeface="Times New Roman"/>
                <a:cs typeface="Times New Roman"/>
              </a:rPr>
              <a:t>2</a:t>
            </a:r>
            <a:r>
              <a:rPr sz="1875" spc="555" baseline="-24444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Symbol"/>
                <a:cs typeface="Symbol"/>
              </a:rPr>
              <a:t></a:t>
            </a:r>
            <a:r>
              <a:rPr sz="2200" spc="-7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29.3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208771" y="2291842"/>
            <a:ext cx="16700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9296654" y="2339339"/>
            <a:ext cx="135445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059180" algn="l"/>
              </a:tabLst>
            </a:pPr>
            <a:r>
              <a:rPr sz="2000" b="1" spc="-5" dirty="0">
                <a:solidFill>
                  <a:srgbClr val="FF0000"/>
                </a:solidFill>
                <a:latin typeface="Arial"/>
                <a:cs typeface="Arial"/>
              </a:rPr>
              <a:t>4	</a:t>
            </a:r>
            <a:r>
              <a:rPr sz="2000" b="1" spc="-10" dirty="0">
                <a:solidFill>
                  <a:srgbClr val="FF0000"/>
                </a:solidFill>
                <a:latin typeface="Arial"/>
                <a:cs typeface="Arial"/>
              </a:rPr>
              <a:t>16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11169777" y="2513457"/>
            <a:ext cx="331470" cy="923290"/>
            <a:chOff x="11169777" y="2513457"/>
            <a:chExt cx="331470" cy="923290"/>
          </a:xfrm>
        </p:grpSpPr>
        <p:sp>
          <p:nvSpPr>
            <p:cNvPr id="25" name="object 25"/>
            <p:cNvSpPr/>
            <p:nvPr/>
          </p:nvSpPr>
          <p:spPr>
            <a:xfrm>
              <a:off x="11169777" y="2513457"/>
              <a:ext cx="331470" cy="641350"/>
            </a:xfrm>
            <a:custGeom>
              <a:avLst/>
              <a:gdLst/>
              <a:ahLst/>
              <a:cxnLst/>
              <a:rect l="l" t="t" r="r" b="b"/>
              <a:pathLst>
                <a:path w="331470" h="641350">
                  <a:moveTo>
                    <a:pt x="165353" y="0"/>
                  </a:moveTo>
                  <a:lnTo>
                    <a:pt x="165353" y="273303"/>
                  </a:lnTo>
                </a:path>
                <a:path w="331470" h="641350">
                  <a:moveTo>
                    <a:pt x="331089" y="278129"/>
                  </a:moveTo>
                  <a:lnTo>
                    <a:pt x="0" y="278129"/>
                  </a:lnTo>
                </a:path>
                <a:path w="331470" h="641350">
                  <a:moveTo>
                    <a:pt x="331089" y="368045"/>
                  </a:moveTo>
                  <a:lnTo>
                    <a:pt x="0" y="368045"/>
                  </a:lnTo>
                </a:path>
                <a:path w="331470" h="641350">
                  <a:moveTo>
                    <a:pt x="165353" y="368045"/>
                  </a:moveTo>
                  <a:lnTo>
                    <a:pt x="165353" y="641350"/>
                  </a:lnTo>
                </a:path>
              </a:pathLst>
            </a:custGeom>
            <a:ln w="1600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180826" y="3131007"/>
              <a:ext cx="305587" cy="305612"/>
            </a:xfrm>
            <a:prstGeom prst="rect">
              <a:avLst/>
            </a:prstGeom>
          </p:spPr>
        </p:pic>
      </p:grpSp>
      <p:sp>
        <p:nvSpPr>
          <p:cNvPr id="27" name="object 27"/>
          <p:cNvSpPr txBox="1"/>
          <p:nvPr/>
        </p:nvSpPr>
        <p:spPr>
          <a:xfrm>
            <a:off x="9360916" y="3044697"/>
            <a:ext cx="13849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004099"/>
                </a:solidFill>
                <a:latin typeface="Arial"/>
                <a:cs typeface="Arial"/>
              </a:rPr>
              <a:t>Buffer</a:t>
            </a:r>
            <a:r>
              <a:rPr sz="1800" b="1" spc="-40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4099"/>
                </a:solidFill>
                <a:latin typeface="Arial"/>
                <a:cs typeface="Arial"/>
              </a:rPr>
              <a:t>Stage</a:t>
            </a:r>
            <a:endParaRPr sz="18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872279" y="3268239"/>
            <a:ext cx="824230" cy="1405255"/>
          </a:xfrm>
          <a:prstGeom prst="rect">
            <a:avLst/>
          </a:prstGeom>
        </p:spPr>
        <p:txBody>
          <a:bodyPr vert="horz" wrap="square" lIns="0" tIns="113665" rIns="0" bIns="0" rtlCol="0">
            <a:spAutoFit/>
          </a:bodyPr>
          <a:lstStyle/>
          <a:p>
            <a:pPr marL="52069">
              <a:lnSpc>
                <a:spcPct val="100000"/>
              </a:lnSpc>
              <a:spcBef>
                <a:spcPts val="895"/>
              </a:spcBef>
            </a:pPr>
            <a:r>
              <a:rPr sz="2350" i="1" spc="-10" dirty="0">
                <a:latin typeface="Times New Roman"/>
                <a:cs typeface="Times New Roman"/>
              </a:rPr>
              <a:t>g</a:t>
            </a:r>
            <a:r>
              <a:rPr sz="2025" spc="-15" baseline="-24691" dirty="0">
                <a:latin typeface="Times New Roman"/>
                <a:cs typeface="Times New Roman"/>
              </a:rPr>
              <a:t>1</a:t>
            </a:r>
            <a:r>
              <a:rPr sz="2025" spc="562" baseline="-24691" dirty="0">
                <a:latin typeface="Times New Roman"/>
                <a:cs typeface="Times New Roman"/>
              </a:rPr>
              <a:t> </a:t>
            </a:r>
            <a:r>
              <a:rPr sz="2350" spc="20" dirty="0">
                <a:latin typeface="Symbol"/>
                <a:cs typeface="Symbol"/>
              </a:rPr>
              <a:t></a:t>
            </a:r>
            <a:r>
              <a:rPr sz="2350" spc="-35" dirty="0">
                <a:latin typeface="Times New Roman"/>
                <a:cs typeface="Times New Roman"/>
              </a:rPr>
              <a:t> </a:t>
            </a:r>
            <a:r>
              <a:rPr sz="2350" spc="15" dirty="0">
                <a:latin typeface="Times New Roman"/>
                <a:cs typeface="Times New Roman"/>
              </a:rPr>
              <a:t>2</a:t>
            </a:r>
            <a:endParaRPr sz="2350">
              <a:latin typeface="Times New Roman"/>
              <a:cs typeface="Times New Roman"/>
            </a:endParaRPr>
          </a:p>
          <a:p>
            <a:pPr marL="75565">
              <a:lnSpc>
                <a:spcPct val="100000"/>
              </a:lnSpc>
              <a:spcBef>
                <a:spcPts val="800"/>
              </a:spcBef>
            </a:pPr>
            <a:r>
              <a:rPr sz="2350" i="1" spc="-65" dirty="0">
                <a:latin typeface="Times New Roman"/>
                <a:cs typeface="Times New Roman"/>
              </a:rPr>
              <a:t>p</a:t>
            </a:r>
            <a:r>
              <a:rPr sz="2025" spc="-97" baseline="-24691" dirty="0">
                <a:latin typeface="Times New Roman"/>
                <a:cs typeface="Times New Roman"/>
              </a:rPr>
              <a:t>1</a:t>
            </a:r>
            <a:r>
              <a:rPr sz="2025" spc="562" baseline="-24691" dirty="0">
                <a:latin typeface="Times New Roman"/>
                <a:cs typeface="Times New Roman"/>
              </a:rPr>
              <a:t> </a:t>
            </a:r>
            <a:r>
              <a:rPr sz="2350" spc="20" dirty="0">
                <a:latin typeface="Symbol"/>
                <a:cs typeface="Symbol"/>
              </a:rPr>
              <a:t></a:t>
            </a:r>
            <a:r>
              <a:rPr sz="2350" spc="-35" dirty="0">
                <a:latin typeface="Times New Roman"/>
                <a:cs typeface="Times New Roman"/>
              </a:rPr>
              <a:t> </a:t>
            </a:r>
            <a:r>
              <a:rPr sz="2350" spc="15" dirty="0">
                <a:latin typeface="Times New Roman"/>
                <a:cs typeface="Times New Roman"/>
              </a:rPr>
              <a:t>4</a:t>
            </a:r>
            <a:endParaRPr sz="235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800"/>
              </a:spcBef>
            </a:pPr>
            <a:r>
              <a:rPr sz="2350" i="1" spc="-125" dirty="0">
                <a:latin typeface="Times New Roman"/>
                <a:cs typeface="Times New Roman"/>
              </a:rPr>
              <a:t>h</a:t>
            </a:r>
            <a:r>
              <a:rPr sz="2025" spc="-187" baseline="-24691" dirty="0">
                <a:latin typeface="Times New Roman"/>
                <a:cs typeface="Times New Roman"/>
              </a:rPr>
              <a:t>1</a:t>
            </a:r>
            <a:r>
              <a:rPr sz="2025" spc="-37" baseline="-24691" dirty="0">
                <a:latin typeface="Times New Roman"/>
                <a:cs typeface="Times New Roman"/>
              </a:rPr>
              <a:t> </a:t>
            </a:r>
            <a:r>
              <a:rPr sz="2350" spc="20" dirty="0">
                <a:latin typeface="Symbol"/>
                <a:cs typeface="Symbol"/>
              </a:rPr>
              <a:t></a:t>
            </a:r>
            <a:r>
              <a:rPr sz="2350" spc="-20" dirty="0">
                <a:latin typeface="Times New Roman"/>
                <a:cs typeface="Times New Roman"/>
              </a:rPr>
              <a:t> </a:t>
            </a:r>
            <a:r>
              <a:rPr sz="2350" spc="15" dirty="0">
                <a:latin typeface="Times New Roman"/>
                <a:cs typeface="Times New Roman"/>
              </a:rPr>
              <a:t>2</a:t>
            </a:r>
            <a:endParaRPr sz="235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9082411" y="3268239"/>
            <a:ext cx="824230" cy="1405255"/>
          </a:xfrm>
          <a:prstGeom prst="rect">
            <a:avLst/>
          </a:prstGeom>
        </p:spPr>
        <p:txBody>
          <a:bodyPr vert="horz" wrap="square" lIns="0" tIns="113665" rIns="0" bIns="0" rtlCol="0">
            <a:spAutoFit/>
          </a:bodyPr>
          <a:lstStyle/>
          <a:p>
            <a:pPr marL="52069">
              <a:lnSpc>
                <a:spcPct val="100000"/>
              </a:lnSpc>
              <a:spcBef>
                <a:spcPts val="895"/>
              </a:spcBef>
            </a:pPr>
            <a:r>
              <a:rPr sz="2350" i="1" spc="120" dirty="0">
                <a:latin typeface="Times New Roman"/>
                <a:cs typeface="Times New Roman"/>
              </a:rPr>
              <a:t>g</a:t>
            </a:r>
            <a:r>
              <a:rPr sz="2025" spc="15" baseline="-24691" dirty="0">
                <a:latin typeface="Times New Roman"/>
                <a:cs typeface="Times New Roman"/>
              </a:rPr>
              <a:t>2</a:t>
            </a:r>
            <a:r>
              <a:rPr sz="2025" baseline="-24691" dirty="0">
                <a:latin typeface="Times New Roman"/>
                <a:cs typeface="Times New Roman"/>
              </a:rPr>
              <a:t>  </a:t>
            </a:r>
            <a:r>
              <a:rPr sz="2025" spc="-217" baseline="-24691" dirty="0">
                <a:latin typeface="Times New Roman"/>
                <a:cs typeface="Times New Roman"/>
              </a:rPr>
              <a:t> </a:t>
            </a:r>
            <a:r>
              <a:rPr sz="2350" spc="15" dirty="0">
                <a:latin typeface="Symbol"/>
                <a:cs typeface="Symbol"/>
              </a:rPr>
              <a:t></a:t>
            </a:r>
            <a:r>
              <a:rPr sz="2350" spc="-254" dirty="0">
                <a:latin typeface="Times New Roman"/>
                <a:cs typeface="Times New Roman"/>
              </a:rPr>
              <a:t> </a:t>
            </a:r>
            <a:r>
              <a:rPr sz="2350" spc="15" dirty="0">
                <a:latin typeface="Times New Roman"/>
                <a:cs typeface="Times New Roman"/>
              </a:rPr>
              <a:t>1</a:t>
            </a:r>
            <a:endParaRPr sz="2350">
              <a:latin typeface="Times New Roman"/>
              <a:cs typeface="Times New Roman"/>
            </a:endParaRPr>
          </a:p>
          <a:p>
            <a:pPr marL="75565">
              <a:lnSpc>
                <a:spcPct val="100000"/>
              </a:lnSpc>
              <a:spcBef>
                <a:spcPts val="800"/>
              </a:spcBef>
            </a:pPr>
            <a:r>
              <a:rPr sz="2350" i="1" spc="10" dirty="0">
                <a:latin typeface="Times New Roman"/>
                <a:cs typeface="Times New Roman"/>
              </a:rPr>
              <a:t>p</a:t>
            </a:r>
            <a:r>
              <a:rPr sz="2025" spc="15" baseline="-24691" dirty="0">
                <a:latin typeface="Times New Roman"/>
                <a:cs typeface="Times New Roman"/>
              </a:rPr>
              <a:t>2</a:t>
            </a:r>
            <a:r>
              <a:rPr sz="2025" baseline="-24691" dirty="0">
                <a:latin typeface="Times New Roman"/>
                <a:cs typeface="Times New Roman"/>
              </a:rPr>
              <a:t>  </a:t>
            </a:r>
            <a:r>
              <a:rPr sz="2025" spc="-217" baseline="-24691" dirty="0">
                <a:latin typeface="Times New Roman"/>
                <a:cs typeface="Times New Roman"/>
              </a:rPr>
              <a:t> </a:t>
            </a:r>
            <a:r>
              <a:rPr sz="2350" spc="15" dirty="0">
                <a:latin typeface="Symbol"/>
                <a:cs typeface="Symbol"/>
              </a:rPr>
              <a:t></a:t>
            </a:r>
            <a:r>
              <a:rPr sz="2350" spc="-254" dirty="0">
                <a:latin typeface="Times New Roman"/>
                <a:cs typeface="Times New Roman"/>
              </a:rPr>
              <a:t> </a:t>
            </a:r>
            <a:r>
              <a:rPr sz="2350" spc="15" dirty="0">
                <a:latin typeface="Times New Roman"/>
                <a:cs typeface="Times New Roman"/>
              </a:rPr>
              <a:t>1</a:t>
            </a:r>
            <a:endParaRPr sz="235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800"/>
              </a:spcBef>
            </a:pPr>
            <a:r>
              <a:rPr sz="2350" i="1" spc="-45" dirty="0">
                <a:latin typeface="Times New Roman"/>
                <a:cs typeface="Times New Roman"/>
              </a:rPr>
              <a:t>h</a:t>
            </a:r>
            <a:r>
              <a:rPr sz="2025" spc="-67" baseline="-24691" dirty="0">
                <a:latin typeface="Times New Roman"/>
                <a:cs typeface="Times New Roman"/>
              </a:rPr>
              <a:t>2</a:t>
            </a:r>
            <a:r>
              <a:rPr sz="2025" spc="712" baseline="-24691" dirty="0">
                <a:latin typeface="Times New Roman"/>
                <a:cs typeface="Times New Roman"/>
              </a:rPr>
              <a:t> </a:t>
            </a:r>
            <a:r>
              <a:rPr sz="2350" spc="15" dirty="0">
                <a:latin typeface="Symbol"/>
                <a:cs typeface="Symbol"/>
              </a:rPr>
              <a:t></a:t>
            </a:r>
            <a:r>
              <a:rPr sz="2350" spc="-30" dirty="0">
                <a:latin typeface="Times New Roman"/>
                <a:cs typeface="Times New Roman"/>
              </a:rPr>
              <a:t> </a:t>
            </a:r>
            <a:r>
              <a:rPr sz="2350" spc="15" dirty="0">
                <a:latin typeface="Times New Roman"/>
                <a:cs typeface="Times New Roman"/>
              </a:rPr>
              <a:t>4</a:t>
            </a:r>
            <a:endParaRPr sz="235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0236072" y="3264448"/>
            <a:ext cx="1139190" cy="1410970"/>
          </a:xfrm>
          <a:prstGeom prst="rect">
            <a:avLst/>
          </a:prstGeom>
        </p:spPr>
        <p:txBody>
          <a:bodyPr vert="horz" wrap="square" lIns="0" tIns="115570" rIns="0" bIns="0" rtlCol="0">
            <a:spAutoFit/>
          </a:bodyPr>
          <a:lstStyle/>
          <a:p>
            <a:pPr marL="52069">
              <a:lnSpc>
                <a:spcPct val="100000"/>
              </a:lnSpc>
              <a:spcBef>
                <a:spcPts val="910"/>
              </a:spcBef>
            </a:pPr>
            <a:r>
              <a:rPr sz="2350" i="1" spc="80" dirty="0">
                <a:latin typeface="Times New Roman"/>
                <a:cs typeface="Times New Roman"/>
              </a:rPr>
              <a:t>g</a:t>
            </a:r>
            <a:r>
              <a:rPr sz="2025" spc="22" baseline="-24691" dirty="0">
                <a:latin typeface="Times New Roman"/>
                <a:cs typeface="Times New Roman"/>
              </a:rPr>
              <a:t>3</a:t>
            </a:r>
            <a:r>
              <a:rPr sz="2025" baseline="-24691" dirty="0">
                <a:latin typeface="Times New Roman"/>
                <a:cs typeface="Times New Roman"/>
              </a:rPr>
              <a:t> </a:t>
            </a:r>
            <a:r>
              <a:rPr sz="2025" spc="240" baseline="-24691" dirty="0">
                <a:latin typeface="Times New Roman"/>
                <a:cs typeface="Times New Roman"/>
              </a:rPr>
              <a:t> </a:t>
            </a:r>
            <a:r>
              <a:rPr sz="2350" spc="20" dirty="0">
                <a:latin typeface="Symbol"/>
                <a:cs typeface="Symbol"/>
              </a:rPr>
              <a:t></a:t>
            </a:r>
            <a:r>
              <a:rPr sz="2350" spc="-254" dirty="0">
                <a:latin typeface="Times New Roman"/>
                <a:cs typeface="Times New Roman"/>
              </a:rPr>
              <a:t> </a:t>
            </a:r>
            <a:r>
              <a:rPr sz="2350" spc="20" dirty="0">
                <a:latin typeface="Times New Roman"/>
                <a:cs typeface="Times New Roman"/>
              </a:rPr>
              <a:t>1</a:t>
            </a:r>
            <a:endParaRPr sz="2350">
              <a:latin typeface="Times New Roman"/>
              <a:cs typeface="Times New Roman"/>
            </a:endParaRPr>
          </a:p>
          <a:p>
            <a:pPr marL="75565">
              <a:lnSpc>
                <a:spcPct val="100000"/>
              </a:lnSpc>
              <a:spcBef>
                <a:spcPts val="815"/>
              </a:spcBef>
            </a:pPr>
            <a:r>
              <a:rPr sz="2350" i="1" spc="-30" dirty="0">
                <a:latin typeface="Times New Roman"/>
                <a:cs typeface="Times New Roman"/>
              </a:rPr>
              <a:t>p</a:t>
            </a:r>
            <a:r>
              <a:rPr sz="2025" spc="22" baseline="-24691" dirty="0">
                <a:latin typeface="Times New Roman"/>
                <a:cs typeface="Times New Roman"/>
              </a:rPr>
              <a:t>3</a:t>
            </a:r>
            <a:r>
              <a:rPr sz="2025" baseline="-24691" dirty="0">
                <a:latin typeface="Times New Roman"/>
                <a:cs typeface="Times New Roman"/>
              </a:rPr>
              <a:t> </a:t>
            </a:r>
            <a:r>
              <a:rPr sz="2025" spc="240" baseline="-24691" dirty="0">
                <a:latin typeface="Times New Roman"/>
                <a:cs typeface="Times New Roman"/>
              </a:rPr>
              <a:t> </a:t>
            </a:r>
            <a:r>
              <a:rPr sz="2350" spc="20" dirty="0">
                <a:latin typeface="Symbol"/>
                <a:cs typeface="Symbol"/>
              </a:rPr>
              <a:t></a:t>
            </a:r>
            <a:r>
              <a:rPr sz="2350" spc="-254" dirty="0">
                <a:latin typeface="Times New Roman"/>
                <a:cs typeface="Times New Roman"/>
              </a:rPr>
              <a:t> </a:t>
            </a:r>
            <a:r>
              <a:rPr sz="2350" spc="20" dirty="0">
                <a:latin typeface="Times New Roman"/>
                <a:cs typeface="Times New Roman"/>
              </a:rPr>
              <a:t>1</a:t>
            </a:r>
            <a:endParaRPr sz="235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815"/>
              </a:spcBef>
            </a:pPr>
            <a:r>
              <a:rPr sz="2350" i="1" spc="-140" dirty="0">
                <a:latin typeface="Times New Roman"/>
                <a:cs typeface="Times New Roman"/>
              </a:rPr>
              <a:t>h</a:t>
            </a:r>
            <a:r>
              <a:rPr sz="2025" spc="22" baseline="-24691" dirty="0">
                <a:latin typeface="Times New Roman"/>
                <a:cs typeface="Times New Roman"/>
              </a:rPr>
              <a:t>3</a:t>
            </a:r>
            <a:r>
              <a:rPr sz="2025" baseline="-24691" dirty="0">
                <a:latin typeface="Times New Roman"/>
                <a:cs typeface="Times New Roman"/>
              </a:rPr>
              <a:t> </a:t>
            </a:r>
            <a:r>
              <a:rPr sz="2025" spc="232" baseline="-24691" dirty="0">
                <a:latin typeface="Times New Roman"/>
                <a:cs typeface="Times New Roman"/>
              </a:rPr>
              <a:t> </a:t>
            </a:r>
            <a:r>
              <a:rPr sz="2350" spc="20" dirty="0">
                <a:latin typeface="Symbol"/>
                <a:cs typeface="Symbol"/>
              </a:rPr>
              <a:t></a:t>
            </a:r>
            <a:r>
              <a:rPr sz="2350" spc="5" dirty="0">
                <a:latin typeface="Times New Roman"/>
                <a:cs typeface="Times New Roman"/>
              </a:rPr>
              <a:t> </a:t>
            </a:r>
            <a:r>
              <a:rPr sz="2350" spc="20" dirty="0">
                <a:latin typeface="Times New Roman"/>
                <a:cs typeface="Times New Roman"/>
              </a:rPr>
              <a:t>4</a:t>
            </a:r>
            <a:r>
              <a:rPr sz="2350" spc="-170" dirty="0">
                <a:latin typeface="Times New Roman"/>
                <a:cs typeface="Times New Roman"/>
              </a:rPr>
              <a:t> </a:t>
            </a:r>
            <a:r>
              <a:rPr sz="2350" spc="10" dirty="0">
                <a:latin typeface="Times New Roman"/>
                <a:cs typeface="Times New Roman"/>
              </a:rPr>
              <a:t>/</a:t>
            </a:r>
            <a:r>
              <a:rPr sz="2350" spc="-160" dirty="0">
                <a:latin typeface="Times New Roman"/>
                <a:cs typeface="Times New Roman"/>
              </a:rPr>
              <a:t> </a:t>
            </a:r>
            <a:r>
              <a:rPr sz="2350" spc="20" dirty="0">
                <a:latin typeface="Times New Roman"/>
                <a:cs typeface="Times New Roman"/>
              </a:rPr>
              <a:t>3</a:t>
            </a:r>
            <a:endParaRPr sz="235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8945880" y="5005578"/>
            <a:ext cx="1120140" cy="417830"/>
          </a:xfrm>
          <a:prstGeom prst="rect">
            <a:avLst/>
          </a:prstGeom>
          <a:solidFill>
            <a:srgbClr val="D0ECF6"/>
          </a:solidFill>
        </p:spPr>
        <p:txBody>
          <a:bodyPr vert="horz" wrap="square" lIns="0" tIns="0" rIns="0" bIns="0" rtlCol="0">
            <a:spAutoFit/>
          </a:bodyPr>
          <a:lstStyle/>
          <a:p>
            <a:pPr marL="50800">
              <a:lnSpc>
                <a:spcPts val="2630"/>
              </a:lnSpc>
            </a:pPr>
            <a:r>
              <a:rPr sz="2200" i="1" spc="-75" dirty="0">
                <a:latin typeface="Times New Roman"/>
                <a:cs typeface="Times New Roman"/>
              </a:rPr>
              <a:t>D</a:t>
            </a:r>
            <a:r>
              <a:rPr sz="1875" spc="22" baseline="-24444" dirty="0">
                <a:latin typeface="Times New Roman"/>
                <a:cs typeface="Times New Roman"/>
              </a:rPr>
              <a:t>2</a:t>
            </a:r>
            <a:r>
              <a:rPr sz="1875" baseline="-24444" dirty="0">
                <a:latin typeface="Times New Roman"/>
                <a:cs typeface="Times New Roman"/>
              </a:rPr>
              <a:t> </a:t>
            </a:r>
            <a:r>
              <a:rPr sz="1875" spc="150" baseline="-24444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Symbol"/>
                <a:cs typeface="Symbol"/>
              </a:rPr>
              <a:t></a:t>
            </a:r>
            <a:r>
              <a:rPr sz="2200" spc="-285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1</a:t>
            </a:r>
            <a:r>
              <a:rPr sz="2200" spc="-10" dirty="0">
                <a:latin typeface="Times New Roman"/>
                <a:cs typeface="Times New Roman"/>
              </a:rPr>
              <a:t>5</a:t>
            </a:r>
            <a:r>
              <a:rPr sz="2200" spc="5" dirty="0">
                <a:latin typeface="Times New Roman"/>
                <a:cs typeface="Times New Roman"/>
              </a:rPr>
              <a:t>.3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72769" y="5667755"/>
            <a:ext cx="114846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Wingdings"/>
              <a:buChar char=""/>
              <a:tabLst>
                <a:tab pos="298450" algn="l"/>
              </a:tabLst>
            </a:pPr>
            <a:r>
              <a:rPr sz="2400" b="1" spc="-5" dirty="0">
                <a:solidFill>
                  <a:srgbClr val="004099"/>
                </a:solidFill>
                <a:latin typeface="Arial"/>
                <a:cs typeface="Arial"/>
              </a:rPr>
              <a:t>By</a:t>
            </a:r>
            <a:r>
              <a:rPr sz="2400" b="1" spc="15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2400" b="1" u="heavy" spc="-5" dirty="0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Arial"/>
                <a:cs typeface="Arial"/>
              </a:rPr>
              <a:t>appropriately</a:t>
            </a:r>
            <a:r>
              <a:rPr sz="2400" b="1" spc="15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4099"/>
                </a:solidFill>
                <a:latin typeface="Arial"/>
                <a:cs typeface="Arial"/>
              </a:rPr>
              <a:t>sizing</a:t>
            </a:r>
            <a:r>
              <a:rPr sz="2400" b="1" spc="5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4099"/>
                </a:solidFill>
                <a:latin typeface="Arial"/>
                <a:cs typeface="Arial"/>
              </a:rPr>
              <a:t>the</a:t>
            </a:r>
            <a:r>
              <a:rPr sz="2400" b="1" spc="15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4099"/>
                </a:solidFill>
                <a:latin typeface="Arial"/>
                <a:cs typeface="Arial"/>
              </a:rPr>
              <a:t>buffer</a:t>
            </a:r>
            <a:r>
              <a:rPr sz="2400" b="1" spc="15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4099"/>
                </a:solidFill>
                <a:latin typeface="Arial"/>
                <a:cs typeface="Arial"/>
              </a:rPr>
              <a:t>stage,</a:t>
            </a:r>
            <a:r>
              <a:rPr sz="2400" b="1" spc="15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4099"/>
                </a:solidFill>
                <a:latin typeface="Arial"/>
                <a:cs typeface="Arial"/>
              </a:rPr>
              <a:t>circuit</a:t>
            </a:r>
            <a:r>
              <a:rPr sz="2400" b="1" spc="15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4099"/>
                </a:solidFill>
                <a:latin typeface="Arial"/>
                <a:cs typeface="Arial"/>
              </a:rPr>
              <a:t>delay</a:t>
            </a:r>
            <a:r>
              <a:rPr sz="2400" b="1" spc="20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4099"/>
                </a:solidFill>
                <a:latin typeface="Arial"/>
                <a:cs typeface="Arial"/>
              </a:rPr>
              <a:t>can</a:t>
            </a:r>
            <a:r>
              <a:rPr sz="2400" b="1" spc="5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4099"/>
                </a:solidFill>
                <a:latin typeface="Arial"/>
                <a:cs typeface="Arial"/>
              </a:rPr>
              <a:t>be</a:t>
            </a:r>
            <a:r>
              <a:rPr sz="2400" b="1" spc="15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4099"/>
                </a:solidFill>
                <a:latin typeface="Arial"/>
                <a:cs typeface="Arial"/>
              </a:rPr>
              <a:t>greatly</a:t>
            </a:r>
            <a:r>
              <a:rPr sz="2400" b="1" spc="15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4099"/>
                </a:solidFill>
                <a:latin typeface="Arial"/>
                <a:cs typeface="Arial"/>
              </a:rPr>
              <a:t>reduced!</a:t>
            </a:r>
            <a:endParaRPr sz="24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648051" y="3264448"/>
            <a:ext cx="1284605" cy="2068195"/>
          </a:xfrm>
          <a:prstGeom prst="rect">
            <a:avLst/>
          </a:prstGeom>
        </p:spPr>
        <p:txBody>
          <a:bodyPr vert="horz" wrap="square" lIns="0" tIns="115570" rIns="0" bIns="0" rtlCol="0">
            <a:spAutoFit/>
          </a:bodyPr>
          <a:lstStyle/>
          <a:p>
            <a:pPr marL="52069">
              <a:lnSpc>
                <a:spcPct val="100000"/>
              </a:lnSpc>
              <a:spcBef>
                <a:spcPts val="910"/>
              </a:spcBef>
            </a:pPr>
            <a:r>
              <a:rPr sz="2350" i="1" spc="75" dirty="0">
                <a:latin typeface="Times New Roman"/>
                <a:cs typeface="Times New Roman"/>
              </a:rPr>
              <a:t>g</a:t>
            </a:r>
            <a:r>
              <a:rPr sz="2025" spc="22" baseline="-24691" dirty="0">
                <a:latin typeface="Times New Roman"/>
                <a:cs typeface="Times New Roman"/>
              </a:rPr>
              <a:t>3</a:t>
            </a:r>
            <a:r>
              <a:rPr sz="2025" baseline="-24691" dirty="0">
                <a:latin typeface="Times New Roman"/>
                <a:cs typeface="Times New Roman"/>
              </a:rPr>
              <a:t> </a:t>
            </a:r>
            <a:r>
              <a:rPr sz="2025" spc="232" baseline="-24691" dirty="0">
                <a:latin typeface="Times New Roman"/>
                <a:cs typeface="Times New Roman"/>
              </a:rPr>
              <a:t> </a:t>
            </a:r>
            <a:r>
              <a:rPr sz="2350" spc="20" dirty="0">
                <a:latin typeface="Symbol"/>
                <a:cs typeface="Symbol"/>
              </a:rPr>
              <a:t></a:t>
            </a:r>
            <a:r>
              <a:rPr sz="2350" spc="-260" dirty="0">
                <a:latin typeface="Times New Roman"/>
                <a:cs typeface="Times New Roman"/>
              </a:rPr>
              <a:t> </a:t>
            </a:r>
            <a:r>
              <a:rPr sz="2350" spc="15" dirty="0">
                <a:latin typeface="Times New Roman"/>
                <a:cs typeface="Times New Roman"/>
              </a:rPr>
              <a:t>1</a:t>
            </a:r>
            <a:endParaRPr sz="2350">
              <a:latin typeface="Times New Roman"/>
              <a:cs typeface="Times New Roman"/>
            </a:endParaRPr>
          </a:p>
          <a:p>
            <a:pPr marL="75565">
              <a:lnSpc>
                <a:spcPct val="100000"/>
              </a:lnSpc>
              <a:spcBef>
                <a:spcPts val="815"/>
              </a:spcBef>
            </a:pPr>
            <a:r>
              <a:rPr sz="2350" i="1" spc="-35" dirty="0">
                <a:latin typeface="Times New Roman"/>
                <a:cs typeface="Times New Roman"/>
              </a:rPr>
              <a:t>p</a:t>
            </a:r>
            <a:r>
              <a:rPr sz="2025" spc="22" baseline="-24691" dirty="0">
                <a:latin typeface="Times New Roman"/>
                <a:cs typeface="Times New Roman"/>
              </a:rPr>
              <a:t>3</a:t>
            </a:r>
            <a:r>
              <a:rPr sz="2025" baseline="-24691" dirty="0">
                <a:latin typeface="Times New Roman"/>
                <a:cs typeface="Times New Roman"/>
              </a:rPr>
              <a:t> </a:t>
            </a:r>
            <a:r>
              <a:rPr sz="2025" spc="232" baseline="-24691" dirty="0">
                <a:latin typeface="Times New Roman"/>
                <a:cs typeface="Times New Roman"/>
              </a:rPr>
              <a:t> </a:t>
            </a:r>
            <a:r>
              <a:rPr sz="2350" spc="20" dirty="0">
                <a:latin typeface="Symbol"/>
                <a:cs typeface="Symbol"/>
              </a:rPr>
              <a:t></a:t>
            </a:r>
            <a:r>
              <a:rPr sz="2350" spc="-260" dirty="0">
                <a:latin typeface="Times New Roman"/>
                <a:cs typeface="Times New Roman"/>
              </a:rPr>
              <a:t> </a:t>
            </a:r>
            <a:r>
              <a:rPr sz="2350" spc="15" dirty="0">
                <a:latin typeface="Times New Roman"/>
                <a:cs typeface="Times New Roman"/>
              </a:rPr>
              <a:t>1</a:t>
            </a:r>
            <a:endParaRPr sz="235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815"/>
              </a:spcBef>
            </a:pPr>
            <a:r>
              <a:rPr sz="2350" i="1" spc="-150" dirty="0">
                <a:latin typeface="Times New Roman"/>
                <a:cs typeface="Times New Roman"/>
              </a:rPr>
              <a:t>h</a:t>
            </a:r>
            <a:r>
              <a:rPr sz="2025" spc="22" baseline="-24691" dirty="0">
                <a:latin typeface="Times New Roman"/>
                <a:cs typeface="Times New Roman"/>
              </a:rPr>
              <a:t>3</a:t>
            </a:r>
            <a:r>
              <a:rPr sz="2025" baseline="-24691" dirty="0">
                <a:latin typeface="Times New Roman"/>
                <a:cs typeface="Times New Roman"/>
              </a:rPr>
              <a:t> </a:t>
            </a:r>
            <a:r>
              <a:rPr sz="2025" spc="232" baseline="-24691" dirty="0">
                <a:latin typeface="Times New Roman"/>
                <a:cs typeface="Times New Roman"/>
              </a:rPr>
              <a:t> </a:t>
            </a:r>
            <a:r>
              <a:rPr sz="2350" spc="20" dirty="0">
                <a:latin typeface="Symbol"/>
                <a:cs typeface="Symbol"/>
              </a:rPr>
              <a:t></a:t>
            </a:r>
            <a:r>
              <a:rPr sz="2350" spc="-35" dirty="0">
                <a:latin typeface="Times New Roman"/>
                <a:cs typeface="Times New Roman"/>
              </a:rPr>
              <a:t> </a:t>
            </a:r>
            <a:r>
              <a:rPr sz="2350" spc="15" dirty="0">
                <a:latin typeface="Times New Roman"/>
                <a:cs typeface="Times New Roman"/>
              </a:rPr>
              <a:t>64</a:t>
            </a:r>
            <a:r>
              <a:rPr sz="2350" spc="-180" dirty="0">
                <a:latin typeface="Times New Roman"/>
                <a:cs typeface="Times New Roman"/>
              </a:rPr>
              <a:t> </a:t>
            </a:r>
            <a:r>
              <a:rPr sz="2350" spc="10" dirty="0">
                <a:latin typeface="Times New Roman"/>
                <a:cs typeface="Times New Roman"/>
              </a:rPr>
              <a:t>/</a:t>
            </a:r>
            <a:r>
              <a:rPr sz="2350" spc="-160" dirty="0">
                <a:latin typeface="Times New Roman"/>
                <a:cs typeface="Times New Roman"/>
              </a:rPr>
              <a:t> </a:t>
            </a:r>
            <a:r>
              <a:rPr sz="2350" spc="15" dirty="0">
                <a:latin typeface="Times New Roman"/>
                <a:cs typeface="Times New Roman"/>
              </a:rPr>
              <a:t>3</a:t>
            </a:r>
            <a:endParaRPr sz="23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600">
              <a:latin typeface="Times New Roman"/>
              <a:cs typeface="Times New Roman"/>
            </a:endParaRPr>
          </a:p>
          <a:p>
            <a:pPr marL="73660">
              <a:lnSpc>
                <a:spcPct val="100000"/>
              </a:lnSpc>
            </a:pPr>
            <a:r>
              <a:rPr sz="1800" b="1" dirty="0">
                <a:solidFill>
                  <a:srgbClr val="004099"/>
                </a:solidFill>
                <a:latin typeface="Arial"/>
                <a:cs typeface="Arial"/>
              </a:rPr>
              <a:t>Bad</a:t>
            </a:r>
            <a:r>
              <a:rPr sz="1800" b="1" spc="-80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4099"/>
                </a:solidFill>
                <a:latin typeface="Arial"/>
                <a:cs typeface="Arial"/>
              </a:rPr>
              <a:t>Sizing</a:t>
            </a:r>
            <a:endParaRPr sz="1800">
              <a:latin typeface="Arial"/>
              <a:cs typeface="Arial"/>
            </a:endParaRPr>
          </a:p>
        </p:txBody>
      </p:sp>
      <p:sp>
        <p:nvSpPr>
          <p:cNvPr id="34" name="灯片编号占位符 33">
            <a:extLst>
              <a:ext uri="{FF2B5EF4-FFF2-40B4-BE49-F238E27FC236}">
                <a16:creationId xmlns:a16="http://schemas.microsoft.com/office/drawing/2014/main" id="{051DB5E0-26D0-99F0-5511-C8410D305D4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13</a:t>
            </a:fld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8402" y="457200"/>
            <a:ext cx="634555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/>
              <a:t>Summary</a:t>
            </a:r>
            <a:r>
              <a:rPr sz="3200" spc="-15" dirty="0"/>
              <a:t> </a:t>
            </a:r>
            <a:r>
              <a:rPr sz="3200" dirty="0"/>
              <a:t>of</a:t>
            </a:r>
            <a:r>
              <a:rPr sz="3200" spc="-15" dirty="0"/>
              <a:t> </a:t>
            </a:r>
            <a:r>
              <a:rPr sz="3200" spc="-5" dirty="0"/>
              <a:t>Circuit</a:t>
            </a:r>
            <a:r>
              <a:rPr sz="3200" spc="-25" dirty="0"/>
              <a:t> </a:t>
            </a:r>
            <a:r>
              <a:rPr sz="3200" dirty="0"/>
              <a:t>Optimization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385063" y="1434084"/>
            <a:ext cx="11532235" cy="48545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33400" indent="-457200">
              <a:lnSpc>
                <a:spcPct val="100000"/>
              </a:lnSpc>
              <a:spcBef>
                <a:spcPts val="100"/>
              </a:spcBef>
              <a:buFont typeface="Wingdings"/>
              <a:buChar char=""/>
              <a:tabLst>
                <a:tab pos="532765" algn="l"/>
                <a:tab pos="533400" algn="l"/>
              </a:tabLst>
            </a:pPr>
            <a:r>
              <a:rPr sz="2800" b="1" dirty="0">
                <a:solidFill>
                  <a:srgbClr val="004099"/>
                </a:solidFill>
                <a:latin typeface="Arial"/>
                <a:cs typeface="Arial"/>
              </a:rPr>
              <a:t>Choose</a:t>
            </a:r>
            <a:r>
              <a:rPr sz="2800" b="1" spc="-5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004099"/>
                </a:solidFill>
                <a:latin typeface="Arial"/>
                <a:cs typeface="Arial"/>
              </a:rPr>
              <a:t>proper</a:t>
            </a:r>
            <a:r>
              <a:rPr sz="2800" b="1" spc="-5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004099"/>
                </a:solidFill>
                <a:latin typeface="Arial"/>
                <a:cs typeface="Arial"/>
              </a:rPr>
              <a:t>logic</a:t>
            </a:r>
            <a:r>
              <a:rPr sz="2800" b="1" spc="-15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004099"/>
                </a:solidFill>
                <a:latin typeface="Arial"/>
                <a:cs typeface="Arial"/>
              </a:rPr>
              <a:t>gates</a:t>
            </a:r>
            <a:r>
              <a:rPr sz="2800" b="1" spc="5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004099"/>
                </a:solidFill>
                <a:latin typeface="Arial"/>
                <a:cs typeface="Arial"/>
              </a:rPr>
              <a:t>to</a:t>
            </a:r>
            <a:r>
              <a:rPr sz="2800" b="1" spc="-10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004099"/>
                </a:solidFill>
                <a:latin typeface="Arial"/>
                <a:cs typeface="Arial"/>
              </a:rPr>
              <a:t>implement</a:t>
            </a:r>
            <a:r>
              <a:rPr sz="2800" b="1" spc="-5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004099"/>
                </a:solidFill>
                <a:latin typeface="Arial"/>
                <a:cs typeface="Arial"/>
              </a:rPr>
              <a:t>the</a:t>
            </a:r>
            <a:r>
              <a:rPr sz="2800" b="1" spc="-5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004099"/>
                </a:solidFill>
                <a:latin typeface="Arial"/>
                <a:cs typeface="Arial"/>
              </a:rPr>
              <a:t>logic</a:t>
            </a:r>
            <a:r>
              <a:rPr sz="2800" b="1" spc="-5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004099"/>
                </a:solidFill>
                <a:latin typeface="Arial"/>
                <a:cs typeface="Arial"/>
              </a:rPr>
              <a:t>function;</a:t>
            </a:r>
            <a:endParaRPr sz="2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004099"/>
              </a:buClr>
              <a:buFont typeface="Wingdings"/>
              <a:buChar char=""/>
            </a:pPr>
            <a:endParaRPr sz="3950" dirty="0">
              <a:latin typeface="Arial"/>
              <a:cs typeface="Arial"/>
            </a:endParaRPr>
          </a:p>
          <a:p>
            <a:pPr marL="533400" indent="-457200">
              <a:lnSpc>
                <a:spcPct val="100000"/>
              </a:lnSpc>
              <a:spcBef>
                <a:spcPts val="5"/>
              </a:spcBef>
              <a:buFont typeface="Wingdings"/>
              <a:buChar char=""/>
              <a:tabLst>
                <a:tab pos="532765" algn="l"/>
                <a:tab pos="533400" algn="l"/>
              </a:tabLst>
            </a:pPr>
            <a:r>
              <a:rPr sz="2800" b="1" dirty="0">
                <a:solidFill>
                  <a:srgbClr val="004099"/>
                </a:solidFill>
                <a:latin typeface="Arial"/>
                <a:cs typeface="Arial"/>
              </a:rPr>
              <a:t>Identify</a:t>
            </a:r>
            <a:r>
              <a:rPr sz="2800" b="1" spc="-5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004099"/>
                </a:solidFill>
                <a:latin typeface="Arial"/>
                <a:cs typeface="Arial"/>
              </a:rPr>
              <a:t>the</a:t>
            </a:r>
            <a:r>
              <a:rPr sz="2800" b="1" spc="-10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004099"/>
                </a:solidFill>
                <a:latin typeface="Arial"/>
                <a:cs typeface="Arial"/>
              </a:rPr>
              <a:t>input</a:t>
            </a:r>
            <a:r>
              <a:rPr sz="2800" b="1" spc="-5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004099"/>
                </a:solidFill>
                <a:latin typeface="Arial"/>
                <a:cs typeface="Arial"/>
              </a:rPr>
              <a:t>pattern</a:t>
            </a:r>
            <a:r>
              <a:rPr sz="2800" b="1" spc="-10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004099"/>
                </a:solidFill>
                <a:latin typeface="Arial"/>
                <a:cs typeface="Arial"/>
              </a:rPr>
              <a:t>and</a:t>
            </a:r>
            <a:r>
              <a:rPr sz="2800" b="1" spc="-5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004099"/>
                </a:solidFill>
                <a:latin typeface="Arial"/>
                <a:cs typeface="Arial"/>
              </a:rPr>
              <a:t>critical</a:t>
            </a:r>
            <a:r>
              <a:rPr sz="2800" b="1" spc="-25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004099"/>
                </a:solidFill>
                <a:latin typeface="Arial"/>
                <a:cs typeface="Arial"/>
              </a:rPr>
              <a:t>path;</a:t>
            </a:r>
            <a:endParaRPr sz="2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004099"/>
              </a:buClr>
              <a:buFont typeface="Wingdings"/>
              <a:buChar char=""/>
            </a:pPr>
            <a:endParaRPr sz="3950" dirty="0">
              <a:latin typeface="Arial"/>
              <a:cs typeface="Arial"/>
            </a:endParaRPr>
          </a:p>
          <a:p>
            <a:pPr marL="533400" indent="-457200">
              <a:lnSpc>
                <a:spcPct val="100000"/>
              </a:lnSpc>
              <a:buFont typeface="Wingdings"/>
              <a:buChar char=""/>
              <a:tabLst>
                <a:tab pos="532765" algn="l"/>
                <a:tab pos="533400" algn="l"/>
              </a:tabLst>
            </a:pPr>
            <a:r>
              <a:rPr sz="2800" b="1" dirty="0">
                <a:solidFill>
                  <a:srgbClr val="004099"/>
                </a:solidFill>
                <a:latin typeface="Arial"/>
                <a:cs typeface="Arial"/>
              </a:rPr>
              <a:t>Compute</a:t>
            </a:r>
            <a:r>
              <a:rPr sz="2800" b="1" spc="-5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004099"/>
                </a:solidFill>
                <a:latin typeface="Arial"/>
                <a:cs typeface="Arial"/>
              </a:rPr>
              <a:t>the total</a:t>
            </a:r>
            <a:r>
              <a:rPr sz="2800" b="1" spc="-5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004099"/>
                </a:solidFill>
                <a:latin typeface="Arial"/>
                <a:cs typeface="Arial"/>
              </a:rPr>
              <a:t>path</a:t>
            </a:r>
            <a:r>
              <a:rPr sz="2800" b="1" spc="10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004099"/>
                </a:solidFill>
                <a:latin typeface="Arial"/>
                <a:cs typeface="Arial"/>
              </a:rPr>
              <a:t>effort</a:t>
            </a:r>
            <a:r>
              <a:rPr sz="2800" b="1" spc="-5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004099"/>
                </a:solidFill>
                <a:latin typeface="Arial"/>
                <a:cs typeface="Arial"/>
              </a:rPr>
              <a:t>and optimized</a:t>
            </a:r>
            <a:r>
              <a:rPr sz="2800" b="1" spc="-10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800" b="1" i="1" dirty="0">
                <a:solidFill>
                  <a:srgbClr val="004099"/>
                </a:solidFill>
                <a:latin typeface="Arial"/>
                <a:cs typeface="Arial"/>
              </a:rPr>
              <a:t>f</a:t>
            </a:r>
            <a:r>
              <a:rPr sz="2775" b="1" baseline="-21021" dirty="0">
                <a:solidFill>
                  <a:srgbClr val="004099"/>
                </a:solidFill>
                <a:latin typeface="Arial"/>
                <a:cs typeface="Arial"/>
              </a:rPr>
              <a:t>opt</a:t>
            </a:r>
            <a:r>
              <a:rPr sz="2800" b="1" dirty="0">
                <a:solidFill>
                  <a:srgbClr val="004099"/>
                </a:solidFill>
                <a:latin typeface="Arial"/>
                <a:cs typeface="Arial"/>
              </a:rPr>
              <a:t>;</a:t>
            </a:r>
            <a:endParaRPr sz="2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004099"/>
              </a:buClr>
              <a:buFont typeface="Wingdings"/>
              <a:buChar char=""/>
            </a:pPr>
            <a:endParaRPr sz="2950" dirty="0">
              <a:latin typeface="Arial"/>
              <a:cs typeface="Arial"/>
            </a:endParaRPr>
          </a:p>
          <a:p>
            <a:pPr marL="533400" indent="-457200">
              <a:lnSpc>
                <a:spcPct val="100000"/>
              </a:lnSpc>
              <a:buFont typeface="Wingdings"/>
              <a:buChar char=""/>
              <a:tabLst>
                <a:tab pos="532765" algn="l"/>
                <a:tab pos="533400" algn="l"/>
              </a:tabLst>
            </a:pPr>
            <a:r>
              <a:rPr sz="2800" b="1" spc="-10" dirty="0">
                <a:solidFill>
                  <a:srgbClr val="004099"/>
                </a:solidFill>
                <a:latin typeface="Arial"/>
                <a:cs typeface="Arial"/>
              </a:rPr>
              <a:t>Working</a:t>
            </a:r>
            <a:r>
              <a:rPr sz="2800" b="1" spc="-30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004099"/>
                </a:solidFill>
                <a:latin typeface="Arial"/>
                <a:cs typeface="Arial"/>
              </a:rPr>
              <a:t>from</a:t>
            </a:r>
            <a:r>
              <a:rPr sz="2800" b="1" spc="-5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004099"/>
                </a:solidFill>
                <a:latin typeface="Arial"/>
                <a:cs typeface="Arial"/>
              </a:rPr>
              <a:t>either</a:t>
            </a:r>
            <a:r>
              <a:rPr sz="2800" b="1" spc="-5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004099"/>
                </a:solidFill>
                <a:latin typeface="Arial"/>
                <a:cs typeface="Arial"/>
              </a:rPr>
              <a:t>end,</a:t>
            </a:r>
            <a:r>
              <a:rPr sz="2800" b="1" spc="-5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004099"/>
                </a:solidFill>
                <a:latin typeface="Arial"/>
                <a:cs typeface="Arial"/>
              </a:rPr>
              <a:t>determine</a:t>
            </a:r>
            <a:r>
              <a:rPr sz="2800" b="1" spc="-5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004099"/>
                </a:solidFill>
                <a:latin typeface="Arial"/>
                <a:cs typeface="Arial"/>
              </a:rPr>
              <a:t>gate</a:t>
            </a:r>
            <a:r>
              <a:rPr sz="2800" b="1" spc="5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004099"/>
                </a:solidFill>
                <a:latin typeface="Arial"/>
                <a:cs typeface="Arial"/>
              </a:rPr>
              <a:t>sizes.</a:t>
            </a:r>
            <a:endParaRPr sz="2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500" dirty="0">
              <a:latin typeface="Arial"/>
              <a:cs typeface="Arial"/>
            </a:endParaRPr>
          </a:p>
          <a:p>
            <a:pPr marL="533400" indent="-457200">
              <a:lnSpc>
                <a:spcPct val="100000"/>
              </a:lnSpc>
              <a:buFont typeface="Wingdings"/>
              <a:buChar char=""/>
              <a:tabLst>
                <a:tab pos="533400" algn="l"/>
              </a:tabLst>
            </a:pPr>
            <a:r>
              <a:rPr sz="2800" b="1" dirty="0">
                <a:solidFill>
                  <a:srgbClr val="FF0000"/>
                </a:solidFill>
                <a:latin typeface="Arial"/>
                <a:cs typeface="Arial"/>
              </a:rPr>
              <a:t>Logical</a:t>
            </a:r>
            <a:r>
              <a:rPr sz="2800" b="1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FF0000"/>
                </a:solidFill>
                <a:latin typeface="Arial"/>
                <a:cs typeface="Arial"/>
              </a:rPr>
              <a:t>efforts</a:t>
            </a:r>
            <a:r>
              <a:rPr sz="2800" b="1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FF0000"/>
                </a:solidFill>
                <a:latin typeface="Arial"/>
                <a:cs typeface="Arial"/>
              </a:rPr>
              <a:t>is a</a:t>
            </a:r>
            <a:r>
              <a:rPr sz="2800" b="1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FF0000"/>
                </a:solidFill>
                <a:latin typeface="Arial"/>
                <a:cs typeface="Arial"/>
              </a:rPr>
              <a:t>simplified</a:t>
            </a:r>
            <a:r>
              <a:rPr sz="2800" b="1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FF0000"/>
                </a:solidFill>
                <a:latin typeface="Arial"/>
                <a:cs typeface="Arial"/>
              </a:rPr>
              <a:t>model,</a:t>
            </a:r>
            <a:r>
              <a:rPr sz="2800" b="1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FF0000"/>
                </a:solidFill>
                <a:latin typeface="Arial"/>
                <a:cs typeface="Arial"/>
              </a:rPr>
              <a:t>can</a:t>
            </a:r>
            <a:r>
              <a:rPr sz="2800" b="1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FF0000"/>
                </a:solidFill>
                <a:latin typeface="Arial"/>
                <a:cs typeface="Arial"/>
              </a:rPr>
              <a:t>only</a:t>
            </a:r>
            <a:r>
              <a:rPr sz="2800" b="1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FF0000"/>
                </a:solidFill>
                <a:latin typeface="Arial"/>
                <a:cs typeface="Arial"/>
              </a:rPr>
              <a:t>guide</a:t>
            </a:r>
            <a:r>
              <a:rPr sz="2800" b="1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FF0000"/>
                </a:solidFill>
                <a:latin typeface="Arial"/>
                <a:cs typeface="Arial"/>
              </a:rPr>
              <a:t>your</a:t>
            </a:r>
            <a:r>
              <a:rPr sz="2800" b="1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FF0000"/>
                </a:solidFill>
                <a:latin typeface="Arial"/>
                <a:cs typeface="Arial"/>
              </a:rPr>
              <a:t>design!</a:t>
            </a:r>
            <a:endParaRPr sz="2800" dirty="0">
              <a:latin typeface="Arial"/>
              <a:cs typeface="Arial"/>
            </a:endParaRPr>
          </a:p>
          <a:p>
            <a:pPr marL="487680">
              <a:lnSpc>
                <a:spcPct val="100000"/>
              </a:lnSpc>
              <a:spcBef>
                <a:spcPts val="1700"/>
              </a:spcBef>
            </a:pPr>
            <a:r>
              <a:rPr sz="2400" i="1" spc="-5" dirty="0">
                <a:solidFill>
                  <a:srgbClr val="00AF50"/>
                </a:solidFill>
                <a:latin typeface="Arial"/>
                <a:cs typeface="Arial"/>
              </a:rPr>
              <a:t>Ref:</a:t>
            </a:r>
            <a:r>
              <a:rPr sz="2400" i="1" spc="5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2400" i="1" spc="-5" dirty="0">
                <a:solidFill>
                  <a:srgbClr val="00AF50"/>
                </a:solidFill>
                <a:latin typeface="Arial"/>
                <a:cs typeface="Arial"/>
              </a:rPr>
              <a:t>Sutherland,</a:t>
            </a:r>
            <a:r>
              <a:rPr sz="2400" i="1" spc="25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2400" i="1" spc="-5" dirty="0">
                <a:solidFill>
                  <a:srgbClr val="00AF50"/>
                </a:solidFill>
                <a:latin typeface="Arial"/>
                <a:cs typeface="Arial"/>
              </a:rPr>
              <a:t>Sproull,</a:t>
            </a:r>
            <a:r>
              <a:rPr sz="2400" i="1" spc="25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2400" i="1" spc="-5" dirty="0">
                <a:solidFill>
                  <a:srgbClr val="00AF50"/>
                </a:solidFill>
                <a:latin typeface="Arial"/>
                <a:cs typeface="Arial"/>
              </a:rPr>
              <a:t>Harris,</a:t>
            </a:r>
            <a:r>
              <a:rPr sz="2400" i="1" spc="5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2400" i="1" dirty="0">
                <a:solidFill>
                  <a:srgbClr val="00AF50"/>
                </a:solidFill>
                <a:latin typeface="Arial"/>
                <a:cs typeface="Arial"/>
              </a:rPr>
              <a:t>“Logical</a:t>
            </a:r>
            <a:r>
              <a:rPr sz="2400" i="1" spc="25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2400" i="1" dirty="0">
                <a:solidFill>
                  <a:srgbClr val="00AF50"/>
                </a:solidFill>
                <a:latin typeface="Arial"/>
                <a:cs typeface="Arial"/>
              </a:rPr>
              <a:t>Effort” </a:t>
            </a:r>
            <a:r>
              <a:rPr sz="2400" i="1" spc="-5" dirty="0">
                <a:solidFill>
                  <a:srgbClr val="00AF50"/>
                </a:solidFill>
                <a:latin typeface="Arial"/>
                <a:cs typeface="Arial"/>
              </a:rPr>
              <a:t>(Morgan-Kaufmann</a:t>
            </a:r>
            <a:r>
              <a:rPr sz="2400" i="1" spc="25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2400" i="1" spc="-5" dirty="0">
                <a:solidFill>
                  <a:srgbClr val="00AF50"/>
                </a:solidFill>
                <a:latin typeface="Arial"/>
                <a:cs typeface="Arial"/>
              </a:rPr>
              <a:t>1999)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4F29AC9-0D77-4B99-B6FD-6152B9E5AFB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14</a:t>
            </a:fld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15</a:t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0" y="2004467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5400" b="1" dirty="0" smtClean="0"/>
              <a:t>希望</a:t>
            </a:r>
            <a:r>
              <a:rPr lang="zh-CN" altLang="en-US" sz="5400" b="1" dirty="0"/>
              <a:t>大家</a:t>
            </a:r>
            <a:r>
              <a:rPr lang="zh-CN" altLang="en-US" sz="5400" b="1" dirty="0" smtClean="0"/>
              <a:t>给五星满分好评！</a:t>
            </a:r>
            <a:endParaRPr lang="en-US" altLang="zh-CN" sz="5400" b="1" dirty="0" smtClean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0" y="3376067"/>
            <a:ext cx="1524000" cy="1477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913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76800" y="762000"/>
            <a:ext cx="16008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Outline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70636" y="2064257"/>
            <a:ext cx="9147810" cy="25819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b="1" dirty="0">
                <a:solidFill>
                  <a:srgbClr val="0000CC"/>
                </a:solidFill>
                <a:latin typeface="Arial"/>
                <a:cs typeface="Arial"/>
              </a:rPr>
              <a:t>Computing</a:t>
            </a:r>
            <a:r>
              <a:rPr sz="2800" b="1" spc="-1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0000CC"/>
                </a:solidFill>
                <a:latin typeface="Arial"/>
                <a:cs typeface="Arial"/>
              </a:rPr>
              <a:t>the</a:t>
            </a:r>
            <a:r>
              <a:rPr sz="2800" b="1" spc="-1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0000CC"/>
                </a:solidFill>
                <a:latin typeface="Arial"/>
                <a:cs typeface="Arial"/>
              </a:rPr>
              <a:t>Propagation</a:t>
            </a:r>
            <a:r>
              <a:rPr sz="2800" b="1" spc="-1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0000CC"/>
                </a:solidFill>
                <a:latin typeface="Arial"/>
                <a:cs typeface="Arial"/>
              </a:rPr>
              <a:t>Delay of</a:t>
            </a:r>
            <a:r>
              <a:rPr sz="2800" b="1" spc="-1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0000CC"/>
                </a:solidFill>
                <a:latin typeface="Arial"/>
                <a:cs typeface="Arial"/>
              </a:rPr>
              <a:t>a</a:t>
            </a:r>
            <a:r>
              <a:rPr sz="2800" b="1" spc="-1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0000CC"/>
                </a:solidFill>
                <a:latin typeface="Arial"/>
                <a:cs typeface="Arial"/>
              </a:rPr>
              <a:t>Given</a:t>
            </a:r>
            <a:r>
              <a:rPr sz="2800" b="1" spc="-1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0000CC"/>
                </a:solidFill>
                <a:latin typeface="Arial"/>
                <a:cs typeface="Arial"/>
              </a:rPr>
              <a:t>Circuit</a:t>
            </a:r>
            <a:endParaRPr sz="2800">
              <a:latin typeface="Arial"/>
              <a:cs typeface="Arial"/>
            </a:endParaRPr>
          </a:p>
          <a:p>
            <a:pPr marL="755650" lvl="1" indent="-286385">
              <a:lnSpc>
                <a:spcPct val="100000"/>
              </a:lnSpc>
              <a:spcBef>
                <a:spcPts val="10"/>
              </a:spcBef>
              <a:buChar char="–"/>
              <a:tabLst>
                <a:tab pos="756285" algn="l"/>
              </a:tabLst>
            </a:pPr>
            <a:r>
              <a:rPr sz="2400" spc="-5" dirty="0">
                <a:solidFill>
                  <a:srgbClr val="006600"/>
                </a:solidFill>
                <a:latin typeface="Arial"/>
                <a:cs typeface="Arial"/>
              </a:rPr>
              <a:t>Conventional</a:t>
            </a:r>
            <a:r>
              <a:rPr sz="2400" spc="5" dirty="0">
                <a:solidFill>
                  <a:srgbClr val="00660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6600"/>
                </a:solidFill>
                <a:latin typeface="Arial"/>
                <a:cs typeface="Arial"/>
              </a:rPr>
              <a:t>Method</a:t>
            </a:r>
            <a:endParaRPr sz="2400">
              <a:latin typeface="Arial"/>
              <a:cs typeface="Arial"/>
            </a:endParaRPr>
          </a:p>
          <a:p>
            <a:pPr marL="755650" lvl="1" indent="-286385">
              <a:lnSpc>
                <a:spcPct val="100000"/>
              </a:lnSpc>
              <a:buChar char="–"/>
              <a:tabLst>
                <a:tab pos="756285" algn="l"/>
              </a:tabLst>
            </a:pPr>
            <a:r>
              <a:rPr sz="2400" spc="-5" dirty="0">
                <a:solidFill>
                  <a:srgbClr val="006600"/>
                </a:solidFill>
                <a:latin typeface="Arial"/>
                <a:cs typeface="Arial"/>
              </a:rPr>
              <a:t>Logical</a:t>
            </a:r>
            <a:r>
              <a:rPr sz="2400" spc="10" dirty="0">
                <a:solidFill>
                  <a:srgbClr val="00660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6600"/>
                </a:solidFill>
                <a:latin typeface="Arial"/>
                <a:cs typeface="Arial"/>
              </a:rPr>
              <a:t>Efforts</a:t>
            </a:r>
            <a:r>
              <a:rPr sz="2400" spc="-15" dirty="0">
                <a:solidFill>
                  <a:srgbClr val="00660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6600"/>
                </a:solidFill>
                <a:latin typeface="Arial"/>
                <a:cs typeface="Arial"/>
              </a:rPr>
              <a:t>Method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864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b="1" dirty="0">
                <a:solidFill>
                  <a:srgbClr val="0000CC"/>
                </a:solidFill>
                <a:latin typeface="Arial"/>
                <a:cs typeface="Arial"/>
              </a:rPr>
              <a:t>Optimize</a:t>
            </a:r>
            <a:r>
              <a:rPr sz="2800" b="1" spc="-2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0000CC"/>
                </a:solidFill>
                <a:latin typeface="Arial"/>
                <a:cs typeface="Arial"/>
              </a:rPr>
              <a:t>the</a:t>
            </a:r>
            <a:r>
              <a:rPr sz="2800" b="1" spc="-1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0000CC"/>
                </a:solidFill>
                <a:latin typeface="Arial"/>
                <a:cs typeface="Arial"/>
              </a:rPr>
              <a:t>Propagation</a:t>
            </a:r>
            <a:r>
              <a:rPr sz="2800" b="1" spc="-1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0000CC"/>
                </a:solidFill>
                <a:latin typeface="Arial"/>
                <a:cs typeface="Arial"/>
              </a:rPr>
              <a:t>Delay</a:t>
            </a:r>
            <a:r>
              <a:rPr sz="2800" b="1" spc="-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0000CC"/>
                </a:solidFill>
                <a:latin typeface="Arial"/>
                <a:cs typeface="Arial"/>
              </a:rPr>
              <a:t>of</a:t>
            </a:r>
            <a:r>
              <a:rPr sz="2800" b="1" spc="-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0000CC"/>
                </a:solidFill>
                <a:latin typeface="Arial"/>
                <a:cs typeface="Arial"/>
              </a:rPr>
              <a:t>Logic</a:t>
            </a:r>
            <a:r>
              <a:rPr sz="2800" b="1" spc="-1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0000CC"/>
                </a:solidFill>
                <a:latin typeface="Arial"/>
                <a:cs typeface="Arial"/>
              </a:rPr>
              <a:t>Circuit</a:t>
            </a:r>
            <a:endParaRPr sz="2800">
              <a:latin typeface="Arial"/>
              <a:cs typeface="Arial"/>
            </a:endParaRPr>
          </a:p>
          <a:p>
            <a:pPr marL="755650" lvl="1" indent="-286385">
              <a:lnSpc>
                <a:spcPct val="100000"/>
              </a:lnSpc>
              <a:spcBef>
                <a:spcPts val="10"/>
              </a:spcBef>
              <a:buChar char="–"/>
              <a:tabLst>
                <a:tab pos="756285" algn="l"/>
              </a:tabLst>
            </a:pPr>
            <a:r>
              <a:rPr sz="2400" dirty="0">
                <a:solidFill>
                  <a:srgbClr val="006600"/>
                </a:solidFill>
                <a:latin typeface="Arial"/>
                <a:cs typeface="Arial"/>
              </a:rPr>
              <a:t>Optimize</a:t>
            </a:r>
            <a:r>
              <a:rPr sz="2400" spc="-20" dirty="0">
                <a:solidFill>
                  <a:srgbClr val="0066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6600"/>
                </a:solidFill>
                <a:latin typeface="Arial"/>
                <a:cs typeface="Arial"/>
              </a:rPr>
              <a:t>the</a:t>
            </a:r>
            <a:r>
              <a:rPr sz="2400" spc="-20" dirty="0">
                <a:solidFill>
                  <a:srgbClr val="0066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6600"/>
                </a:solidFill>
                <a:latin typeface="Arial"/>
                <a:cs typeface="Arial"/>
              </a:rPr>
              <a:t>INV</a:t>
            </a:r>
            <a:r>
              <a:rPr sz="2400" spc="-25" dirty="0">
                <a:solidFill>
                  <a:srgbClr val="00660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6600"/>
                </a:solidFill>
                <a:latin typeface="Arial"/>
                <a:cs typeface="Arial"/>
              </a:rPr>
              <a:t>Chain</a:t>
            </a:r>
            <a:endParaRPr sz="2400">
              <a:latin typeface="Arial"/>
              <a:cs typeface="Arial"/>
            </a:endParaRPr>
          </a:p>
          <a:p>
            <a:pPr marL="755650" lvl="1" indent="-286385">
              <a:lnSpc>
                <a:spcPct val="100000"/>
              </a:lnSpc>
              <a:buChar char="–"/>
              <a:tabLst>
                <a:tab pos="756285" algn="l"/>
              </a:tabLst>
            </a:pPr>
            <a:r>
              <a:rPr sz="2400" dirty="0">
                <a:solidFill>
                  <a:srgbClr val="006600"/>
                </a:solidFill>
                <a:latin typeface="Arial"/>
                <a:cs typeface="Arial"/>
              </a:rPr>
              <a:t>Optimize</a:t>
            </a:r>
            <a:r>
              <a:rPr sz="2400" spc="5" dirty="0">
                <a:solidFill>
                  <a:srgbClr val="00660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6600"/>
                </a:solidFill>
                <a:latin typeface="Arial"/>
                <a:cs typeface="Arial"/>
              </a:rPr>
              <a:t>a</a:t>
            </a:r>
            <a:r>
              <a:rPr sz="2400" spc="10" dirty="0">
                <a:solidFill>
                  <a:srgbClr val="00660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6600"/>
                </a:solidFill>
                <a:latin typeface="Arial"/>
                <a:cs typeface="Arial"/>
              </a:rPr>
              <a:t>Multi-Stage</a:t>
            </a:r>
            <a:r>
              <a:rPr sz="2400" spc="15" dirty="0">
                <a:solidFill>
                  <a:srgbClr val="00660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6600"/>
                </a:solidFill>
                <a:latin typeface="Arial"/>
                <a:cs typeface="Arial"/>
              </a:rPr>
              <a:t>Combinational</a:t>
            </a:r>
            <a:r>
              <a:rPr sz="2400" spc="30" dirty="0">
                <a:solidFill>
                  <a:srgbClr val="00660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6600"/>
                </a:solidFill>
                <a:latin typeface="Arial"/>
                <a:cs typeface="Arial"/>
              </a:rPr>
              <a:t>Logic</a:t>
            </a:r>
            <a:r>
              <a:rPr sz="2400" spc="20" dirty="0">
                <a:solidFill>
                  <a:srgbClr val="00660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6600"/>
                </a:solidFill>
                <a:latin typeface="Arial"/>
                <a:cs typeface="Arial"/>
              </a:rPr>
              <a:t>Circuit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09C51BE-1AB4-575E-B60D-AE2AAB971DB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2</a:t>
            </a:fld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64088" y="222800"/>
            <a:ext cx="451294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/>
              <a:t>Review:</a:t>
            </a:r>
            <a:r>
              <a:rPr sz="3200" spc="-25" dirty="0"/>
              <a:t> </a:t>
            </a:r>
            <a:r>
              <a:rPr sz="3200" spc="-5" dirty="0"/>
              <a:t>Logical</a:t>
            </a:r>
            <a:r>
              <a:rPr sz="3200" spc="-30" dirty="0"/>
              <a:t> </a:t>
            </a:r>
            <a:r>
              <a:rPr sz="3200" spc="-5" dirty="0"/>
              <a:t>Efforts</a:t>
            </a:r>
            <a:endParaRPr sz="32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003261" y="2097023"/>
          <a:ext cx="8521065" cy="12843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39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41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397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5675">
                <a:tc>
                  <a:txBody>
                    <a:bodyPr/>
                    <a:lstStyle/>
                    <a:p>
                      <a:pPr marL="419734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b="1" spc="-5" dirty="0">
                          <a:solidFill>
                            <a:srgbClr val="004099"/>
                          </a:solidFill>
                          <a:latin typeface="Arial"/>
                          <a:cs typeface="Arial"/>
                        </a:rPr>
                        <a:t>Logical</a:t>
                      </a:r>
                      <a:r>
                        <a:rPr sz="2000" b="1" spc="-20" dirty="0">
                          <a:solidFill>
                            <a:srgbClr val="00409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spc="-5" dirty="0">
                          <a:solidFill>
                            <a:srgbClr val="004099"/>
                          </a:solidFill>
                          <a:latin typeface="Arial"/>
                          <a:cs typeface="Arial"/>
                        </a:rPr>
                        <a:t>effort</a:t>
                      </a:r>
                      <a:r>
                        <a:rPr sz="2000" b="1" spc="-25" dirty="0">
                          <a:solidFill>
                            <a:srgbClr val="00409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spc="-5" dirty="0">
                          <a:solidFill>
                            <a:srgbClr val="004099"/>
                          </a:solidFill>
                          <a:latin typeface="Arial"/>
                          <a:cs typeface="Arial"/>
                        </a:rPr>
                        <a:t>(</a:t>
                      </a:r>
                      <a:r>
                        <a:rPr sz="2000" b="1" i="1" spc="-5" dirty="0">
                          <a:solidFill>
                            <a:srgbClr val="004099"/>
                          </a:solidFill>
                          <a:latin typeface="Arial"/>
                          <a:cs typeface="Arial"/>
                        </a:rPr>
                        <a:t>g</a:t>
                      </a:r>
                      <a:r>
                        <a:rPr sz="2000" b="1" spc="-5" dirty="0">
                          <a:solidFill>
                            <a:srgbClr val="004099"/>
                          </a:solidFill>
                          <a:latin typeface="Arial"/>
                          <a:cs typeface="Arial"/>
                        </a:rPr>
                        <a:t>)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/>
                    <a:lstStyle/>
                    <a:p>
                      <a:pPr marL="13843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b="1" spc="-5" dirty="0">
                          <a:solidFill>
                            <a:srgbClr val="004099"/>
                          </a:solidFill>
                          <a:latin typeface="Arial"/>
                          <a:cs typeface="Arial"/>
                        </a:rPr>
                        <a:t>Electrical</a:t>
                      </a:r>
                      <a:r>
                        <a:rPr sz="2000" b="1" spc="-35" dirty="0">
                          <a:solidFill>
                            <a:srgbClr val="00409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spc="-5" dirty="0">
                          <a:solidFill>
                            <a:srgbClr val="004099"/>
                          </a:solidFill>
                          <a:latin typeface="Arial"/>
                          <a:cs typeface="Arial"/>
                        </a:rPr>
                        <a:t>Fan-Out</a:t>
                      </a:r>
                      <a:r>
                        <a:rPr sz="2000" b="1" spc="-10" dirty="0">
                          <a:solidFill>
                            <a:srgbClr val="00409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spc="-5" dirty="0">
                          <a:solidFill>
                            <a:srgbClr val="004099"/>
                          </a:solidFill>
                          <a:latin typeface="Arial"/>
                          <a:cs typeface="Arial"/>
                        </a:rPr>
                        <a:t>(</a:t>
                      </a:r>
                      <a:r>
                        <a:rPr sz="2000" b="1" i="1" spc="-5" dirty="0">
                          <a:solidFill>
                            <a:srgbClr val="004099"/>
                          </a:solidFill>
                          <a:latin typeface="Arial"/>
                          <a:cs typeface="Arial"/>
                        </a:rPr>
                        <a:t>h</a:t>
                      </a:r>
                      <a:r>
                        <a:rPr sz="2000" b="1" spc="-5" dirty="0">
                          <a:solidFill>
                            <a:srgbClr val="004099"/>
                          </a:solidFill>
                          <a:latin typeface="Arial"/>
                          <a:cs typeface="Arial"/>
                        </a:rPr>
                        <a:t>)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/>
                    <a:lstStyle/>
                    <a:p>
                      <a:pPr marL="33464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b="1" spc="-5" dirty="0">
                          <a:solidFill>
                            <a:srgbClr val="004099"/>
                          </a:solidFill>
                          <a:latin typeface="Arial"/>
                          <a:cs typeface="Arial"/>
                        </a:rPr>
                        <a:t>Parasitic</a:t>
                      </a:r>
                      <a:r>
                        <a:rPr sz="2000" b="1" spc="-30" dirty="0">
                          <a:solidFill>
                            <a:srgbClr val="00409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spc="-5" dirty="0">
                          <a:solidFill>
                            <a:srgbClr val="004099"/>
                          </a:solidFill>
                          <a:latin typeface="Arial"/>
                          <a:cs typeface="Arial"/>
                        </a:rPr>
                        <a:t>delay</a:t>
                      </a:r>
                      <a:r>
                        <a:rPr sz="2000" b="1" spc="-10" dirty="0">
                          <a:solidFill>
                            <a:srgbClr val="00409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spc="-5" dirty="0">
                          <a:solidFill>
                            <a:srgbClr val="004099"/>
                          </a:solidFill>
                          <a:latin typeface="Arial"/>
                          <a:cs typeface="Arial"/>
                        </a:rPr>
                        <a:t>(</a:t>
                      </a:r>
                      <a:r>
                        <a:rPr sz="2000" b="1" i="1" spc="-5" dirty="0">
                          <a:solidFill>
                            <a:srgbClr val="004099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sz="2000" b="1" spc="-5" dirty="0">
                          <a:solidFill>
                            <a:srgbClr val="004099"/>
                          </a:solidFill>
                          <a:latin typeface="Arial"/>
                          <a:cs typeface="Arial"/>
                        </a:rPr>
                        <a:t>)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8675">
                <a:tc>
                  <a:txBody>
                    <a:bodyPr/>
                    <a:lstStyle/>
                    <a:p>
                      <a:pPr marL="252729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3600" i="1" baseline="-27777" dirty="0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sz="3600" i="1" spc="179" baseline="-27777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600" baseline="-27777" dirty="0">
                          <a:latin typeface="Symbol"/>
                          <a:cs typeface="Symbol"/>
                        </a:rPr>
                        <a:t></a:t>
                      </a:r>
                      <a:r>
                        <a:rPr sz="3600" spc="382" baseline="-27777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600" i="1" spc="37" baseline="13888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400" i="1" spc="10" dirty="0">
                          <a:latin typeface="Times New Roman"/>
                          <a:cs typeface="Times New Roman"/>
                        </a:rPr>
                        <a:t>gat</a:t>
                      </a:r>
                      <a:r>
                        <a:rPr sz="1400" i="1" dirty="0">
                          <a:latin typeface="Times New Roman"/>
                          <a:cs typeface="Times New Roman"/>
                        </a:rPr>
                        <a:t>e </a:t>
                      </a:r>
                      <a:r>
                        <a:rPr sz="1400" i="1" spc="-1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600" baseline="13888" dirty="0">
                          <a:latin typeface="Symbol"/>
                          <a:cs typeface="Symbol"/>
                        </a:rPr>
                        <a:t></a:t>
                      </a:r>
                      <a:r>
                        <a:rPr sz="3600" spc="-562" baseline="13888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600" i="1" baseline="13888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1400" i="1" spc="10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400" i="1" spc="8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,</a:t>
                      </a:r>
                      <a:r>
                        <a:rPr sz="1400" spc="-2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i="1" spc="10" dirty="0">
                          <a:latin typeface="Times New Roman"/>
                          <a:cs typeface="Times New Roman"/>
                        </a:rPr>
                        <a:t>gate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775970">
                        <a:lnSpc>
                          <a:spcPts val="2630"/>
                        </a:lnSpc>
                        <a:spcBef>
                          <a:spcPts val="805"/>
                        </a:spcBef>
                      </a:pPr>
                      <a:r>
                        <a:rPr sz="3600" i="1" spc="-7" baseline="13888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400" i="1" spc="-25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400" i="1" dirty="0">
                          <a:latin typeface="Times New Roman"/>
                          <a:cs typeface="Times New Roman"/>
                        </a:rPr>
                        <a:t>NV </a:t>
                      </a:r>
                      <a:r>
                        <a:rPr sz="1400" i="1" spc="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600" baseline="13888" dirty="0">
                          <a:latin typeface="Symbol"/>
                          <a:cs typeface="Symbol"/>
                        </a:rPr>
                        <a:t></a:t>
                      </a:r>
                      <a:r>
                        <a:rPr sz="3600" spc="-562" baseline="13888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600" i="1" baseline="13888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1400" i="1" spc="10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400" i="1" spc="8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400" spc="100" dirty="0">
                          <a:latin typeface="Times New Roman"/>
                          <a:cs typeface="Times New Roman"/>
                        </a:rPr>
                        <a:t>,</a:t>
                      </a:r>
                      <a:r>
                        <a:rPr sz="1400" i="1" spc="-25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400" i="1" dirty="0">
                          <a:latin typeface="Times New Roman"/>
                          <a:cs typeface="Times New Roman"/>
                        </a:rPr>
                        <a:t>NV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33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528320">
                        <a:lnSpc>
                          <a:spcPct val="100000"/>
                        </a:lnSpc>
                        <a:spcBef>
                          <a:spcPts val="10"/>
                        </a:spcBef>
                        <a:tabLst>
                          <a:tab pos="1133475" algn="l"/>
                        </a:tabLst>
                      </a:pPr>
                      <a:r>
                        <a:rPr sz="3750" i="1" spc="22" baseline="-22222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3750" i="1" spc="-15" baseline="-22222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750" spc="22" baseline="-22222" dirty="0">
                          <a:latin typeface="Symbol"/>
                          <a:cs typeface="Symbol"/>
                        </a:rPr>
                        <a:t></a:t>
                      </a:r>
                      <a:r>
                        <a:rPr sz="3750" spc="22" baseline="-22222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3750" i="1" spc="-15" baseline="14444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1450" i="1" spc="-10" dirty="0">
                          <a:latin typeface="Times New Roman"/>
                          <a:cs typeface="Times New Roman"/>
                        </a:rPr>
                        <a:t>load</a:t>
                      </a: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marR="12065" algn="ctr">
                        <a:lnSpc>
                          <a:spcPts val="2790"/>
                        </a:lnSpc>
                        <a:spcBef>
                          <a:spcPts val="620"/>
                        </a:spcBef>
                      </a:pPr>
                      <a:r>
                        <a:rPr sz="3750" i="1" spc="-89" baseline="14444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1450" i="1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450" i="1" spc="75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450" dirty="0">
                          <a:latin typeface="Times New Roman"/>
                          <a:cs typeface="Times New Roman"/>
                        </a:rPr>
                        <a:t>,</a:t>
                      </a:r>
                      <a:r>
                        <a:rPr sz="1450" spc="-2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50" i="1" spc="-10" dirty="0">
                          <a:latin typeface="Times New Roman"/>
                          <a:cs typeface="Times New Roman"/>
                        </a:rPr>
                        <a:t>ga</a:t>
                      </a:r>
                      <a:r>
                        <a:rPr sz="1450" i="1" dirty="0">
                          <a:latin typeface="Times New Roman"/>
                          <a:cs typeface="Times New Roman"/>
                        </a:rPr>
                        <a:t>te</a:t>
                      </a:r>
                      <a:endParaRPr sz="145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49530">
                        <a:lnSpc>
                          <a:spcPts val="2400"/>
                        </a:lnSpc>
                      </a:pPr>
                      <a:r>
                        <a:rPr sz="3600" i="1" baseline="-27777" dirty="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3600" i="1" spc="-15" baseline="-27777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600" baseline="-27777" dirty="0">
                          <a:latin typeface="Symbol"/>
                          <a:cs typeface="Symbol"/>
                        </a:rPr>
                        <a:t></a:t>
                      </a:r>
                      <a:r>
                        <a:rPr sz="3600" spc="359" baseline="-27777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600" i="1" baseline="13888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400" i="1" dirty="0">
                          <a:latin typeface="Times New Roman"/>
                          <a:cs typeface="Times New Roman"/>
                        </a:rPr>
                        <a:t>gate</a:t>
                      </a:r>
                      <a:r>
                        <a:rPr sz="1400" i="1" spc="1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600" baseline="13888" dirty="0">
                          <a:latin typeface="Symbol"/>
                          <a:cs typeface="Symbol"/>
                        </a:rPr>
                        <a:t></a:t>
                      </a:r>
                      <a:r>
                        <a:rPr sz="3600" spc="-577" baseline="13888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600" i="1" spc="300" baseline="13888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1400" i="1" dirty="0">
                          <a:latin typeface="Times New Roman"/>
                          <a:cs typeface="Times New Roman"/>
                        </a:rPr>
                        <a:t>pa</a:t>
                      </a:r>
                      <a:r>
                        <a:rPr sz="1400" i="1" spc="114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400" spc="120" dirty="0">
                          <a:latin typeface="Times New Roman"/>
                          <a:cs typeface="Times New Roman"/>
                        </a:rPr>
                        <a:t>,</a:t>
                      </a:r>
                      <a:r>
                        <a:rPr sz="1400" i="1" dirty="0">
                          <a:latin typeface="Times New Roman"/>
                          <a:cs typeface="Times New Roman"/>
                        </a:rPr>
                        <a:t>gate </a:t>
                      </a:r>
                      <a:r>
                        <a:rPr sz="1400" i="1" spc="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600" spc="270" baseline="-27777" dirty="0">
                          <a:latin typeface="Symbol"/>
                          <a:cs typeface="Symbol"/>
                        </a:rPr>
                        <a:t></a:t>
                      </a:r>
                      <a:r>
                        <a:rPr sz="3825" i="1" baseline="-26143" dirty="0">
                          <a:latin typeface="Symbol"/>
                          <a:cs typeface="Symbol"/>
                        </a:rPr>
                        <a:t></a:t>
                      </a:r>
                      <a:endParaRPr sz="3825" baseline="-26143" dirty="0">
                        <a:latin typeface="Symbol"/>
                        <a:cs typeface="Symbol"/>
                      </a:endParaRPr>
                    </a:p>
                    <a:p>
                      <a:pPr marL="556895">
                        <a:lnSpc>
                          <a:spcPts val="2335"/>
                        </a:lnSpc>
                        <a:tabLst>
                          <a:tab pos="1130935" algn="l"/>
                          <a:tab pos="2486025" algn="l"/>
                        </a:tabLst>
                      </a:pPr>
                      <a:r>
                        <a:rPr sz="3600" i="1" spc="52" baseline="-30092" dirty="0">
                          <a:latin typeface="Times New Roman"/>
                          <a:cs typeface="Times New Roman"/>
                        </a:rPr>
                        <a:t>R	</a:t>
                      </a:r>
                      <a:r>
                        <a:rPr sz="3600" spc="22" baseline="-30092" dirty="0">
                          <a:latin typeface="Symbol"/>
                          <a:cs typeface="Symbol"/>
                        </a:rPr>
                        <a:t></a:t>
                      </a:r>
                      <a:r>
                        <a:rPr sz="3600" spc="-577" baseline="-30092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600" i="1" spc="60" baseline="-30092" dirty="0">
                          <a:latin typeface="Times New Roman"/>
                          <a:cs typeface="Times New Roman"/>
                        </a:rPr>
                        <a:t>C	</a:t>
                      </a:r>
                      <a:r>
                        <a:rPr sz="1400" i="1" spc="20" dirty="0">
                          <a:latin typeface="Times New Roman"/>
                          <a:cs typeface="Times New Roman"/>
                        </a:rPr>
                        <a:t>INV</a:t>
                      </a:r>
                      <a:endParaRPr sz="1400" dirty="0">
                        <a:latin typeface="Times New Roman"/>
                        <a:cs typeface="Times New Roman"/>
                      </a:endParaRPr>
                    </a:p>
                    <a:p>
                      <a:pPr marL="744855">
                        <a:lnSpc>
                          <a:spcPct val="100000"/>
                        </a:lnSpc>
                        <a:spcBef>
                          <a:spcPts val="5"/>
                        </a:spcBef>
                        <a:tabLst>
                          <a:tab pos="1470660" algn="l"/>
                        </a:tabLst>
                      </a:pPr>
                      <a:r>
                        <a:rPr sz="1400" i="1" spc="20" dirty="0">
                          <a:latin typeface="Times New Roman"/>
                          <a:cs typeface="Times New Roman"/>
                        </a:rPr>
                        <a:t>INV	</a:t>
                      </a:r>
                      <a:r>
                        <a:rPr sz="1400" i="1" spc="45" dirty="0">
                          <a:latin typeface="Times New Roman"/>
                          <a:cs typeface="Times New Roman"/>
                        </a:rPr>
                        <a:t>par</a:t>
                      </a:r>
                      <a:r>
                        <a:rPr sz="1400" spc="45" dirty="0">
                          <a:latin typeface="Times New Roman"/>
                          <a:cs typeface="Times New Roman"/>
                        </a:rPr>
                        <a:t>,</a:t>
                      </a:r>
                      <a:r>
                        <a:rPr sz="1400" i="1" spc="45" dirty="0">
                          <a:latin typeface="Times New Roman"/>
                          <a:cs typeface="Times New Roman"/>
                        </a:rPr>
                        <a:t>INV</a:t>
                      </a:r>
                      <a:endParaRPr sz="1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1755293" y="2954627"/>
            <a:ext cx="1490980" cy="0"/>
          </a:xfrm>
          <a:custGeom>
            <a:avLst/>
            <a:gdLst/>
            <a:ahLst/>
            <a:cxnLst/>
            <a:rect l="l" t="t" r="r" b="b"/>
            <a:pathLst>
              <a:path w="1490980">
                <a:moveTo>
                  <a:pt x="0" y="0"/>
                </a:moveTo>
                <a:lnTo>
                  <a:pt x="1490696" y="0"/>
                </a:lnTo>
              </a:path>
            </a:pathLst>
          </a:custGeom>
          <a:ln w="1260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877966" y="2928028"/>
            <a:ext cx="808355" cy="0"/>
          </a:xfrm>
          <a:custGeom>
            <a:avLst/>
            <a:gdLst/>
            <a:ahLst/>
            <a:cxnLst/>
            <a:rect l="l" t="t" r="r" b="b"/>
            <a:pathLst>
              <a:path w="808354">
                <a:moveTo>
                  <a:pt x="0" y="0"/>
                </a:moveTo>
                <a:lnTo>
                  <a:pt x="807937" y="0"/>
                </a:lnTo>
              </a:path>
            </a:pathLst>
          </a:custGeom>
          <a:ln w="154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218191" y="2945864"/>
            <a:ext cx="1634489" cy="0"/>
          </a:xfrm>
          <a:custGeom>
            <a:avLst/>
            <a:gdLst/>
            <a:ahLst/>
            <a:cxnLst/>
            <a:rect l="l" t="t" r="r" b="b"/>
            <a:pathLst>
              <a:path w="1634490">
                <a:moveTo>
                  <a:pt x="0" y="0"/>
                </a:moveTo>
                <a:lnTo>
                  <a:pt x="1634260" y="0"/>
                </a:lnTo>
              </a:path>
            </a:pathLst>
          </a:custGeom>
          <a:ln w="125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367026" y="1382522"/>
            <a:ext cx="200660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spc="-5" dirty="0">
                <a:solidFill>
                  <a:srgbClr val="FF0000"/>
                </a:solidFill>
                <a:latin typeface="Arial"/>
                <a:cs typeface="Arial"/>
              </a:rPr>
              <a:t>General</a:t>
            </a:r>
            <a:r>
              <a:rPr sz="2400" b="1" i="1" spc="-5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i="1" spc="-5" dirty="0">
                <a:solidFill>
                  <a:srgbClr val="FF0000"/>
                </a:solidFill>
                <a:latin typeface="Arial"/>
                <a:cs typeface="Arial"/>
              </a:rPr>
              <a:t>Form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0494523" y="2967756"/>
            <a:ext cx="774065" cy="0"/>
          </a:xfrm>
          <a:custGeom>
            <a:avLst/>
            <a:gdLst/>
            <a:ahLst/>
            <a:cxnLst/>
            <a:rect l="l" t="t" r="r" b="b"/>
            <a:pathLst>
              <a:path w="774065">
                <a:moveTo>
                  <a:pt x="0" y="0"/>
                </a:moveTo>
                <a:lnTo>
                  <a:pt x="773731" y="0"/>
                </a:lnTo>
              </a:path>
            </a:pathLst>
          </a:custGeom>
          <a:ln w="127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9928846" y="2937019"/>
            <a:ext cx="252095" cy="2032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1150" i="1" spc="-10" dirty="0">
                <a:latin typeface="Times New Roman"/>
                <a:cs typeface="Times New Roman"/>
              </a:rPr>
              <a:t>I</a:t>
            </a:r>
            <a:r>
              <a:rPr sz="1150" i="1" spc="15" dirty="0">
                <a:latin typeface="Times New Roman"/>
                <a:cs typeface="Times New Roman"/>
              </a:rPr>
              <a:t>NV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562029" y="2963605"/>
            <a:ext cx="185420" cy="3321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2000" i="1" spc="20" dirty="0">
                <a:latin typeface="Times New Roman"/>
                <a:cs typeface="Times New Roman"/>
              </a:rPr>
              <a:t>C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786624" y="2749100"/>
            <a:ext cx="119380" cy="3492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2100" i="1" spc="-30" dirty="0">
                <a:latin typeface="Symbol"/>
                <a:cs typeface="Symbol"/>
              </a:rPr>
              <a:t></a:t>
            </a:r>
            <a:endParaRPr sz="2100">
              <a:latin typeface="Symbol"/>
              <a:cs typeface="Symbo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259388" y="2629536"/>
            <a:ext cx="982980" cy="7112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10"/>
              </a:spcBef>
            </a:pPr>
            <a:r>
              <a:rPr sz="3000" spc="22" baseline="-29166" dirty="0">
                <a:latin typeface="Symbol"/>
                <a:cs typeface="Symbol"/>
              </a:rPr>
              <a:t></a:t>
            </a:r>
            <a:r>
              <a:rPr sz="3000" spc="142" baseline="-29166" dirty="0">
                <a:latin typeface="Times New Roman"/>
                <a:cs typeface="Times New Roman"/>
              </a:rPr>
              <a:t> </a:t>
            </a:r>
            <a:r>
              <a:rPr sz="3000" i="1" spc="240" baseline="13888" dirty="0">
                <a:latin typeface="Times New Roman"/>
                <a:cs typeface="Times New Roman"/>
              </a:rPr>
              <a:t>C</a:t>
            </a:r>
            <a:r>
              <a:rPr sz="1150" i="1" dirty="0">
                <a:latin typeface="Times New Roman"/>
                <a:cs typeface="Times New Roman"/>
              </a:rPr>
              <a:t>pa</a:t>
            </a:r>
            <a:r>
              <a:rPr sz="1150" i="1" spc="5" dirty="0">
                <a:latin typeface="Times New Roman"/>
                <a:cs typeface="Times New Roman"/>
              </a:rPr>
              <a:t>r</a:t>
            </a:r>
            <a:r>
              <a:rPr sz="1150" i="1" spc="-165" dirty="0">
                <a:latin typeface="Times New Roman"/>
                <a:cs typeface="Times New Roman"/>
              </a:rPr>
              <a:t> </a:t>
            </a:r>
            <a:r>
              <a:rPr sz="1150" spc="5" dirty="0">
                <a:latin typeface="Times New Roman"/>
                <a:cs typeface="Times New Roman"/>
              </a:rPr>
              <a:t>,</a:t>
            </a:r>
            <a:r>
              <a:rPr sz="1150" spc="-190" dirty="0">
                <a:latin typeface="Times New Roman"/>
                <a:cs typeface="Times New Roman"/>
              </a:rPr>
              <a:t> </a:t>
            </a:r>
            <a:r>
              <a:rPr sz="1150" i="1" spc="-10" dirty="0">
                <a:latin typeface="Times New Roman"/>
                <a:cs typeface="Times New Roman"/>
              </a:rPr>
              <a:t>I</a:t>
            </a:r>
            <a:r>
              <a:rPr sz="1150" i="1" spc="15" dirty="0">
                <a:latin typeface="Times New Roman"/>
                <a:cs typeface="Times New Roman"/>
              </a:rPr>
              <a:t>NV</a:t>
            </a:r>
            <a:endParaRPr sz="1150">
              <a:latin typeface="Times New Roman"/>
              <a:cs typeface="Times New Roman"/>
            </a:endParaRPr>
          </a:p>
          <a:p>
            <a:pPr marL="470534">
              <a:lnSpc>
                <a:spcPct val="100000"/>
              </a:lnSpc>
              <a:spcBef>
                <a:spcPts val="1600"/>
              </a:spcBef>
            </a:pPr>
            <a:r>
              <a:rPr sz="1150" i="1" spc="5" dirty="0">
                <a:latin typeface="Times New Roman"/>
                <a:cs typeface="Times New Roman"/>
              </a:rPr>
              <a:t>i</a:t>
            </a:r>
            <a:r>
              <a:rPr sz="1150" i="1" spc="75" dirty="0">
                <a:latin typeface="Times New Roman"/>
                <a:cs typeface="Times New Roman"/>
              </a:rPr>
              <a:t>n</a:t>
            </a:r>
            <a:r>
              <a:rPr sz="1150" spc="5" dirty="0">
                <a:latin typeface="Times New Roman"/>
                <a:cs typeface="Times New Roman"/>
              </a:rPr>
              <a:t>,</a:t>
            </a:r>
            <a:r>
              <a:rPr sz="1150" spc="-185" dirty="0">
                <a:latin typeface="Times New Roman"/>
                <a:cs typeface="Times New Roman"/>
              </a:rPr>
              <a:t> </a:t>
            </a:r>
            <a:r>
              <a:rPr sz="1150" i="1" spc="-10" dirty="0">
                <a:latin typeface="Times New Roman"/>
                <a:cs typeface="Times New Roman"/>
              </a:rPr>
              <a:t>I</a:t>
            </a:r>
            <a:r>
              <a:rPr sz="1150" i="1" spc="15" dirty="0">
                <a:latin typeface="Times New Roman"/>
                <a:cs typeface="Times New Roman"/>
              </a:rPr>
              <a:t>NV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9738741" y="2560701"/>
            <a:ext cx="1593850" cy="840105"/>
          </a:xfrm>
          <a:custGeom>
            <a:avLst/>
            <a:gdLst/>
            <a:ahLst/>
            <a:cxnLst/>
            <a:rect l="l" t="t" r="r" b="b"/>
            <a:pathLst>
              <a:path w="1593850" h="840104">
                <a:moveTo>
                  <a:pt x="0" y="839724"/>
                </a:moveTo>
                <a:lnTo>
                  <a:pt x="1593342" y="839724"/>
                </a:lnTo>
                <a:lnTo>
                  <a:pt x="1593342" y="0"/>
                </a:lnTo>
                <a:lnTo>
                  <a:pt x="0" y="0"/>
                </a:lnTo>
                <a:lnTo>
                  <a:pt x="0" y="839724"/>
                </a:lnTo>
                <a:close/>
              </a:path>
            </a:pathLst>
          </a:custGeom>
          <a:ln w="2514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980439" y="3379215"/>
            <a:ext cx="281622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solidFill>
                  <a:srgbClr val="FF0000"/>
                </a:solidFill>
                <a:latin typeface="Arial"/>
                <a:cs typeface="Arial"/>
              </a:rPr>
              <a:t>Size</a:t>
            </a:r>
            <a:r>
              <a:rPr sz="2000" b="1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FF0000"/>
                </a:solidFill>
                <a:latin typeface="Arial"/>
                <a:cs typeface="Arial"/>
              </a:rPr>
              <a:t>Ratio</a:t>
            </a:r>
            <a:r>
              <a:rPr sz="2000" b="1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FF0000"/>
                </a:solidFill>
                <a:latin typeface="Arial"/>
                <a:cs typeface="Arial"/>
              </a:rPr>
              <a:t>Independent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831838" y="3379215"/>
            <a:ext cx="281622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solidFill>
                  <a:srgbClr val="FF0000"/>
                </a:solidFill>
                <a:latin typeface="Arial"/>
                <a:cs typeface="Arial"/>
              </a:rPr>
              <a:t>Size</a:t>
            </a:r>
            <a:r>
              <a:rPr sz="2000" b="1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FF0000"/>
                </a:solidFill>
                <a:latin typeface="Arial"/>
                <a:cs typeface="Arial"/>
              </a:rPr>
              <a:t>Ratio</a:t>
            </a:r>
            <a:r>
              <a:rPr sz="2000" b="1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FF0000"/>
                </a:solidFill>
                <a:latin typeface="Arial"/>
                <a:cs typeface="Arial"/>
              </a:rPr>
              <a:t>Independent</a:t>
            </a:r>
            <a:endParaRPr sz="2000">
              <a:latin typeface="Arial"/>
              <a:cs typeface="Arial"/>
            </a:endParaRPr>
          </a:p>
        </p:txBody>
      </p:sp>
      <p:pic>
        <p:nvPicPr>
          <p:cNvPr id="17" name="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969514" y="3741420"/>
            <a:ext cx="6102095" cy="2731007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947166D9-6058-A122-90DC-678EBD046C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275324"/>
            <a:ext cx="3329702" cy="583121"/>
          </a:xfrm>
          <a:prstGeom prst="rect">
            <a:avLst/>
          </a:prstGeom>
        </p:spPr>
      </p:pic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ADD869B-7FA3-C530-3875-0D291EBAE74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3</a:t>
            </a:fld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8000" y="187280"/>
            <a:ext cx="7263448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zh-CN" sz="3000" dirty="0"/>
              <a:t>Review:</a:t>
            </a:r>
            <a:r>
              <a:rPr lang="en-US" altLang="zh-CN" sz="3000" spc="-140" dirty="0"/>
              <a:t> </a:t>
            </a:r>
            <a:r>
              <a:rPr sz="3000" b="1" i="0" dirty="0">
                <a:latin typeface="Arial"/>
                <a:cs typeface="Arial"/>
              </a:rPr>
              <a:t>A</a:t>
            </a:r>
            <a:r>
              <a:rPr sz="3000" b="1" i="0" spc="-135" dirty="0">
                <a:latin typeface="Arial"/>
                <a:cs typeface="Arial"/>
              </a:rPr>
              <a:t> </a:t>
            </a:r>
            <a:r>
              <a:rPr sz="3000" b="1" i="0" spc="-5" dirty="0">
                <a:latin typeface="Arial"/>
                <a:cs typeface="Arial"/>
              </a:rPr>
              <a:t>Random</a:t>
            </a:r>
            <a:r>
              <a:rPr sz="3000" b="1" i="0" spc="-20" dirty="0">
                <a:latin typeface="Arial"/>
                <a:cs typeface="Arial"/>
              </a:rPr>
              <a:t> </a:t>
            </a:r>
            <a:r>
              <a:rPr sz="3000" b="1" i="0" dirty="0">
                <a:latin typeface="Arial"/>
                <a:cs typeface="Arial"/>
              </a:rPr>
              <a:t>Multi-Stage</a:t>
            </a:r>
            <a:r>
              <a:rPr sz="3000" b="1" i="0" spc="-15" dirty="0">
                <a:latin typeface="Arial"/>
                <a:cs typeface="Arial"/>
              </a:rPr>
              <a:t> </a:t>
            </a:r>
            <a:r>
              <a:rPr sz="3000" b="1" i="0" dirty="0">
                <a:latin typeface="Arial"/>
                <a:cs typeface="Arial"/>
              </a:rPr>
              <a:t>Network</a:t>
            </a:r>
            <a:endParaRPr sz="3000" dirty="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420950" y="1540025"/>
            <a:ext cx="7706995" cy="2365375"/>
            <a:chOff x="290322" y="1177289"/>
            <a:chExt cx="7706995" cy="2365375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0322" y="1183385"/>
              <a:ext cx="6145530" cy="235915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655307" y="1177289"/>
              <a:ext cx="1341881" cy="2133600"/>
            </a:xfrm>
            <a:prstGeom prst="rect">
              <a:avLst/>
            </a:prstGeom>
          </p:spPr>
        </p:pic>
      </p:grp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609600" y="3847509"/>
          <a:ext cx="7021192" cy="18461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950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78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091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091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4097"/>
                      </a:solidFill>
                      <a:prstDash val="solid"/>
                    </a:lnL>
                    <a:lnR w="12700">
                      <a:solidFill>
                        <a:srgbClr val="004097"/>
                      </a:solidFill>
                      <a:prstDash val="solid"/>
                    </a:lnR>
                    <a:lnT w="12700">
                      <a:solidFill>
                        <a:srgbClr val="004097"/>
                      </a:solidFill>
                      <a:prstDash val="solid"/>
                    </a:lnT>
                    <a:lnB w="12700">
                      <a:solidFill>
                        <a:srgbClr val="004097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Stage</a:t>
                      </a:r>
                      <a:r>
                        <a:rPr sz="1800" b="1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5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4097"/>
                      </a:solidFill>
                      <a:prstDash val="solid"/>
                    </a:lnL>
                    <a:lnR w="12700">
                      <a:solidFill>
                        <a:srgbClr val="004097"/>
                      </a:solidFill>
                      <a:prstDash val="solid"/>
                    </a:lnR>
                    <a:lnT w="12700">
                      <a:solidFill>
                        <a:srgbClr val="004097"/>
                      </a:solidFill>
                      <a:prstDash val="solid"/>
                    </a:lnT>
                    <a:lnB w="12700">
                      <a:solidFill>
                        <a:srgbClr val="004097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Stage</a:t>
                      </a:r>
                      <a:r>
                        <a:rPr sz="1800" b="1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5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4097"/>
                      </a:solidFill>
                      <a:prstDash val="solid"/>
                    </a:lnL>
                    <a:lnR w="12700">
                      <a:solidFill>
                        <a:srgbClr val="004097"/>
                      </a:solidFill>
                      <a:prstDash val="solid"/>
                    </a:lnR>
                    <a:lnT w="12700">
                      <a:solidFill>
                        <a:srgbClr val="004097"/>
                      </a:solidFill>
                      <a:prstDash val="solid"/>
                    </a:lnT>
                    <a:lnB w="12700">
                      <a:solidFill>
                        <a:srgbClr val="004097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Stage</a:t>
                      </a:r>
                      <a:r>
                        <a:rPr sz="1800" b="1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5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4097"/>
                      </a:solidFill>
                      <a:prstDash val="solid"/>
                    </a:lnL>
                    <a:lnR w="12700">
                      <a:solidFill>
                        <a:srgbClr val="004097"/>
                      </a:solidFill>
                      <a:prstDash val="solid"/>
                    </a:lnR>
                    <a:lnT w="12700">
                      <a:solidFill>
                        <a:srgbClr val="004097"/>
                      </a:solidFill>
                      <a:prstDash val="solid"/>
                    </a:lnT>
                    <a:lnB w="12700">
                      <a:solidFill>
                        <a:srgbClr val="004097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60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Gate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4097"/>
                      </a:solidFill>
                      <a:prstDash val="solid"/>
                    </a:lnL>
                    <a:lnR w="12700">
                      <a:solidFill>
                        <a:srgbClr val="004097"/>
                      </a:solidFill>
                      <a:prstDash val="solid"/>
                    </a:lnR>
                    <a:lnT w="12700">
                      <a:solidFill>
                        <a:srgbClr val="004097"/>
                      </a:solidFill>
                      <a:prstDash val="solid"/>
                    </a:lnT>
                    <a:lnB w="12700">
                      <a:solidFill>
                        <a:srgbClr val="004097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2-NAND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4097"/>
                      </a:solidFill>
                      <a:prstDash val="solid"/>
                    </a:lnL>
                    <a:lnR w="12700">
                      <a:solidFill>
                        <a:srgbClr val="004097"/>
                      </a:solidFill>
                      <a:prstDash val="solid"/>
                    </a:lnR>
                    <a:lnT w="12700">
                      <a:solidFill>
                        <a:srgbClr val="004097"/>
                      </a:solidFill>
                      <a:prstDash val="solid"/>
                    </a:lnT>
                    <a:lnB w="12700">
                      <a:solidFill>
                        <a:srgbClr val="004097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2-NAND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4097"/>
                      </a:solidFill>
                      <a:prstDash val="solid"/>
                    </a:lnL>
                    <a:lnR w="12700">
                      <a:solidFill>
                        <a:srgbClr val="004097"/>
                      </a:solidFill>
                      <a:prstDash val="solid"/>
                    </a:lnR>
                    <a:lnT w="12700">
                      <a:solidFill>
                        <a:srgbClr val="004097"/>
                      </a:solidFill>
                      <a:prstDash val="solid"/>
                    </a:lnT>
                    <a:lnB w="12700">
                      <a:solidFill>
                        <a:srgbClr val="004097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2-NOR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4097"/>
                      </a:solidFill>
                      <a:prstDash val="solid"/>
                    </a:lnL>
                    <a:lnR w="12700">
                      <a:solidFill>
                        <a:srgbClr val="004097"/>
                      </a:solidFill>
                      <a:prstDash val="solid"/>
                    </a:lnR>
                    <a:lnT w="12700">
                      <a:solidFill>
                        <a:srgbClr val="004097"/>
                      </a:solidFill>
                      <a:prstDash val="solid"/>
                    </a:lnT>
                    <a:lnB w="12700">
                      <a:solidFill>
                        <a:srgbClr val="004097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i="1" dirty="0">
                          <a:latin typeface="Arial"/>
                          <a:cs typeface="Arial"/>
                        </a:rPr>
                        <a:t>g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4097"/>
                      </a:solidFill>
                      <a:prstDash val="solid"/>
                    </a:lnL>
                    <a:lnR w="12700">
                      <a:solidFill>
                        <a:srgbClr val="004097"/>
                      </a:solidFill>
                      <a:prstDash val="solid"/>
                    </a:lnR>
                    <a:lnT w="12700">
                      <a:solidFill>
                        <a:srgbClr val="004097"/>
                      </a:solidFill>
                      <a:prstDash val="solid"/>
                    </a:lnT>
                    <a:lnB w="12700">
                      <a:solidFill>
                        <a:srgbClr val="004097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4/3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4097"/>
                      </a:solidFill>
                      <a:prstDash val="solid"/>
                    </a:lnL>
                    <a:lnR w="12700">
                      <a:solidFill>
                        <a:srgbClr val="004097"/>
                      </a:solidFill>
                      <a:prstDash val="solid"/>
                    </a:lnR>
                    <a:lnT w="12700">
                      <a:solidFill>
                        <a:srgbClr val="004097"/>
                      </a:solidFill>
                      <a:prstDash val="solid"/>
                    </a:lnT>
                    <a:lnB w="12700">
                      <a:solidFill>
                        <a:srgbClr val="004097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4/3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4097"/>
                      </a:solidFill>
                      <a:prstDash val="solid"/>
                    </a:lnL>
                    <a:lnR w="12700">
                      <a:solidFill>
                        <a:srgbClr val="004097"/>
                      </a:solidFill>
                      <a:prstDash val="solid"/>
                    </a:lnR>
                    <a:lnT w="12700">
                      <a:solidFill>
                        <a:srgbClr val="004097"/>
                      </a:solidFill>
                      <a:prstDash val="solid"/>
                    </a:lnT>
                    <a:lnB w="12700">
                      <a:solidFill>
                        <a:srgbClr val="004097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5/3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4097"/>
                      </a:solidFill>
                      <a:prstDash val="solid"/>
                    </a:lnL>
                    <a:lnR w="12700">
                      <a:solidFill>
                        <a:srgbClr val="004097"/>
                      </a:solidFill>
                      <a:prstDash val="solid"/>
                    </a:lnR>
                    <a:lnT w="12700">
                      <a:solidFill>
                        <a:srgbClr val="004097"/>
                      </a:solidFill>
                      <a:prstDash val="solid"/>
                    </a:lnT>
                    <a:lnB w="12700">
                      <a:solidFill>
                        <a:srgbClr val="004097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886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i="1" dirty="0">
                          <a:latin typeface="Arial"/>
                          <a:cs typeface="Arial"/>
                        </a:rPr>
                        <a:t>p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4097"/>
                      </a:solidFill>
                      <a:prstDash val="solid"/>
                    </a:lnL>
                    <a:lnR w="12700">
                      <a:solidFill>
                        <a:srgbClr val="004097"/>
                      </a:solidFill>
                      <a:prstDash val="solid"/>
                    </a:lnR>
                    <a:lnT w="12700">
                      <a:solidFill>
                        <a:srgbClr val="004097"/>
                      </a:solidFill>
                      <a:prstDash val="solid"/>
                    </a:lnT>
                    <a:lnB w="12700">
                      <a:solidFill>
                        <a:srgbClr val="004097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4097"/>
                      </a:solidFill>
                      <a:prstDash val="solid"/>
                    </a:lnL>
                    <a:lnR w="12700">
                      <a:solidFill>
                        <a:srgbClr val="004097"/>
                      </a:solidFill>
                      <a:prstDash val="solid"/>
                    </a:lnR>
                    <a:lnT w="12700">
                      <a:solidFill>
                        <a:srgbClr val="004097"/>
                      </a:solidFill>
                      <a:prstDash val="solid"/>
                    </a:lnT>
                    <a:lnB w="12700">
                      <a:solidFill>
                        <a:srgbClr val="004097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4097"/>
                      </a:solidFill>
                      <a:prstDash val="solid"/>
                    </a:lnL>
                    <a:lnR w="12700">
                      <a:solidFill>
                        <a:srgbClr val="004097"/>
                      </a:solidFill>
                      <a:prstDash val="solid"/>
                    </a:lnR>
                    <a:lnT w="12700">
                      <a:solidFill>
                        <a:srgbClr val="004097"/>
                      </a:solidFill>
                      <a:prstDash val="solid"/>
                    </a:lnT>
                    <a:lnB w="12700">
                      <a:solidFill>
                        <a:srgbClr val="004097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4097"/>
                      </a:solidFill>
                      <a:prstDash val="solid"/>
                    </a:lnL>
                    <a:lnR w="12700">
                      <a:solidFill>
                        <a:srgbClr val="004097"/>
                      </a:solidFill>
                      <a:prstDash val="solid"/>
                    </a:lnR>
                    <a:lnT w="12700">
                      <a:solidFill>
                        <a:srgbClr val="004097"/>
                      </a:solidFill>
                      <a:prstDash val="solid"/>
                    </a:lnT>
                    <a:lnB w="12700">
                      <a:solidFill>
                        <a:srgbClr val="004097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i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h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4097"/>
                      </a:solidFill>
                      <a:prstDash val="solid"/>
                    </a:lnL>
                    <a:lnR w="12700">
                      <a:solidFill>
                        <a:srgbClr val="004097"/>
                      </a:solidFill>
                      <a:prstDash val="solid"/>
                    </a:lnR>
                    <a:lnT w="12700">
                      <a:solidFill>
                        <a:srgbClr val="004097"/>
                      </a:solidFill>
                      <a:prstDash val="solid"/>
                    </a:lnT>
                    <a:lnB w="12700">
                      <a:solidFill>
                        <a:srgbClr val="004097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(6+6)/(2+2)=3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4097"/>
                      </a:solidFill>
                      <a:prstDash val="solid"/>
                    </a:lnL>
                    <a:lnR w="12700">
                      <a:solidFill>
                        <a:srgbClr val="004097"/>
                      </a:solidFill>
                      <a:prstDash val="solid"/>
                    </a:lnR>
                    <a:lnT w="12700">
                      <a:solidFill>
                        <a:srgbClr val="004097"/>
                      </a:solidFill>
                      <a:prstDash val="solid"/>
                    </a:lnT>
                    <a:lnB w="12700">
                      <a:solidFill>
                        <a:srgbClr val="004097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(24+6)/(6+6)=5/2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4097"/>
                      </a:solidFill>
                      <a:prstDash val="solid"/>
                    </a:lnL>
                    <a:lnR w="12700">
                      <a:solidFill>
                        <a:srgbClr val="004097"/>
                      </a:solidFill>
                      <a:prstDash val="solid"/>
                    </a:lnR>
                    <a:lnT w="12700">
                      <a:solidFill>
                        <a:srgbClr val="004097"/>
                      </a:solidFill>
                      <a:prstDash val="solid"/>
                    </a:lnT>
                    <a:lnB w="12700">
                      <a:solidFill>
                        <a:srgbClr val="004097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60/(24+6)=2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4097"/>
                      </a:solidFill>
                      <a:prstDash val="solid"/>
                    </a:lnL>
                    <a:lnR w="12700">
                      <a:solidFill>
                        <a:srgbClr val="004097"/>
                      </a:solidFill>
                      <a:prstDash val="solid"/>
                    </a:lnR>
                    <a:lnT w="12700">
                      <a:solidFill>
                        <a:srgbClr val="004097"/>
                      </a:solidFill>
                      <a:prstDash val="solid"/>
                    </a:lnT>
                    <a:lnB w="12700">
                      <a:solidFill>
                        <a:srgbClr val="004097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1" name="object 11"/>
          <p:cNvSpPr txBox="1"/>
          <p:nvPr/>
        </p:nvSpPr>
        <p:spPr>
          <a:xfrm>
            <a:off x="708913" y="5940842"/>
            <a:ext cx="2847975" cy="3467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000" b="1" spc="-5" dirty="0">
                <a:solidFill>
                  <a:srgbClr val="FF0000"/>
                </a:solidFill>
                <a:latin typeface="Arial"/>
                <a:cs typeface="Arial"/>
              </a:rPr>
              <a:t>Given</a:t>
            </a:r>
            <a:r>
              <a:rPr sz="2000" b="1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100" b="1" i="1" dirty="0">
                <a:solidFill>
                  <a:srgbClr val="FF0000"/>
                </a:solidFill>
                <a:latin typeface="Symbol"/>
                <a:cs typeface="Symbol"/>
              </a:rPr>
              <a:t></a:t>
            </a:r>
            <a:r>
              <a:rPr sz="1950" b="1" baseline="-21367" dirty="0">
                <a:solidFill>
                  <a:srgbClr val="FF0000"/>
                </a:solidFill>
                <a:latin typeface="Arial"/>
                <a:cs typeface="Arial"/>
              </a:rPr>
              <a:t>INV</a:t>
            </a:r>
            <a:r>
              <a:rPr sz="1950" b="1" spc="262" baseline="-21367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FF0000"/>
                </a:solidFill>
                <a:latin typeface="Arial"/>
                <a:cs typeface="Arial"/>
              </a:rPr>
              <a:t>=</a:t>
            </a:r>
            <a:r>
              <a:rPr sz="2000" b="1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FF0000"/>
                </a:solidFill>
                <a:latin typeface="Arial"/>
                <a:cs typeface="Arial"/>
              </a:rPr>
              <a:t>0.69</a:t>
            </a:r>
            <a:r>
              <a:rPr sz="2000" b="1" spc="-5" dirty="0">
                <a:solidFill>
                  <a:srgbClr val="FF0000"/>
                </a:solidFill>
                <a:latin typeface="Symbol"/>
                <a:cs typeface="Symbol"/>
              </a:rPr>
              <a:t></a:t>
            </a:r>
            <a:r>
              <a:rPr sz="2000" b="1" i="1" spc="-5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1950" b="1" spc="-7" baseline="-21367" dirty="0">
                <a:solidFill>
                  <a:srgbClr val="FF0000"/>
                </a:solidFill>
                <a:latin typeface="Arial"/>
                <a:cs typeface="Arial"/>
              </a:rPr>
              <a:t>0</a:t>
            </a:r>
            <a:r>
              <a:rPr sz="2000" b="1" spc="-5" dirty="0">
                <a:solidFill>
                  <a:srgbClr val="FF0000"/>
                </a:solidFill>
                <a:latin typeface="Symbol"/>
                <a:cs typeface="Symbol"/>
              </a:rPr>
              <a:t></a:t>
            </a:r>
            <a:r>
              <a:rPr sz="2000" b="1" spc="-5" dirty="0">
                <a:solidFill>
                  <a:srgbClr val="FF0000"/>
                </a:solidFill>
                <a:latin typeface="Arial"/>
                <a:cs typeface="Arial"/>
              </a:rPr>
              <a:t>3</a:t>
            </a:r>
            <a:r>
              <a:rPr sz="2000" b="1" i="1" spc="-5" dirty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sz="1950" b="1" spc="-7" baseline="-21367" dirty="0">
                <a:solidFill>
                  <a:srgbClr val="FF0000"/>
                </a:solidFill>
                <a:latin typeface="Arial"/>
                <a:cs typeface="Arial"/>
              </a:rPr>
              <a:t>0</a:t>
            </a:r>
            <a:endParaRPr sz="1950" baseline="-21367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953510" y="5927134"/>
            <a:ext cx="3975100" cy="40005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2667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10"/>
              </a:spcBef>
            </a:pPr>
            <a:r>
              <a:rPr sz="2000" b="1" spc="-35" dirty="0">
                <a:solidFill>
                  <a:srgbClr val="FF0000"/>
                </a:solidFill>
                <a:latin typeface="Arial"/>
                <a:cs typeface="Arial"/>
              </a:rPr>
              <a:t>Total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FF0000"/>
                </a:solidFill>
                <a:latin typeface="Arial"/>
                <a:cs typeface="Arial"/>
              </a:rPr>
              <a:t>delay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FF0000"/>
                </a:solidFill>
                <a:latin typeface="Arial"/>
                <a:cs typeface="Arial"/>
              </a:rPr>
              <a:t>=</a:t>
            </a:r>
            <a:r>
              <a:rPr sz="2000" b="1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sz="2000" b="1" spc="-5" dirty="0">
                <a:solidFill>
                  <a:srgbClr val="FF0000"/>
                </a:solidFill>
                <a:latin typeface="Symbol"/>
                <a:cs typeface="Symbol"/>
              </a:rPr>
              <a:t></a:t>
            </a:r>
            <a:r>
              <a:rPr sz="2100" b="1" i="1" spc="-5" dirty="0">
                <a:solidFill>
                  <a:srgbClr val="FF0000"/>
                </a:solidFill>
                <a:latin typeface="Symbol"/>
                <a:cs typeface="Symbol"/>
              </a:rPr>
              <a:t></a:t>
            </a:r>
            <a:r>
              <a:rPr sz="1950" b="1" spc="-7" baseline="-21367" dirty="0">
                <a:solidFill>
                  <a:srgbClr val="FF0000"/>
                </a:solidFill>
                <a:latin typeface="Arial"/>
                <a:cs typeface="Arial"/>
              </a:rPr>
              <a:t>INV</a:t>
            </a:r>
            <a:r>
              <a:rPr sz="1950" b="1" spc="277" baseline="-21367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FF0000"/>
                </a:solidFill>
                <a:latin typeface="Arial"/>
                <a:cs typeface="Arial"/>
              </a:rPr>
              <a:t>=</a:t>
            </a:r>
            <a:r>
              <a:rPr sz="2000" b="1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FF0000"/>
                </a:solidFill>
                <a:latin typeface="Arial"/>
                <a:cs typeface="Arial"/>
              </a:rPr>
              <a:t>0.69</a:t>
            </a:r>
            <a:r>
              <a:rPr sz="2000" b="1" spc="-5" dirty="0">
                <a:solidFill>
                  <a:srgbClr val="FF0000"/>
                </a:solidFill>
                <a:latin typeface="Symbol"/>
                <a:cs typeface="Symbol"/>
              </a:rPr>
              <a:t></a:t>
            </a:r>
            <a:r>
              <a:rPr sz="2000" b="1" i="1" spc="-5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1950" b="1" spc="-7" baseline="-21367" dirty="0">
                <a:solidFill>
                  <a:srgbClr val="FF0000"/>
                </a:solidFill>
                <a:latin typeface="Arial"/>
                <a:cs typeface="Arial"/>
              </a:rPr>
              <a:t>0</a:t>
            </a:r>
            <a:r>
              <a:rPr sz="2000" b="1" spc="-5" dirty="0">
                <a:solidFill>
                  <a:srgbClr val="FF0000"/>
                </a:solidFill>
                <a:latin typeface="Symbol"/>
                <a:cs typeface="Symbol"/>
              </a:rPr>
              <a:t></a:t>
            </a:r>
            <a:r>
              <a:rPr sz="2000" b="1" spc="-5" dirty="0">
                <a:solidFill>
                  <a:srgbClr val="FF0000"/>
                </a:solidFill>
                <a:latin typeface="Arial"/>
                <a:cs typeface="Arial"/>
              </a:rPr>
              <a:t>50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032249" y="6353854"/>
            <a:ext cx="376237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i="1" u="sng" spc="-5" dirty="0">
                <a:solidFill>
                  <a:srgbClr val="006600"/>
                </a:solidFill>
                <a:uFill>
                  <a:solidFill>
                    <a:srgbClr val="006600"/>
                  </a:solidFill>
                </a:uFill>
                <a:latin typeface="Arial"/>
                <a:cs typeface="Arial"/>
              </a:rPr>
              <a:t>Same</a:t>
            </a:r>
            <a:r>
              <a:rPr sz="2000" b="1" i="1" u="sng" spc="-20" dirty="0">
                <a:solidFill>
                  <a:srgbClr val="006600"/>
                </a:solidFill>
                <a:uFill>
                  <a:solidFill>
                    <a:srgbClr val="006600"/>
                  </a:solidFill>
                </a:uFill>
                <a:latin typeface="Arial"/>
                <a:cs typeface="Arial"/>
              </a:rPr>
              <a:t> </a:t>
            </a:r>
            <a:r>
              <a:rPr sz="2000" b="1" i="1" u="sng" spc="-5" dirty="0">
                <a:solidFill>
                  <a:srgbClr val="006600"/>
                </a:solidFill>
                <a:uFill>
                  <a:solidFill>
                    <a:srgbClr val="006600"/>
                  </a:solidFill>
                </a:uFill>
                <a:latin typeface="Arial"/>
                <a:cs typeface="Arial"/>
              </a:rPr>
              <a:t>as</a:t>
            </a:r>
            <a:r>
              <a:rPr sz="2000" b="1" i="1" u="sng" spc="-15" dirty="0">
                <a:solidFill>
                  <a:srgbClr val="006600"/>
                </a:solidFill>
                <a:uFill>
                  <a:solidFill>
                    <a:srgbClr val="006600"/>
                  </a:solidFill>
                </a:uFill>
                <a:latin typeface="Arial"/>
                <a:cs typeface="Arial"/>
              </a:rPr>
              <a:t> </a:t>
            </a:r>
            <a:r>
              <a:rPr sz="2000" b="1" i="1" u="sng" spc="-5" dirty="0">
                <a:solidFill>
                  <a:srgbClr val="006600"/>
                </a:solidFill>
                <a:uFill>
                  <a:solidFill>
                    <a:srgbClr val="006600"/>
                  </a:solidFill>
                </a:uFill>
                <a:latin typeface="Arial"/>
                <a:cs typeface="Arial"/>
              </a:rPr>
              <a:t>conventional</a:t>
            </a:r>
            <a:r>
              <a:rPr sz="2000" b="1" i="1" u="sng" spc="5" dirty="0">
                <a:solidFill>
                  <a:srgbClr val="006600"/>
                </a:solidFill>
                <a:uFill>
                  <a:solidFill>
                    <a:srgbClr val="006600"/>
                  </a:solidFill>
                </a:uFill>
                <a:latin typeface="Arial"/>
                <a:cs typeface="Arial"/>
              </a:rPr>
              <a:t> </a:t>
            </a:r>
            <a:r>
              <a:rPr sz="2000" b="1" i="1" u="sng" spc="-5" dirty="0">
                <a:solidFill>
                  <a:srgbClr val="006600"/>
                </a:solidFill>
                <a:uFill>
                  <a:solidFill>
                    <a:srgbClr val="006600"/>
                  </a:solidFill>
                </a:uFill>
                <a:latin typeface="Arial"/>
                <a:cs typeface="Arial"/>
              </a:rPr>
              <a:t>method!</a:t>
            </a:r>
            <a:endParaRPr sz="2000">
              <a:latin typeface="Arial"/>
              <a:cs typeface="Arial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EBB8A279-83F9-349B-20E8-4D4F74C265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43200" y="1164293"/>
            <a:ext cx="1160906" cy="1152555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67160364-1461-5C56-FEE9-36CB2C178EB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53400" y="3542537"/>
            <a:ext cx="3601884" cy="174811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EA5CFFC-319C-41AF-8002-A2944F948F4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97199" y="1615342"/>
            <a:ext cx="2714286" cy="1495238"/>
          </a:xfrm>
          <a:prstGeom prst="rect">
            <a:avLst/>
          </a:prstGeom>
        </p:spPr>
      </p:pic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2CCCE094-97C7-792D-9BFB-78A2F7F2C4C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4</a:t>
            </a:fld>
            <a:endParaRPr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AEAB9E74-0225-19C3-29F1-899E2559280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45611" y="700760"/>
            <a:ext cx="1341882" cy="1445104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5724525A-3C26-B593-3106-4590A6D5AA4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4701" y="441741"/>
            <a:ext cx="1349434" cy="144510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>
            <a:extLst>
              <a:ext uri="{FF2B5EF4-FFF2-40B4-BE49-F238E27FC236}">
                <a16:creationId xmlns:a16="http://schemas.microsoft.com/office/drawing/2014/main" id="{2BD04157-8225-E4F1-5DC2-D945A058E5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4953000"/>
            <a:ext cx="11430000" cy="1274405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45427468-B860-8916-E0F8-0D65EA481488}"/>
              </a:ext>
            </a:extLst>
          </p:cNvPr>
          <p:cNvSpPr txBox="1"/>
          <p:nvPr/>
        </p:nvSpPr>
        <p:spPr>
          <a:xfrm>
            <a:off x="2738605" y="100988"/>
            <a:ext cx="7010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spc="-5" dirty="0">
                <a:latin typeface="Arial" panose="020B0604020202020204" pitchFamily="34" charset="0"/>
                <a:cs typeface="Arial" panose="020B0604020202020204" pitchFamily="34" charset="0"/>
              </a:rPr>
              <a:t>Optimize</a:t>
            </a:r>
            <a:r>
              <a:rPr lang="en-US" altLang="zh-CN" sz="3200" b="1" spc="-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200" b="1" spc="-5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altLang="zh-CN" sz="3200" b="1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200" b="1" spc="-5" dirty="0">
                <a:latin typeface="Arial" panose="020B0604020202020204" pitchFamily="34" charset="0"/>
                <a:cs typeface="Arial" panose="020B0604020202020204" pitchFamily="34" charset="0"/>
              </a:rPr>
              <a:t>Multi-Stage</a:t>
            </a:r>
            <a:r>
              <a:rPr lang="en-US" altLang="zh-CN" sz="3200" b="1" spc="-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200" b="1" spc="-5" dirty="0">
                <a:latin typeface="Arial" panose="020B0604020202020204" pitchFamily="34" charset="0"/>
                <a:cs typeface="Arial" panose="020B0604020202020204" pitchFamily="34" charset="0"/>
              </a:rPr>
              <a:t>Network</a:t>
            </a:r>
            <a:endParaRPr lang="zh-CN" alt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7210E94-1E30-41C0-344A-E93F6B9CA0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700" y="770554"/>
            <a:ext cx="11658600" cy="4097655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BAE4CAE-36B8-C166-F683-652FB0A309F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5</a:t>
            </a:fld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16150" y="242206"/>
            <a:ext cx="775970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3200" spc="-5" dirty="0"/>
              <a:t>均值不等式</a:t>
            </a:r>
            <a:endParaRPr sz="3200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0B0E3D7D-FA61-4FBF-5B03-E8E64D78D695}"/>
              </a:ext>
            </a:extLst>
          </p:cNvPr>
          <p:cNvSpPr txBox="1"/>
          <p:nvPr/>
        </p:nvSpPr>
        <p:spPr>
          <a:xfrm>
            <a:off x="571500" y="990600"/>
            <a:ext cx="11049000" cy="83099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2400" b="0" i="0" dirty="0">
                <a:solidFill>
                  <a:srgbClr val="333333"/>
                </a:solidFill>
                <a:effectLst/>
                <a:latin typeface="Helvetica Neue"/>
              </a:rPr>
              <a:t>均值不等式可以看成是“对于若干个非负实数，它们的算术平均不小于几何平均”的推论。</a:t>
            </a:r>
            <a:endParaRPr lang="zh-CN" altLang="en-US" sz="2400" dirty="0"/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5AA60D77-345F-F86F-37F4-DC650850A1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821597"/>
            <a:ext cx="4458605" cy="1358958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C86F2A53-D204-18CA-490D-FCECC55DDA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0" y="1943933"/>
            <a:ext cx="4163294" cy="1236622"/>
          </a:xfrm>
          <a:prstGeom prst="rect">
            <a:avLst/>
          </a:prstGeom>
        </p:spPr>
      </p:pic>
      <p:sp>
        <p:nvSpPr>
          <p:cNvPr id="27" name="文本框 26">
            <a:extLst>
              <a:ext uri="{FF2B5EF4-FFF2-40B4-BE49-F238E27FC236}">
                <a16:creationId xmlns:a16="http://schemas.microsoft.com/office/drawing/2014/main" id="{92FCBF0D-1ACC-AF22-B310-DD2E97A6342A}"/>
              </a:ext>
            </a:extLst>
          </p:cNvPr>
          <p:cNvSpPr txBox="1"/>
          <p:nvPr/>
        </p:nvSpPr>
        <p:spPr>
          <a:xfrm>
            <a:off x="2239053" y="3059668"/>
            <a:ext cx="1352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算术平均数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0385AFF9-80FF-2982-393A-CEC48E544D8C}"/>
              </a:ext>
            </a:extLst>
          </p:cNvPr>
          <p:cNvSpPr txBox="1"/>
          <p:nvPr/>
        </p:nvSpPr>
        <p:spPr>
          <a:xfrm>
            <a:off x="8382000" y="3059668"/>
            <a:ext cx="1352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几何平均数</a:t>
            </a:r>
          </a:p>
        </p:txBody>
      </p:sp>
      <p:pic>
        <p:nvPicPr>
          <p:cNvPr id="30" name="图片 29">
            <a:extLst>
              <a:ext uri="{FF2B5EF4-FFF2-40B4-BE49-F238E27FC236}">
                <a16:creationId xmlns:a16="http://schemas.microsoft.com/office/drawing/2014/main" id="{570352E6-008E-F36C-0E72-B5910D7F51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3000" y="3395133"/>
            <a:ext cx="9778347" cy="966929"/>
          </a:xfrm>
          <a:prstGeom prst="rect">
            <a:avLst/>
          </a:prstGeom>
        </p:spPr>
      </p:pic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A19971C8-C08F-0108-1098-F0A7FCD70EBA}"/>
              </a:ext>
            </a:extLst>
          </p:cNvPr>
          <p:cNvSpPr/>
          <p:nvPr/>
        </p:nvSpPr>
        <p:spPr>
          <a:xfrm>
            <a:off x="2514600" y="4296290"/>
            <a:ext cx="6788851" cy="6218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可使用数学归纳法，柯西不等式法等方法证明</a:t>
            </a:r>
          </a:p>
        </p:txBody>
      </p:sp>
      <p:pic>
        <p:nvPicPr>
          <p:cNvPr id="33" name="图片 32">
            <a:extLst>
              <a:ext uri="{FF2B5EF4-FFF2-40B4-BE49-F238E27FC236}">
                <a16:creationId xmlns:a16="http://schemas.microsoft.com/office/drawing/2014/main" id="{70C6D159-9CF5-0A1C-9C03-9522EA0E34F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5930" y="5036404"/>
            <a:ext cx="11392485" cy="1085906"/>
          </a:xfrm>
          <a:prstGeom prst="rect">
            <a:avLst/>
          </a:prstGeom>
        </p:spPr>
      </p:pic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CBB18FBA-0F6B-C500-61C9-B5E415D78A0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15665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16150" y="242206"/>
            <a:ext cx="775970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/>
              <a:t>General</a:t>
            </a:r>
            <a:r>
              <a:rPr sz="3200" spc="5" dirty="0"/>
              <a:t> </a:t>
            </a:r>
            <a:r>
              <a:rPr sz="3200" spc="-5" dirty="0"/>
              <a:t>Method</a:t>
            </a:r>
            <a:r>
              <a:rPr sz="3200" spc="-25" dirty="0"/>
              <a:t> </a:t>
            </a:r>
            <a:r>
              <a:rPr sz="3200" spc="-5" dirty="0"/>
              <a:t>for</a:t>
            </a:r>
            <a:r>
              <a:rPr sz="3200" spc="5" dirty="0"/>
              <a:t> </a:t>
            </a:r>
            <a:r>
              <a:rPr sz="3200" spc="-5" dirty="0"/>
              <a:t>Multi-Stage</a:t>
            </a:r>
            <a:r>
              <a:rPr sz="3200" spc="-20" dirty="0"/>
              <a:t> </a:t>
            </a:r>
            <a:r>
              <a:rPr sz="3200" spc="-5" dirty="0"/>
              <a:t>Network</a:t>
            </a:r>
            <a:endParaRPr sz="3200"/>
          </a:p>
        </p:txBody>
      </p:sp>
      <p:sp>
        <p:nvSpPr>
          <p:cNvPr id="3" name="object 3"/>
          <p:cNvSpPr/>
          <p:nvPr/>
        </p:nvSpPr>
        <p:spPr>
          <a:xfrm>
            <a:off x="2460498" y="1503425"/>
            <a:ext cx="5293360" cy="990600"/>
          </a:xfrm>
          <a:custGeom>
            <a:avLst/>
            <a:gdLst/>
            <a:ahLst/>
            <a:cxnLst/>
            <a:rect l="l" t="t" r="r" b="b"/>
            <a:pathLst>
              <a:path w="5293359" h="990600">
                <a:moveTo>
                  <a:pt x="5292852" y="0"/>
                </a:moveTo>
                <a:lnTo>
                  <a:pt x="0" y="0"/>
                </a:lnTo>
                <a:lnTo>
                  <a:pt x="0" y="990600"/>
                </a:lnTo>
                <a:lnTo>
                  <a:pt x="5292852" y="990600"/>
                </a:lnTo>
                <a:lnTo>
                  <a:pt x="5292852" y="0"/>
                </a:lnTo>
                <a:close/>
              </a:path>
            </a:pathLst>
          </a:custGeom>
          <a:solidFill>
            <a:srgbClr val="DAEC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620306" y="1526218"/>
            <a:ext cx="146050" cy="2635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1550" i="1" spc="10" dirty="0">
                <a:latin typeface="Times New Roman"/>
                <a:cs typeface="Times New Roman"/>
              </a:rPr>
              <a:t>N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572214" y="1961528"/>
            <a:ext cx="81280" cy="2635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550" i="1" spc="5" dirty="0">
                <a:latin typeface="Times New Roman"/>
                <a:cs typeface="Times New Roman"/>
              </a:rPr>
              <a:t>i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559015" y="2196254"/>
            <a:ext cx="1746250" cy="2635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  <a:tabLst>
                <a:tab pos="1453515" algn="l"/>
              </a:tabLst>
            </a:pPr>
            <a:r>
              <a:rPr sz="1550" i="1" spc="5" dirty="0">
                <a:latin typeface="Times New Roman"/>
                <a:cs typeface="Times New Roman"/>
              </a:rPr>
              <a:t>i</a:t>
            </a:r>
            <a:r>
              <a:rPr sz="1550" i="1" spc="-225" dirty="0">
                <a:latin typeface="Times New Roman"/>
                <a:cs typeface="Times New Roman"/>
              </a:rPr>
              <a:t> </a:t>
            </a:r>
            <a:r>
              <a:rPr sz="1550" spc="-40" dirty="0">
                <a:latin typeface="Symbol"/>
                <a:cs typeface="Symbol"/>
              </a:rPr>
              <a:t></a:t>
            </a:r>
            <a:r>
              <a:rPr sz="1550" spc="10" dirty="0">
                <a:latin typeface="Times New Roman"/>
                <a:cs typeface="Times New Roman"/>
              </a:rPr>
              <a:t>1</a:t>
            </a:r>
            <a:r>
              <a:rPr sz="1550" dirty="0">
                <a:latin typeface="Times New Roman"/>
                <a:cs typeface="Times New Roman"/>
              </a:rPr>
              <a:t>	</a:t>
            </a:r>
            <a:r>
              <a:rPr sz="1550" i="1" spc="5" dirty="0">
                <a:latin typeface="Times New Roman"/>
                <a:cs typeface="Times New Roman"/>
              </a:rPr>
              <a:t>i</a:t>
            </a:r>
            <a:r>
              <a:rPr sz="1550" i="1" spc="-225" dirty="0">
                <a:latin typeface="Times New Roman"/>
                <a:cs typeface="Times New Roman"/>
              </a:rPr>
              <a:t> </a:t>
            </a:r>
            <a:r>
              <a:rPr sz="1550" spc="-40" dirty="0">
                <a:latin typeface="Symbol"/>
                <a:cs typeface="Symbol"/>
              </a:rPr>
              <a:t></a:t>
            </a:r>
            <a:r>
              <a:rPr sz="1550" spc="10" dirty="0">
                <a:latin typeface="Times New Roman"/>
                <a:cs typeface="Times New Roman"/>
              </a:rPr>
              <a:t>1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483804" y="1526218"/>
            <a:ext cx="2992755" cy="93345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773430">
              <a:lnSpc>
                <a:spcPts val="1045"/>
              </a:lnSpc>
              <a:spcBef>
                <a:spcPts val="110"/>
              </a:spcBef>
            </a:pPr>
            <a:r>
              <a:rPr sz="1550" i="1" spc="10" dirty="0">
                <a:latin typeface="Times New Roman"/>
                <a:cs typeface="Times New Roman"/>
              </a:rPr>
              <a:t>N</a:t>
            </a:r>
            <a:endParaRPr sz="1550">
              <a:latin typeface="Times New Roman"/>
              <a:cs typeface="Times New Roman"/>
            </a:endParaRPr>
          </a:p>
          <a:p>
            <a:pPr marL="50800">
              <a:lnSpc>
                <a:spcPts val="4045"/>
              </a:lnSpc>
            </a:pPr>
            <a:r>
              <a:rPr sz="2700" i="1" spc="10" dirty="0">
                <a:latin typeface="Times New Roman"/>
                <a:cs typeface="Times New Roman"/>
              </a:rPr>
              <a:t>D</a:t>
            </a:r>
            <a:r>
              <a:rPr sz="2700" i="1" spc="35" dirty="0">
                <a:latin typeface="Times New Roman"/>
                <a:cs typeface="Times New Roman"/>
              </a:rPr>
              <a:t> </a:t>
            </a:r>
            <a:r>
              <a:rPr sz="2700" spc="5" dirty="0">
                <a:latin typeface="Symbol"/>
                <a:cs typeface="Symbol"/>
              </a:rPr>
              <a:t></a:t>
            </a:r>
            <a:r>
              <a:rPr sz="2700" spc="-20" dirty="0">
                <a:latin typeface="Times New Roman"/>
                <a:cs typeface="Times New Roman"/>
              </a:rPr>
              <a:t> </a:t>
            </a:r>
            <a:r>
              <a:rPr sz="6075" spc="480" baseline="-8230" dirty="0">
                <a:latin typeface="Symbol"/>
                <a:cs typeface="Symbol"/>
              </a:rPr>
              <a:t></a:t>
            </a:r>
            <a:r>
              <a:rPr sz="2700" spc="5" dirty="0">
                <a:latin typeface="Times New Roman"/>
                <a:cs typeface="Times New Roman"/>
              </a:rPr>
              <a:t>(</a:t>
            </a:r>
            <a:r>
              <a:rPr sz="2700" spc="-270" dirty="0">
                <a:latin typeface="Times New Roman"/>
                <a:cs typeface="Times New Roman"/>
              </a:rPr>
              <a:t> </a:t>
            </a:r>
            <a:r>
              <a:rPr sz="2700" i="1" spc="-50" dirty="0">
                <a:latin typeface="Times New Roman"/>
                <a:cs typeface="Times New Roman"/>
              </a:rPr>
              <a:t>p</a:t>
            </a:r>
            <a:r>
              <a:rPr sz="2325" i="1" spc="7" baseline="-25089" dirty="0">
                <a:latin typeface="Times New Roman"/>
                <a:cs typeface="Times New Roman"/>
              </a:rPr>
              <a:t>i</a:t>
            </a:r>
            <a:r>
              <a:rPr sz="2325" i="1" baseline="-25089" dirty="0">
                <a:latin typeface="Times New Roman"/>
                <a:cs typeface="Times New Roman"/>
              </a:rPr>
              <a:t> </a:t>
            </a:r>
            <a:r>
              <a:rPr sz="2325" i="1" spc="104" baseline="-25089" dirty="0">
                <a:latin typeface="Times New Roman"/>
                <a:cs typeface="Times New Roman"/>
              </a:rPr>
              <a:t> </a:t>
            </a:r>
            <a:r>
              <a:rPr sz="2700" spc="5" dirty="0">
                <a:latin typeface="Symbol"/>
                <a:cs typeface="Symbol"/>
              </a:rPr>
              <a:t></a:t>
            </a:r>
            <a:r>
              <a:rPr sz="2700" spc="-35" dirty="0">
                <a:latin typeface="Times New Roman"/>
                <a:cs typeface="Times New Roman"/>
              </a:rPr>
              <a:t> </a:t>
            </a:r>
            <a:r>
              <a:rPr sz="2700" i="1" spc="75" dirty="0">
                <a:latin typeface="Times New Roman"/>
                <a:cs typeface="Times New Roman"/>
              </a:rPr>
              <a:t>g</a:t>
            </a:r>
            <a:r>
              <a:rPr sz="2325" i="1" spc="7" baseline="-25089" dirty="0">
                <a:latin typeface="Times New Roman"/>
                <a:cs typeface="Times New Roman"/>
              </a:rPr>
              <a:t>i</a:t>
            </a:r>
            <a:r>
              <a:rPr sz="2325" i="1" baseline="-25089" dirty="0">
                <a:latin typeface="Times New Roman"/>
                <a:cs typeface="Times New Roman"/>
              </a:rPr>
              <a:t> </a:t>
            </a:r>
            <a:r>
              <a:rPr sz="2325" i="1" spc="-89" baseline="-25089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Symbol"/>
                <a:cs typeface="Symbol"/>
              </a:rPr>
              <a:t></a:t>
            </a:r>
            <a:r>
              <a:rPr sz="2700" spc="-325" dirty="0">
                <a:latin typeface="Times New Roman"/>
                <a:cs typeface="Times New Roman"/>
              </a:rPr>
              <a:t> </a:t>
            </a:r>
            <a:r>
              <a:rPr sz="2700" i="1" spc="-180" dirty="0">
                <a:latin typeface="Times New Roman"/>
                <a:cs typeface="Times New Roman"/>
              </a:rPr>
              <a:t>h</a:t>
            </a:r>
            <a:r>
              <a:rPr sz="2325" i="1" spc="7" baseline="-25089" dirty="0">
                <a:latin typeface="Times New Roman"/>
                <a:cs typeface="Times New Roman"/>
              </a:rPr>
              <a:t>i</a:t>
            </a:r>
            <a:r>
              <a:rPr sz="2325" i="1" spc="37" baseline="-25089" dirty="0">
                <a:latin typeface="Times New Roman"/>
                <a:cs typeface="Times New Roman"/>
              </a:rPr>
              <a:t> </a:t>
            </a:r>
            <a:r>
              <a:rPr sz="2700" spc="5" dirty="0">
                <a:latin typeface="Times New Roman"/>
                <a:cs typeface="Times New Roman"/>
              </a:rPr>
              <a:t>)</a:t>
            </a:r>
            <a:r>
              <a:rPr sz="2700" spc="-15" dirty="0">
                <a:latin typeface="Times New Roman"/>
                <a:cs typeface="Times New Roman"/>
              </a:rPr>
              <a:t> </a:t>
            </a:r>
            <a:r>
              <a:rPr sz="2700" spc="5" dirty="0">
                <a:latin typeface="Symbol"/>
                <a:cs typeface="Symbol"/>
              </a:rPr>
              <a:t></a:t>
            </a:r>
            <a:endParaRPr sz="2700">
              <a:latin typeface="Symbol"/>
              <a:cs typeface="Symbol"/>
            </a:endParaRPr>
          </a:p>
          <a:p>
            <a:pPr marL="711835">
              <a:lnSpc>
                <a:spcPct val="100000"/>
              </a:lnSpc>
              <a:spcBef>
                <a:spcPts val="185"/>
              </a:spcBef>
            </a:pPr>
            <a:r>
              <a:rPr sz="1550" i="1" spc="5" dirty="0">
                <a:latin typeface="Times New Roman"/>
                <a:cs typeface="Times New Roman"/>
              </a:rPr>
              <a:t>i</a:t>
            </a:r>
            <a:r>
              <a:rPr sz="1550" i="1" spc="-225" dirty="0">
                <a:latin typeface="Times New Roman"/>
                <a:cs typeface="Times New Roman"/>
              </a:rPr>
              <a:t> </a:t>
            </a:r>
            <a:r>
              <a:rPr sz="1550" spc="-40" dirty="0">
                <a:latin typeface="Symbol"/>
                <a:cs typeface="Symbol"/>
              </a:rPr>
              <a:t></a:t>
            </a:r>
            <a:r>
              <a:rPr sz="1550" spc="10" dirty="0">
                <a:latin typeface="Times New Roman"/>
                <a:cs typeface="Times New Roman"/>
              </a:rPr>
              <a:t>1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509403" y="1634912"/>
            <a:ext cx="368935" cy="6426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4050" spc="-2020" dirty="0">
                <a:latin typeface="Symbol"/>
                <a:cs typeface="Symbol"/>
              </a:rPr>
              <a:t></a:t>
            </a:r>
            <a:endParaRPr sz="4050">
              <a:latin typeface="Symbol"/>
              <a:cs typeface="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900534" y="1526219"/>
            <a:ext cx="1742439" cy="6731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R="427355" algn="r">
              <a:lnSpc>
                <a:spcPts val="1045"/>
              </a:lnSpc>
              <a:spcBef>
                <a:spcPts val="110"/>
              </a:spcBef>
            </a:pPr>
            <a:r>
              <a:rPr sz="1550" i="1" spc="10" dirty="0">
                <a:latin typeface="Times New Roman"/>
                <a:cs typeface="Times New Roman"/>
              </a:rPr>
              <a:t>N</a:t>
            </a:r>
            <a:endParaRPr sz="1550">
              <a:latin typeface="Times New Roman"/>
              <a:cs typeface="Times New Roman"/>
            </a:endParaRPr>
          </a:p>
          <a:p>
            <a:pPr marL="38100">
              <a:lnSpc>
                <a:spcPts val="4045"/>
              </a:lnSpc>
            </a:pPr>
            <a:r>
              <a:rPr sz="2700" i="1" spc="75" dirty="0">
                <a:latin typeface="Times New Roman"/>
                <a:cs typeface="Times New Roman"/>
              </a:rPr>
              <a:t>g</a:t>
            </a:r>
            <a:r>
              <a:rPr sz="2325" i="1" spc="7" baseline="-25089" dirty="0">
                <a:latin typeface="Times New Roman"/>
                <a:cs typeface="Times New Roman"/>
              </a:rPr>
              <a:t>i</a:t>
            </a:r>
            <a:r>
              <a:rPr sz="2325" i="1" baseline="-25089" dirty="0">
                <a:latin typeface="Times New Roman"/>
                <a:cs typeface="Times New Roman"/>
              </a:rPr>
              <a:t> </a:t>
            </a:r>
            <a:r>
              <a:rPr sz="2325" i="1" spc="-89" baseline="-25089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Symbol"/>
                <a:cs typeface="Symbol"/>
              </a:rPr>
              <a:t></a:t>
            </a:r>
            <a:r>
              <a:rPr sz="2700" spc="-320" dirty="0">
                <a:latin typeface="Times New Roman"/>
                <a:cs typeface="Times New Roman"/>
              </a:rPr>
              <a:t> </a:t>
            </a:r>
            <a:r>
              <a:rPr sz="2700" i="1" spc="-180" dirty="0">
                <a:latin typeface="Times New Roman"/>
                <a:cs typeface="Times New Roman"/>
              </a:rPr>
              <a:t>h</a:t>
            </a:r>
            <a:r>
              <a:rPr sz="2325" i="1" spc="7" baseline="-25089" dirty="0">
                <a:latin typeface="Times New Roman"/>
                <a:cs typeface="Times New Roman"/>
              </a:rPr>
              <a:t>i</a:t>
            </a:r>
            <a:r>
              <a:rPr sz="2325" i="1" baseline="-25089" dirty="0">
                <a:latin typeface="Times New Roman"/>
                <a:cs typeface="Times New Roman"/>
              </a:rPr>
              <a:t> </a:t>
            </a:r>
            <a:r>
              <a:rPr sz="2325" i="1" spc="97" baseline="-25089" dirty="0">
                <a:latin typeface="Times New Roman"/>
                <a:cs typeface="Times New Roman"/>
              </a:rPr>
              <a:t> </a:t>
            </a:r>
            <a:r>
              <a:rPr sz="2700" spc="5" dirty="0">
                <a:latin typeface="Symbol"/>
                <a:cs typeface="Symbol"/>
              </a:rPr>
              <a:t></a:t>
            </a:r>
            <a:r>
              <a:rPr sz="2700" spc="-170" dirty="0">
                <a:latin typeface="Times New Roman"/>
                <a:cs typeface="Times New Roman"/>
              </a:rPr>
              <a:t> </a:t>
            </a:r>
            <a:r>
              <a:rPr sz="6075" spc="22" baseline="-8230" dirty="0">
                <a:latin typeface="Symbol"/>
                <a:cs typeface="Symbol"/>
              </a:rPr>
              <a:t></a:t>
            </a:r>
            <a:r>
              <a:rPr sz="6075" spc="-494" baseline="-8230" dirty="0">
                <a:latin typeface="Times New Roman"/>
                <a:cs typeface="Times New Roman"/>
              </a:rPr>
              <a:t> </a:t>
            </a:r>
            <a:r>
              <a:rPr sz="2700" i="1" spc="5" dirty="0">
                <a:latin typeface="Times New Roman"/>
                <a:cs typeface="Times New Roman"/>
              </a:rPr>
              <a:t>p</a:t>
            </a:r>
            <a:endParaRPr sz="2700">
              <a:latin typeface="Times New Roman"/>
              <a:cs typeface="Times New Roman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5435346" y="1450847"/>
            <a:ext cx="2332990" cy="1021080"/>
            <a:chOff x="5435346" y="1450847"/>
            <a:chExt cx="2332990" cy="1021080"/>
          </a:xfrm>
        </p:grpSpPr>
        <p:sp>
          <p:nvSpPr>
            <p:cNvPr id="11" name="object 11"/>
            <p:cNvSpPr/>
            <p:nvPr/>
          </p:nvSpPr>
          <p:spPr>
            <a:xfrm>
              <a:off x="6874002" y="1465325"/>
              <a:ext cx="879475" cy="990600"/>
            </a:xfrm>
            <a:custGeom>
              <a:avLst/>
              <a:gdLst/>
              <a:ahLst/>
              <a:cxnLst/>
              <a:rect l="l" t="t" r="r" b="b"/>
              <a:pathLst>
                <a:path w="879475" h="990600">
                  <a:moveTo>
                    <a:pt x="0" y="990600"/>
                  </a:moveTo>
                  <a:lnTo>
                    <a:pt x="879348" y="990600"/>
                  </a:lnTo>
                  <a:lnTo>
                    <a:pt x="879348" y="0"/>
                  </a:lnTo>
                  <a:lnTo>
                    <a:pt x="0" y="0"/>
                  </a:lnTo>
                  <a:lnTo>
                    <a:pt x="0" y="990600"/>
                  </a:lnTo>
                  <a:close/>
                </a:path>
              </a:pathLst>
            </a:custGeom>
            <a:ln w="28956">
              <a:solidFill>
                <a:srgbClr val="0066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449824" y="1466849"/>
              <a:ext cx="1240155" cy="990600"/>
            </a:xfrm>
            <a:custGeom>
              <a:avLst/>
              <a:gdLst/>
              <a:ahLst/>
              <a:cxnLst/>
              <a:rect l="l" t="t" r="r" b="b"/>
              <a:pathLst>
                <a:path w="1240154" h="990600">
                  <a:moveTo>
                    <a:pt x="0" y="990600"/>
                  </a:moveTo>
                  <a:lnTo>
                    <a:pt x="1239774" y="990600"/>
                  </a:lnTo>
                  <a:lnTo>
                    <a:pt x="1239774" y="0"/>
                  </a:lnTo>
                  <a:lnTo>
                    <a:pt x="0" y="0"/>
                  </a:lnTo>
                  <a:lnTo>
                    <a:pt x="0" y="990600"/>
                  </a:lnTo>
                  <a:close/>
                </a:path>
              </a:pathLst>
            </a:custGeom>
            <a:ln w="28956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7855966" y="1580641"/>
            <a:ext cx="291846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006600"/>
                </a:solidFill>
                <a:latin typeface="Arial"/>
                <a:cs typeface="Arial"/>
              </a:rPr>
              <a:t>Unit-less</a:t>
            </a:r>
            <a:endParaRPr sz="24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2400" b="1" spc="-5" dirty="0">
                <a:solidFill>
                  <a:srgbClr val="006600"/>
                </a:solidFill>
                <a:latin typeface="Arial"/>
                <a:cs typeface="Arial"/>
              </a:rPr>
              <a:t>No</a:t>
            </a:r>
            <a:r>
              <a:rPr sz="2400" b="1" spc="-20" dirty="0">
                <a:solidFill>
                  <a:srgbClr val="00660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6600"/>
                </a:solidFill>
                <a:latin typeface="Arial"/>
                <a:cs typeface="Arial"/>
              </a:rPr>
              <a:t>need</a:t>
            </a:r>
            <a:r>
              <a:rPr sz="2400" b="1" spc="-15" dirty="0">
                <a:solidFill>
                  <a:srgbClr val="0066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6600"/>
                </a:solidFill>
                <a:latin typeface="Arial"/>
                <a:cs typeface="Arial"/>
              </a:rPr>
              <a:t>to</a:t>
            </a:r>
            <a:r>
              <a:rPr sz="2400" b="1" spc="-25" dirty="0">
                <a:solidFill>
                  <a:srgbClr val="00660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6600"/>
                </a:solidFill>
                <a:latin typeface="Arial"/>
                <a:cs typeface="Arial"/>
              </a:rPr>
              <a:t>optimize</a:t>
            </a:r>
            <a:endParaRPr sz="2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161534" y="2415540"/>
            <a:ext cx="187071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549275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Need 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Optimiza</a:t>
            </a:r>
            <a:r>
              <a:rPr sz="2400" b="1" spc="-15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ion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911596" y="3154679"/>
            <a:ext cx="368935" cy="388620"/>
          </a:xfrm>
          <a:custGeom>
            <a:avLst/>
            <a:gdLst/>
            <a:ahLst/>
            <a:cxnLst/>
            <a:rect l="l" t="t" r="r" b="b"/>
            <a:pathLst>
              <a:path w="368935" h="388620">
                <a:moveTo>
                  <a:pt x="276605" y="0"/>
                </a:moveTo>
                <a:lnTo>
                  <a:pt x="92201" y="0"/>
                </a:lnTo>
                <a:lnTo>
                  <a:pt x="92201" y="204216"/>
                </a:lnTo>
                <a:lnTo>
                  <a:pt x="0" y="204216"/>
                </a:lnTo>
                <a:lnTo>
                  <a:pt x="184403" y="388620"/>
                </a:lnTo>
                <a:lnTo>
                  <a:pt x="368807" y="204216"/>
                </a:lnTo>
                <a:lnTo>
                  <a:pt x="276605" y="204216"/>
                </a:lnTo>
                <a:lnTo>
                  <a:pt x="276605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3184398" y="3533394"/>
            <a:ext cx="5415915" cy="830580"/>
          </a:xfrm>
          <a:prstGeom prst="rect">
            <a:avLst/>
          </a:prstGeom>
          <a:ln w="32003">
            <a:solidFill>
              <a:srgbClr val="FF0000"/>
            </a:solidFill>
          </a:ln>
        </p:spPr>
        <p:txBody>
          <a:bodyPr vert="horz" wrap="square" lIns="0" tIns="37465" rIns="0" bIns="0" rtlCol="0">
            <a:spAutoFit/>
          </a:bodyPr>
          <a:lstStyle/>
          <a:p>
            <a:pPr marL="99060" marR="90805" indent="646430">
              <a:lnSpc>
                <a:spcPct val="100000"/>
              </a:lnSpc>
              <a:spcBef>
                <a:spcPts val="295"/>
              </a:spcBef>
            </a:pP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Minimum value is achieved 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 when</a:t>
            </a:r>
            <a:r>
              <a:rPr sz="2400" b="1" spc="-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i="1" spc="-5" dirty="0">
                <a:solidFill>
                  <a:srgbClr val="FF0000"/>
                </a:solidFill>
                <a:latin typeface="Arial"/>
                <a:cs typeface="Arial"/>
              </a:rPr>
              <a:t>f</a:t>
            </a:r>
            <a:r>
              <a:rPr sz="2400" b="1" spc="-7" baseline="-20833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r>
              <a:rPr sz="2400" b="1" spc="315" baseline="-20833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=</a:t>
            </a:r>
            <a:r>
              <a:rPr sz="2400" b="1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i="1" spc="-5" dirty="0">
                <a:solidFill>
                  <a:srgbClr val="FF0000"/>
                </a:solidFill>
                <a:latin typeface="Arial"/>
                <a:cs typeface="Arial"/>
              </a:rPr>
              <a:t>g</a:t>
            </a:r>
            <a:r>
              <a:rPr sz="2400" b="1" spc="-7" baseline="-20833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r>
              <a:rPr sz="2400" b="1" i="1" spc="-5" dirty="0">
                <a:solidFill>
                  <a:srgbClr val="FF0000"/>
                </a:solidFill>
                <a:latin typeface="Arial"/>
                <a:cs typeface="Arial"/>
              </a:rPr>
              <a:t>h</a:t>
            </a:r>
            <a:r>
              <a:rPr sz="2400" b="1" spc="-7" baseline="-20833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r>
              <a:rPr sz="2400" b="1" spc="300" baseline="-20833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=</a:t>
            </a:r>
            <a:r>
              <a:rPr sz="2400" b="1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i="1" spc="-5" dirty="0">
                <a:solidFill>
                  <a:srgbClr val="FF0000"/>
                </a:solidFill>
                <a:latin typeface="Arial"/>
                <a:cs typeface="Arial"/>
              </a:rPr>
              <a:t>g</a:t>
            </a:r>
            <a:r>
              <a:rPr sz="2400" b="1" spc="-7" baseline="-20833" dirty="0">
                <a:solidFill>
                  <a:srgbClr val="FF0000"/>
                </a:solidFill>
                <a:latin typeface="Arial"/>
                <a:cs typeface="Arial"/>
              </a:rPr>
              <a:t>2</a:t>
            </a:r>
            <a:r>
              <a:rPr sz="2400" b="1" i="1" spc="-5" dirty="0">
                <a:solidFill>
                  <a:srgbClr val="FF0000"/>
                </a:solidFill>
                <a:latin typeface="Arial"/>
                <a:cs typeface="Arial"/>
              </a:rPr>
              <a:t>h</a:t>
            </a:r>
            <a:r>
              <a:rPr sz="2400" b="1" spc="-7" baseline="-20833" dirty="0">
                <a:solidFill>
                  <a:srgbClr val="FF0000"/>
                </a:solidFill>
                <a:latin typeface="Arial"/>
                <a:cs typeface="Arial"/>
              </a:rPr>
              <a:t>2</a:t>
            </a:r>
            <a:r>
              <a:rPr sz="2400" b="1" spc="307" baseline="-20833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=</a:t>
            </a: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…</a:t>
            </a:r>
            <a:r>
              <a:rPr sz="2400" b="1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=</a:t>
            </a:r>
            <a:r>
              <a:rPr sz="2400" b="1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i="1" spc="-5" dirty="0">
                <a:solidFill>
                  <a:srgbClr val="FF0000"/>
                </a:solidFill>
                <a:latin typeface="Arial"/>
                <a:cs typeface="Arial"/>
              </a:rPr>
              <a:t>g</a:t>
            </a:r>
            <a:r>
              <a:rPr sz="2400" b="1" spc="-7" baseline="-20833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2400" b="1" i="1" spc="-5" dirty="0">
                <a:solidFill>
                  <a:srgbClr val="FF0000"/>
                </a:solidFill>
                <a:latin typeface="Arial"/>
                <a:cs typeface="Arial"/>
              </a:rPr>
              <a:t>h</a:t>
            </a:r>
            <a:r>
              <a:rPr sz="2400" b="1" spc="-7" baseline="-20833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2400" b="1" spc="284" baseline="-20833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=</a:t>
            </a:r>
            <a:r>
              <a:rPr sz="2400" b="1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i="1" spc="-5" dirty="0">
                <a:solidFill>
                  <a:srgbClr val="FF0000"/>
                </a:solidFill>
                <a:latin typeface="Arial"/>
                <a:cs typeface="Arial"/>
              </a:rPr>
              <a:t>f</a:t>
            </a:r>
            <a:r>
              <a:rPr sz="2400" b="1" spc="-7" baseline="-20833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endParaRPr sz="2400" baseline="-20833" dirty="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23289" y="4455921"/>
            <a:ext cx="3124200" cy="158051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400" b="1" spc="-5" dirty="0">
                <a:solidFill>
                  <a:srgbClr val="004099"/>
                </a:solidFill>
                <a:latin typeface="Arial"/>
                <a:cs typeface="Arial"/>
              </a:rPr>
              <a:t>Stage</a:t>
            </a:r>
            <a:r>
              <a:rPr sz="2400" b="1" spc="-45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4099"/>
                </a:solidFill>
                <a:latin typeface="Arial"/>
                <a:cs typeface="Arial"/>
              </a:rPr>
              <a:t>Effort:</a:t>
            </a:r>
            <a:endParaRPr sz="2400">
              <a:latin typeface="Arial"/>
              <a:cs typeface="Arial"/>
            </a:endParaRPr>
          </a:p>
          <a:p>
            <a:pPr marL="12700" marR="5080">
              <a:lnSpc>
                <a:spcPct val="141700"/>
              </a:lnSpc>
            </a:pPr>
            <a:r>
              <a:rPr sz="2400" b="1" spc="-5" dirty="0">
                <a:solidFill>
                  <a:srgbClr val="004099"/>
                </a:solidFill>
                <a:latin typeface="Arial"/>
                <a:cs typeface="Arial"/>
              </a:rPr>
              <a:t>Path</a:t>
            </a:r>
            <a:r>
              <a:rPr sz="2400" b="1" spc="-25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4099"/>
                </a:solidFill>
                <a:latin typeface="Arial"/>
                <a:cs typeface="Arial"/>
              </a:rPr>
              <a:t>Electrical</a:t>
            </a:r>
            <a:r>
              <a:rPr sz="2400" b="1" spc="-20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4099"/>
                </a:solidFill>
                <a:latin typeface="Arial"/>
                <a:cs typeface="Arial"/>
              </a:rPr>
              <a:t>Effort: </a:t>
            </a:r>
            <a:r>
              <a:rPr sz="2400" b="1" spc="-650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4099"/>
                </a:solidFill>
                <a:latin typeface="Arial"/>
                <a:cs typeface="Arial"/>
              </a:rPr>
              <a:t>Path</a:t>
            </a:r>
            <a:r>
              <a:rPr sz="2400" b="1" spc="-20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4099"/>
                </a:solidFill>
                <a:latin typeface="Arial"/>
                <a:cs typeface="Arial"/>
              </a:rPr>
              <a:t>Logical</a:t>
            </a:r>
            <a:r>
              <a:rPr sz="2400" b="1" spc="-25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4099"/>
                </a:solidFill>
                <a:latin typeface="Arial"/>
                <a:cs typeface="Arial"/>
              </a:rPr>
              <a:t>Effort:</a:t>
            </a:r>
            <a:endParaRPr sz="24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555490" y="4459218"/>
            <a:ext cx="3557270" cy="1580515"/>
          </a:xfrm>
          <a:prstGeom prst="rect">
            <a:avLst/>
          </a:prstGeom>
        </p:spPr>
        <p:txBody>
          <a:bodyPr vert="horz" wrap="square" lIns="0" tIns="14922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75"/>
              </a:spcBef>
            </a:pPr>
            <a:r>
              <a:rPr sz="2400" b="1" i="1" spc="-5" dirty="0">
                <a:solidFill>
                  <a:srgbClr val="004099"/>
                </a:solidFill>
                <a:latin typeface="Arial"/>
                <a:cs typeface="Arial"/>
              </a:rPr>
              <a:t>f</a:t>
            </a:r>
            <a:r>
              <a:rPr sz="2400" b="1" i="1" spc="-7" baseline="-20833" dirty="0">
                <a:solidFill>
                  <a:srgbClr val="004099"/>
                </a:solidFill>
                <a:latin typeface="Arial"/>
                <a:cs typeface="Arial"/>
              </a:rPr>
              <a:t>i</a:t>
            </a:r>
            <a:r>
              <a:rPr sz="2400" b="1" i="1" spc="292" baseline="-20833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4099"/>
                </a:solidFill>
                <a:latin typeface="Arial"/>
                <a:cs typeface="Arial"/>
              </a:rPr>
              <a:t>=</a:t>
            </a:r>
            <a:r>
              <a:rPr sz="2400" b="1" spc="-30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400" b="1" i="1" spc="-10" dirty="0">
                <a:solidFill>
                  <a:srgbClr val="004099"/>
                </a:solidFill>
                <a:latin typeface="Arial"/>
                <a:cs typeface="Arial"/>
              </a:rPr>
              <a:t>g</a:t>
            </a:r>
            <a:r>
              <a:rPr sz="2400" b="1" i="1" spc="-15" baseline="-20833" dirty="0">
                <a:solidFill>
                  <a:srgbClr val="004099"/>
                </a:solidFill>
                <a:latin typeface="Arial"/>
                <a:cs typeface="Arial"/>
              </a:rPr>
              <a:t>i</a:t>
            </a:r>
            <a:r>
              <a:rPr sz="2500" b="1" i="1" spc="-10" dirty="0">
                <a:solidFill>
                  <a:srgbClr val="004099"/>
                </a:solidFill>
                <a:latin typeface="Symbol"/>
                <a:cs typeface="Symbol"/>
              </a:rPr>
              <a:t></a:t>
            </a:r>
            <a:r>
              <a:rPr sz="2400" b="1" i="1" spc="-10" dirty="0">
                <a:solidFill>
                  <a:srgbClr val="004099"/>
                </a:solidFill>
                <a:latin typeface="Arial"/>
                <a:cs typeface="Arial"/>
              </a:rPr>
              <a:t>h</a:t>
            </a:r>
            <a:r>
              <a:rPr sz="2400" b="1" i="1" spc="-15" baseline="-20833" dirty="0">
                <a:solidFill>
                  <a:srgbClr val="004099"/>
                </a:solidFill>
                <a:latin typeface="Arial"/>
                <a:cs typeface="Arial"/>
              </a:rPr>
              <a:t>i</a:t>
            </a:r>
            <a:endParaRPr sz="2400" baseline="-20833">
              <a:latin typeface="Arial"/>
              <a:cs typeface="Arial"/>
            </a:endParaRPr>
          </a:p>
          <a:p>
            <a:pPr marL="38100" marR="30480">
              <a:lnSpc>
                <a:spcPct val="136000"/>
              </a:lnSpc>
            </a:pPr>
            <a:r>
              <a:rPr sz="2400" b="1" i="1" dirty="0">
                <a:solidFill>
                  <a:srgbClr val="004099"/>
                </a:solidFill>
                <a:latin typeface="Arial"/>
                <a:cs typeface="Arial"/>
              </a:rPr>
              <a:t>H</a:t>
            </a:r>
            <a:r>
              <a:rPr sz="2400" b="1" baseline="-20833" dirty="0">
                <a:solidFill>
                  <a:srgbClr val="004099"/>
                </a:solidFill>
                <a:latin typeface="Arial"/>
                <a:cs typeface="Arial"/>
              </a:rPr>
              <a:t>path</a:t>
            </a:r>
            <a:r>
              <a:rPr sz="2400" b="1" spc="300" baseline="-20833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4099"/>
                </a:solidFill>
                <a:latin typeface="Arial"/>
                <a:cs typeface="Arial"/>
              </a:rPr>
              <a:t>=</a:t>
            </a:r>
            <a:r>
              <a:rPr sz="2400" b="1" spc="-25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400" b="1" i="1" spc="-10" dirty="0">
                <a:solidFill>
                  <a:srgbClr val="004099"/>
                </a:solidFill>
                <a:latin typeface="Arial"/>
                <a:cs typeface="Arial"/>
              </a:rPr>
              <a:t>h</a:t>
            </a:r>
            <a:r>
              <a:rPr sz="2400" b="1" i="1" spc="-15" baseline="-20833" dirty="0">
                <a:solidFill>
                  <a:srgbClr val="004099"/>
                </a:solidFill>
                <a:latin typeface="Arial"/>
                <a:cs typeface="Arial"/>
              </a:rPr>
              <a:t>1</a:t>
            </a:r>
            <a:r>
              <a:rPr sz="2500" b="1" i="1" spc="-10" dirty="0">
                <a:solidFill>
                  <a:srgbClr val="004099"/>
                </a:solidFill>
                <a:latin typeface="Symbol"/>
                <a:cs typeface="Symbol"/>
              </a:rPr>
              <a:t></a:t>
            </a:r>
            <a:r>
              <a:rPr sz="2400" b="1" i="1" spc="-10" dirty="0">
                <a:solidFill>
                  <a:srgbClr val="004099"/>
                </a:solidFill>
                <a:latin typeface="Arial"/>
                <a:cs typeface="Arial"/>
              </a:rPr>
              <a:t>h</a:t>
            </a:r>
            <a:r>
              <a:rPr sz="2400" b="1" i="1" spc="-15" baseline="-20833" dirty="0">
                <a:solidFill>
                  <a:srgbClr val="004099"/>
                </a:solidFill>
                <a:latin typeface="Arial"/>
                <a:cs typeface="Arial"/>
              </a:rPr>
              <a:t>2</a:t>
            </a:r>
            <a:r>
              <a:rPr sz="2400" b="1" i="1" spc="-10" dirty="0">
                <a:solidFill>
                  <a:srgbClr val="004099"/>
                </a:solidFill>
                <a:latin typeface="Arial"/>
                <a:cs typeface="Arial"/>
              </a:rPr>
              <a:t>…h</a:t>
            </a:r>
            <a:r>
              <a:rPr sz="2400" b="1" i="1" spc="-15" baseline="-20833" dirty="0">
                <a:solidFill>
                  <a:srgbClr val="004099"/>
                </a:solidFill>
                <a:latin typeface="Arial"/>
                <a:cs typeface="Arial"/>
              </a:rPr>
              <a:t>N</a:t>
            </a:r>
            <a:r>
              <a:rPr sz="2400" b="1" i="1" spc="277" baseline="-20833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4099"/>
                </a:solidFill>
                <a:latin typeface="Arial"/>
                <a:cs typeface="Arial"/>
              </a:rPr>
              <a:t>=</a:t>
            </a:r>
            <a:r>
              <a:rPr sz="2400" b="1" spc="-20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400" b="1" i="1" spc="-5" dirty="0">
                <a:solidFill>
                  <a:srgbClr val="004099"/>
                </a:solidFill>
                <a:latin typeface="Arial"/>
                <a:cs typeface="Arial"/>
              </a:rPr>
              <a:t>C</a:t>
            </a:r>
            <a:r>
              <a:rPr sz="2400" b="1" spc="-7" baseline="-20833" dirty="0">
                <a:solidFill>
                  <a:srgbClr val="004099"/>
                </a:solidFill>
                <a:latin typeface="Arial"/>
                <a:cs typeface="Arial"/>
              </a:rPr>
              <a:t>L</a:t>
            </a:r>
            <a:r>
              <a:rPr sz="2400" b="1" spc="-5" dirty="0">
                <a:solidFill>
                  <a:srgbClr val="004099"/>
                </a:solidFill>
                <a:latin typeface="Arial"/>
                <a:cs typeface="Arial"/>
              </a:rPr>
              <a:t>/</a:t>
            </a:r>
            <a:r>
              <a:rPr sz="2400" b="1" i="1" spc="-5" dirty="0">
                <a:solidFill>
                  <a:srgbClr val="004099"/>
                </a:solidFill>
                <a:latin typeface="Arial"/>
                <a:cs typeface="Arial"/>
              </a:rPr>
              <a:t>C</a:t>
            </a:r>
            <a:r>
              <a:rPr sz="2400" b="1" spc="-7" baseline="-20833" dirty="0">
                <a:solidFill>
                  <a:srgbClr val="004099"/>
                </a:solidFill>
                <a:latin typeface="Arial"/>
                <a:cs typeface="Arial"/>
              </a:rPr>
              <a:t>in </a:t>
            </a:r>
            <a:r>
              <a:rPr sz="2400" b="1" spc="-644" baseline="-20833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400" b="1" i="1" spc="-5" dirty="0">
                <a:solidFill>
                  <a:srgbClr val="004099"/>
                </a:solidFill>
                <a:latin typeface="Arial"/>
                <a:cs typeface="Arial"/>
              </a:rPr>
              <a:t>G</a:t>
            </a:r>
            <a:r>
              <a:rPr sz="2400" b="1" spc="-7" baseline="-20833" dirty="0">
                <a:solidFill>
                  <a:srgbClr val="004099"/>
                </a:solidFill>
                <a:latin typeface="Arial"/>
                <a:cs typeface="Arial"/>
              </a:rPr>
              <a:t>path</a:t>
            </a:r>
            <a:r>
              <a:rPr sz="2400" b="1" spc="300" baseline="-20833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4099"/>
                </a:solidFill>
                <a:latin typeface="Arial"/>
                <a:cs typeface="Arial"/>
              </a:rPr>
              <a:t>=</a:t>
            </a:r>
            <a:r>
              <a:rPr sz="2400" b="1" spc="-15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400" b="1" i="1" spc="-5" dirty="0">
                <a:solidFill>
                  <a:srgbClr val="004099"/>
                </a:solidFill>
                <a:latin typeface="Arial"/>
                <a:cs typeface="Arial"/>
              </a:rPr>
              <a:t>g</a:t>
            </a:r>
            <a:r>
              <a:rPr sz="2400" b="1" i="1" spc="-7" baseline="-20833" dirty="0">
                <a:solidFill>
                  <a:srgbClr val="004099"/>
                </a:solidFill>
                <a:latin typeface="Arial"/>
                <a:cs typeface="Arial"/>
              </a:rPr>
              <a:t>1</a:t>
            </a:r>
            <a:r>
              <a:rPr sz="2500" b="1" i="1" spc="-5" dirty="0">
                <a:solidFill>
                  <a:srgbClr val="004099"/>
                </a:solidFill>
                <a:latin typeface="Symbol"/>
                <a:cs typeface="Symbol"/>
              </a:rPr>
              <a:t></a:t>
            </a:r>
            <a:r>
              <a:rPr sz="2400" b="1" i="1" spc="-5" dirty="0">
                <a:solidFill>
                  <a:srgbClr val="004099"/>
                </a:solidFill>
                <a:latin typeface="Arial"/>
                <a:cs typeface="Arial"/>
              </a:rPr>
              <a:t>g</a:t>
            </a:r>
            <a:r>
              <a:rPr sz="2400" b="1" i="1" spc="-7" baseline="-20833" dirty="0">
                <a:solidFill>
                  <a:srgbClr val="004099"/>
                </a:solidFill>
                <a:latin typeface="Arial"/>
                <a:cs typeface="Arial"/>
              </a:rPr>
              <a:t>2</a:t>
            </a:r>
            <a:r>
              <a:rPr sz="2400" b="1" i="1" spc="-5" dirty="0">
                <a:solidFill>
                  <a:srgbClr val="004099"/>
                </a:solidFill>
                <a:latin typeface="Arial"/>
                <a:cs typeface="Arial"/>
              </a:rPr>
              <a:t>…g</a:t>
            </a:r>
            <a:r>
              <a:rPr sz="2400" b="1" i="1" spc="-7" baseline="-20833" dirty="0">
                <a:solidFill>
                  <a:srgbClr val="004099"/>
                </a:solidFill>
                <a:latin typeface="Arial"/>
                <a:cs typeface="Arial"/>
              </a:rPr>
              <a:t>N</a:t>
            </a:r>
            <a:endParaRPr sz="2400" baseline="-20833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8177403" y="5255895"/>
            <a:ext cx="283845" cy="767080"/>
          </a:xfrm>
          <a:custGeom>
            <a:avLst/>
            <a:gdLst/>
            <a:ahLst/>
            <a:cxnLst/>
            <a:rect l="l" t="t" r="r" b="b"/>
            <a:pathLst>
              <a:path w="283845" h="767079">
                <a:moveTo>
                  <a:pt x="0" y="0"/>
                </a:moveTo>
                <a:lnTo>
                  <a:pt x="55149" y="1851"/>
                </a:lnTo>
                <a:lnTo>
                  <a:pt x="100202" y="6905"/>
                </a:lnTo>
                <a:lnTo>
                  <a:pt x="130587" y="14412"/>
                </a:lnTo>
                <a:lnTo>
                  <a:pt x="141731" y="23621"/>
                </a:lnTo>
                <a:lnTo>
                  <a:pt x="141731" y="359663"/>
                </a:lnTo>
                <a:lnTo>
                  <a:pt x="152876" y="368857"/>
                </a:lnTo>
                <a:lnTo>
                  <a:pt x="183261" y="376366"/>
                </a:lnTo>
                <a:lnTo>
                  <a:pt x="228314" y="381429"/>
                </a:lnTo>
                <a:lnTo>
                  <a:pt x="283464" y="383285"/>
                </a:lnTo>
                <a:lnTo>
                  <a:pt x="228314" y="385142"/>
                </a:lnTo>
                <a:lnTo>
                  <a:pt x="183260" y="390205"/>
                </a:lnTo>
                <a:lnTo>
                  <a:pt x="152876" y="397714"/>
                </a:lnTo>
                <a:lnTo>
                  <a:pt x="141731" y="406907"/>
                </a:lnTo>
                <a:lnTo>
                  <a:pt x="141731" y="742949"/>
                </a:lnTo>
                <a:lnTo>
                  <a:pt x="130587" y="752143"/>
                </a:lnTo>
                <a:lnTo>
                  <a:pt x="100202" y="759652"/>
                </a:lnTo>
                <a:lnTo>
                  <a:pt x="55149" y="764715"/>
                </a:lnTo>
                <a:lnTo>
                  <a:pt x="0" y="766571"/>
                </a:lnTo>
              </a:path>
            </a:pathLst>
          </a:custGeom>
          <a:ln w="19050">
            <a:solidFill>
              <a:srgbClr val="0040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8514842" y="5452135"/>
            <a:ext cx="2032000" cy="4114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3600" b="1" spc="-7" baseline="13888" dirty="0">
                <a:solidFill>
                  <a:srgbClr val="004099"/>
                </a:solidFill>
                <a:latin typeface="Arial"/>
                <a:cs typeface="Arial"/>
              </a:rPr>
              <a:t>(</a:t>
            </a:r>
            <a:r>
              <a:rPr sz="3600" b="1" i="1" spc="-7" baseline="13888" dirty="0">
                <a:solidFill>
                  <a:srgbClr val="004099"/>
                </a:solidFill>
                <a:latin typeface="Arial"/>
                <a:cs typeface="Arial"/>
              </a:rPr>
              <a:t>G</a:t>
            </a:r>
            <a:r>
              <a:rPr sz="1600" b="1" spc="-5" dirty="0">
                <a:solidFill>
                  <a:srgbClr val="004099"/>
                </a:solidFill>
                <a:latin typeface="Arial"/>
                <a:cs typeface="Arial"/>
              </a:rPr>
              <a:t>path</a:t>
            </a:r>
            <a:r>
              <a:rPr sz="3750" b="1" i="1" spc="-7" baseline="13333" dirty="0">
                <a:solidFill>
                  <a:srgbClr val="004099"/>
                </a:solidFill>
                <a:latin typeface="Symbol"/>
                <a:cs typeface="Symbol"/>
              </a:rPr>
              <a:t></a:t>
            </a:r>
            <a:r>
              <a:rPr sz="3600" b="1" i="1" spc="-7" baseline="13888" dirty="0">
                <a:solidFill>
                  <a:srgbClr val="004099"/>
                </a:solidFill>
                <a:latin typeface="Arial"/>
                <a:cs typeface="Arial"/>
              </a:rPr>
              <a:t>H</a:t>
            </a:r>
            <a:r>
              <a:rPr sz="1600" b="1" spc="-5" dirty="0">
                <a:solidFill>
                  <a:srgbClr val="004099"/>
                </a:solidFill>
                <a:latin typeface="Arial"/>
                <a:cs typeface="Arial"/>
              </a:rPr>
              <a:t>path</a:t>
            </a:r>
            <a:r>
              <a:rPr sz="3600" b="1" spc="-7" baseline="13888" dirty="0">
                <a:solidFill>
                  <a:srgbClr val="004099"/>
                </a:solidFill>
                <a:latin typeface="Arial"/>
                <a:cs typeface="Arial"/>
              </a:rPr>
              <a:t>)</a:t>
            </a:r>
            <a:r>
              <a:rPr sz="1600" b="1" spc="-5" dirty="0">
                <a:solidFill>
                  <a:srgbClr val="004099"/>
                </a:solidFill>
                <a:latin typeface="Arial"/>
                <a:cs typeface="Arial"/>
              </a:rPr>
              <a:t>min</a:t>
            </a:r>
            <a:endParaRPr sz="1600">
              <a:latin typeface="Arial"/>
              <a:cs typeface="Arial"/>
            </a:endParaRPr>
          </a:p>
        </p:txBody>
      </p:sp>
      <p:sp>
        <p:nvSpPr>
          <p:cNvPr id="21" name="灯片编号占位符 20">
            <a:extLst>
              <a:ext uri="{FF2B5EF4-FFF2-40B4-BE49-F238E27FC236}">
                <a16:creationId xmlns:a16="http://schemas.microsoft.com/office/drawing/2014/main" id="{1CD1B5DC-02C5-F737-B096-5325E3738FF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7</a:t>
            </a:fld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84226" y="151510"/>
            <a:ext cx="697103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/>
              <a:t>Multi-Stage</a:t>
            </a:r>
            <a:r>
              <a:rPr sz="3200" spc="-25" dirty="0"/>
              <a:t> </a:t>
            </a:r>
            <a:r>
              <a:rPr sz="3200" spc="-5" dirty="0"/>
              <a:t>Network</a:t>
            </a:r>
            <a:r>
              <a:rPr sz="3200" spc="-10" dirty="0"/>
              <a:t> </a:t>
            </a:r>
            <a:r>
              <a:rPr sz="3200" dirty="0"/>
              <a:t>with</a:t>
            </a:r>
            <a:r>
              <a:rPr sz="3200" spc="-20" dirty="0"/>
              <a:t> </a:t>
            </a:r>
            <a:r>
              <a:rPr sz="3200" spc="-5" dirty="0"/>
              <a:t>Branching</a:t>
            </a:r>
            <a:endParaRPr sz="3200" dirty="0"/>
          </a:p>
        </p:txBody>
      </p:sp>
      <p:pic>
        <p:nvPicPr>
          <p:cNvPr id="47" name="图片 46">
            <a:extLst>
              <a:ext uri="{FF2B5EF4-FFF2-40B4-BE49-F238E27FC236}">
                <a16:creationId xmlns:a16="http://schemas.microsoft.com/office/drawing/2014/main" id="{BF483A3C-8694-E627-2030-B8A40CC7F0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914400"/>
            <a:ext cx="8908868" cy="33528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8" name="墨迹 47">
                <a:extLst>
                  <a:ext uri="{FF2B5EF4-FFF2-40B4-BE49-F238E27FC236}">
                    <a16:creationId xmlns:a16="http://schemas.microsoft.com/office/drawing/2014/main" id="{F2AFBD57-86A5-F46A-3E38-DF681D097971}"/>
                  </a:ext>
                </a:extLst>
              </p14:cNvPr>
              <p14:cNvContentPartPr/>
              <p14:nvPr/>
            </p14:nvContentPartPr>
            <p14:xfrm>
              <a:off x="2099440" y="1550716"/>
              <a:ext cx="8465760" cy="1180440"/>
            </p14:xfrm>
          </p:contentPart>
        </mc:Choice>
        <mc:Fallback xmlns="">
          <p:pic>
            <p:nvPicPr>
              <p:cNvPr id="48" name="墨迹 47">
                <a:extLst>
                  <a:ext uri="{FF2B5EF4-FFF2-40B4-BE49-F238E27FC236}">
                    <a16:creationId xmlns:a16="http://schemas.microsoft.com/office/drawing/2014/main" id="{F2AFBD57-86A5-F46A-3E38-DF681D09797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090800" y="1541716"/>
                <a:ext cx="8483400" cy="1198080"/>
              </a:xfrm>
              <a:prstGeom prst="rect">
                <a:avLst/>
              </a:prstGeom>
            </p:spPr>
          </p:pic>
        </mc:Fallback>
      </mc:AlternateContent>
      <p:sp>
        <p:nvSpPr>
          <p:cNvPr id="49" name="椭圆 48">
            <a:extLst>
              <a:ext uri="{FF2B5EF4-FFF2-40B4-BE49-F238E27FC236}">
                <a16:creationId xmlns:a16="http://schemas.microsoft.com/office/drawing/2014/main" id="{B9D747AA-7423-D3D8-A7DD-F1C46FFEF852}"/>
              </a:ext>
            </a:extLst>
          </p:cNvPr>
          <p:cNvSpPr/>
          <p:nvPr/>
        </p:nvSpPr>
        <p:spPr>
          <a:xfrm>
            <a:off x="4572000" y="1662428"/>
            <a:ext cx="2438400" cy="2590800"/>
          </a:xfrm>
          <a:prstGeom prst="ellipse">
            <a:avLst/>
          </a:prstGeom>
          <a:noFill/>
          <a:ln w="381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0" name="object 3">
            <a:extLst>
              <a:ext uri="{FF2B5EF4-FFF2-40B4-BE49-F238E27FC236}">
                <a16:creationId xmlns:a16="http://schemas.microsoft.com/office/drawing/2014/main" id="{885BE677-93C6-F16E-1FD2-027F6B9444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6155775"/>
              </p:ext>
            </p:extLst>
          </p:nvPr>
        </p:nvGraphicFramePr>
        <p:xfrm>
          <a:off x="1752600" y="4777832"/>
          <a:ext cx="8521065" cy="12843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39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41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397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5675">
                <a:tc>
                  <a:txBody>
                    <a:bodyPr/>
                    <a:lstStyle/>
                    <a:p>
                      <a:pPr marL="419734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b="1" spc="-5" dirty="0">
                          <a:solidFill>
                            <a:srgbClr val="004099"/>
                          </a:solidFill>
                          <a:latin typeface="Arial"/>
                          <a:cs typeface="Arial"/>
                        </a:rPr>
                        <a:t>Logical</a:t>
                      </a:r>
                      <a:r>
                        <a:rPr sz="2000" b="1" spc="-20" dirty="0">
                          <a:solidFill>
                            <a:srgbClr val="00409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spc="-5" dirty="0">
                          <a:solidFill>
                            <a:srgbClr val="004099"/>
                          </a:solidFill>
                          <a:latin typeface="Arial"/>
                          <a:cs typeface="Arial"/>
                        </a:rPr>
                        <a:t>effort</a:t>
                      </a:r>
                      <a:r>
                        <a:rPr sz="2000" b="1" spc="-25" dirty="0">
                          <a:solidFill>
                            <a:srgbClr val="00409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spc="-5" dirty="0">
                          <a:solidFill>
                            <a:srgbClr val="004099"/>
                          </a:solidFill>
                          <a:latin typeface="Arial"/>
                          <a:cs typeface="Arial"/>
                        </a:rPr>
                        <a:t>(</a:t>
                      </a:r>
                      <a:r>
                        <a:rPr sz="2000" b="1" i="1" spc="-5" dirty="0">
                          <a:solidFill>
                            <a:srgbClr val="004099"/>
                          </a:solidFill>
                          <a:latin typeface="Arial"/>
                          <a:cs typeface="Arial"/>
                        </a:rPr>
                        <a:t>g</a:t>
                      </a:r>
                      <a:r>
                        <a:rPr sz="2000" b="1" spc="-5" dirty="0">
                          <a:solidFill>
                            <a:srgbClr val="004099"/>
                          </a:solidFill>
                          <a:latin typeface="Arial"/>
                          <a:cs typeface="Arial"/>
                        </a:rPr>
                        <a:t>)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/>
                    <a:lstStyle/>
                    <a:p>
                      <a:pPr marL="13843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b="1" spc="-5" dirty="0">
                          <a:solidFill>
                            <a:srgbClr val="004099"/>
                          </a:solidFill>
                          <a:latin typeface="Arial"/>
                          <a:cs typeface="Arial"/>
                        </a:rPr>
                        <a:t>Electrical</a:t>
                      </a:r>
                      <a:r>
                        <a:rPr sz="2000" b="1" spc="-35" dirty="0">
                          <a:solidFill>
                            <a:srgbClr val="00409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spc="-5" dirty="0">
                          <a:solidFill>
                            <a:srgbClr val="004099"/>
                          </a:solidFill>
                          <a:latin typeface="Arial"/>
                          <a:cs typeface="Arial"/>
                        </a:rPr>
                        <a:t>Fan-Out</a:t>
                      </a:r>
                      <a:r>
                        <a:rPr sz="2000" b="1" spc="-10" dirty="0">
                          <a:solidFill>
                            <a:srgbClr val="00409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spc="-5" dirty="0">
                          <a:solidFill>
                            <a:srgbClr val="004099"/>
                          </a:solidFill>
                          <a:latin typeface="Arial"/>
                          <a:cs typeface="Arial"/>
                        </a:rPr>
                        <a:t>(</a:t>
                      </a:r>
                      <a:r>
                        <a:rPr sz="2000" b="1" i="1" spc="-5" dirty="0">
                          <a:solidFill>
                            <a:srgbClr val="004099"/>
                          </a:solidFill>
                          <a:latin typeface="Arial"/>
                          <a:cs typeface="Arial"/>
                        </a:rPr>
                        <a:t>h</a:t>
                      </a:r>
                      <a:r>
                        <a:rPr sz="2000" b="1" spc="-5" dirty="0">
                          <a:solidFill>
                            <a:srgbClr val="004099"/>
                          </a:solidFill>
                          <a:latin typeface="Arial"/>
                          <a:cs typeface="Arial"/>
                        </a:rPr>
                        <a:t>)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/>
                    <a:lstStyle/>
                    <a:p>
                      <a:pPr marL="33464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b="1" spc="-5" dirty="0">
                          <a:solidFill>
                            <a:srgbClr val="004099"/>
                          </a:solidFill>
                          <a:latin typeface="Arial"/>
                          <a:cs typeface="Arial"/>
                        </a:rPr>
                        <a:t>Parasitic</a:t>
                      </a:r>
                      <a:r>
                        <a:rPr sz="2000" b="1" spc="-30" dirty="0">
                          <a:solidFill>
                            <a:srgbClr val="00409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spc="-5" dirty="0">
                          <a:solidFill>
                            <a:srgbClr val="004099"/>
                          </a:solidFill>
                          <a:latin typeface="Arial"/>
                          <a:cs typeface="Arial"/>
                        </a:rPr>
                        <a:t>delay</a:t>
                      </a:r>
                      <a:r>
                        <a:rPr sz="2000" b="1" spc="-10" dirty="0">
                          <a:solidFill>
                            <a:srgbClr val="00409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spc="-5" dirty="0">
                          <a:solidFill>
                            <a:srgbClr val="004099"/>
                          </a:solidFill>
                          <a:latin typeface="Arial"/>
                          <a:cs typeface="Arial"/>
                        </a:rPr>
                        <a:t>(</a:t>
                      </a:r>
                      <a:r>
                        <a:rPr sz="2000" b="1" i="1" spc="-5" dirty="0">
                          <a:solidFill>
                            <a:srgbClr val="004099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sz="2000" b="1" spc="-5" dirty="0">
                          <a:solidFill>
                            <a:srgbClr val="004099"/>
                          </a:solidFill>
                          <a:latin typeface="Arial"/>
                          <a:cs typeface="Arial"/>
                        </a:rPr>
                        <a:t>)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8675">
                <a:tc>
                  <a:txBody>
                    <a:bodyPr/>
                    <a:lstStyle/>
                    <a:p>
                      <a:pPr marL="252729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3600" i="1" baseline="-27777" dirty="0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sz="3600" i="1" spc="179" baseline="-27777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600" baseline="-27777" dirty="0">
                          <a:latin typeface="Symbol"/>
                          <a:cs typeface="Symbol"/>
                        </a:rPr>
                        <a:t></a:t>
                      </a:r>
                      <a:r>
                        <a:rPr sz="3600" spc="382" baseline="-27777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600" i="1" spc="37" baseline="13888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400" i="1" spc="10" dirty="0">
                          <a:latin typeface="Times New Roman"/>
                          <a:cs typeface="Times New Roman"/>
                        </a:rPr>
                        <a:t>gat</a:t>
                      </a:r>
                      <a:r>
                        <a:rPr sz="1400" i="1" dirty="0">
                          <a:latin typeface="Times New Roman"/>
                          <a:cs typeface="Times New Roman"/>
                        </a:rPr>
                        <a:t>e </a:t>
                      </a:r>
                      <a:r>
                        <a:rPr sz="1400" i="1" spc="-1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600" baseline="13888" dirty="0">
                          <a:latin typeface="Symbol"/>
                          <a:cs typeface="Symbol"/>
                        </a:rPr>
                        <a:t></a:t>
                      </a:r>
                      <a:r>
                        <a:rPr sz="3600" spc="-562" baseline="13888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600" i="1" baseline="13888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1400" i="1" spc="10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400" i="1" spc="8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,</a:t>
                      </a:r>
                      <a:r>
                        <a:rPr sz="1400" spc="-2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i="1" spc="10" dirty="0">
                          <a:latin typeface="Times New Roman"/>
                          <a:cs typeface="Times New Roman"/>
                        </a:rPr>
                        <a:t>gate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775970">
                        <a:lnSpc>
                          <a:spcPts val="2630"/>
                        </a:lnSpc>
                        <a:spcBef>
                          <a:spcPts val="805"/>
                        </a:spcBef>
                      </a:pPr>
                      <a:r>
                        <a:rPr sz="3600" i="1" spc="-7" baseline="13888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400" i="1" spc="-25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400" i="1" dirty="0">
                          <a:latin typeface="Times New Roman"/>
                          <a:cs typeface="Times New Roman"/>
                        </a:rPr>
                        <a:t>NV </a:t>
                      </a:r>
                      <a:r>
                        <a:rPr sz="1400" i="1" spc="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600" baseline="13888" dirty="0">
                          <a:latin typeface="Symbol"/>
                          <a:cs typeface="Symbol"/>
                        </a:rPr>
                        <a:t></a:t>
                      </a:r>
                      <a:r>
                        <a:rPr sz="3600" spc="-562" baseline="13888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600" i="1" baseline="13888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1400" i="1" spc="10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400" i="1" spc="8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400" spc="100" dirty="0">
                          <a:latin typeface="Times New Roman"/>
                          <a:cs typeface="Times New Roman"/>
                        </a:rPr>
                        <a:t>,</a:t>
                      </a:r>
                      <a:r>
                        <a:rPr sz="1400" i="1" spc="-25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400" i="1" dirty="0">
                          <a:latin typeface="Times New Roman"/>
                          <a:cs typeface="Times New Roman"/>
                        </a:rPr>
                        <a:t>NV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33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528320">
                        <a:lnSpc>
                          <a:spcPct val="100000"/>
                        </a:lnSpc>
                        <a:spcBef>
                          <a:spcPts val="10"/>
                        </a:spcBef>
                        <a:tabLst>
                          <a:tab pos="1133475" algn="l"/>
                        </a:tabLst>
                      </a:pPr>
                      <a:r>
                        <a:rPr sz="3750" i="1" spc="22" baseline="-22222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3750" i="1" spc="-15" baseline="-22222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750" spc="22" baseline="-22222" dirty="0">
                          <a:latin typeface="Symbol"/>
                          <a:cs typeface="Symbol"/>
                        </a:rPr>
                        <a:t></a:t>
                      </a:r>
                      <a:r>
                        <a:rPr sz="3750" spc="22" baseline="-22222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3750" i="1" spc="-15" baseline="14444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1450" i="1" spc="-10" dirty="0">
                          <a:latin typeface="Times New Roman"/>
                          <a:cs typeface="Times New Roman"/>
                        </a:rPr>
                        <a:t>load</a:t>
                      </a:r>
                      <a:endParaRPr sz="1450" dirty="0">
                        <a:latin typeface="Times New Roman"/>
                        <a:cs typeface="Times New Roman"/>
                      </a:endParaRPr>
                    </a:p>
                    <a:p>
                      <a:pPr marR="12065" algn="ctr">
                        <a:lnSpc>
                          <a:spcPts val="2790"/>
                        </a:lnSpc>
                        <a:spcBef>
                          <a:spcPts val="620"/>
                        </a:spcBef>
                      </a:pPr>
                      <a:r>
                        <a:rPr sz="3750" i="1" spc="-89" baseline="14444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1450" i="1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450" i="1" spc="75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450" dirty="0">
                          <a:latin typeface="Times New Roman"/>
                          <a:cs typeface="Times New Roman"/>
                        </a:rPr>
                        <a:t>,</a:t>
                      </a:r>
                      <a:r>
                        <a:rPr sz="1450" spc="-2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50" i="1" spc="-10" dirty="0">
                          <a:latin typeface="Times New Roman"/>
                          <a:cs typeface="Times New Roman"/>
                        </a:rPr>
                        <a:t>ga</a:t>
                      </a:r>
                      <a:r>
                        <a:rPr sz="1450" i="1" dirty="0">
                          <a:latin typeface="Times New Roman"/>
                          <a:cs typeface="Times New Roman"/>
                        </a:rPr>
                        <a:t>te</a:t>
                      </a:r>
                      <a:endParaRPr sz="145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49530">
                        <a:lnSpc>
                          <a:spcPts val="2400"/>
                        </a:lnSpc>
                      </a:pPr>
                      <a:r>
                        <a:rPr sz="3600" i="1" baseline="-27777" dirty="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3600" i="1" spc="-15" baseline="-27777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600" baseline="-27777" dirty="0">
                          <a:latin typeface="Symbol"/>
                          <a:cs typeface="Symbol"/>
                        </a:rPr>
                        <a:t></a:t>
                      </a:r>
                      <a:r>
                        <a:rPr sz="3600" spc="359" baseline="-27777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600" i="1" baseline="13888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400" i="1" dirty="0">
                          <a:latin typeface="Times New Roman"/>
                          <a:cs typeface="Times New Roman"/>
                        </a:rPr>
                        <a:t>gate</a:t>
                      </a:r>
                      <a:r>
                        <a:rPr sz="1400" i="1" spc="1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600" baseline="13888" dirty="0">
                          <a:latin typeface="Symbol"/>
                          <a:cs typeface="Symbol"/>
                        </a:rPr>
                        <a:t></a:t>
                      </a:r>
                      <a:r>
                        <a:rPr sz="3600" spc="-577" baseline="13888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600" i="1" spc="300" baseline="13888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1400" i="1" dirty="0">
                          <a:latin typeface="Times New Roman"/>
                          <a:cs typeface="Times New Roman"/>
                        </a:rPr>
                        <a:t>pa</a:t>
                      </a:r>
                      <a:r>
                        <a:rPr sz="1400" i="1" spc="114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400" spc="120" dirty="0">
                          <a:latin typeface="Times New Roman"/>
                          <a:cs typeface="Times New Roman"/>
                        </a:rPr>
                        <a:t>,</a:t>
                      </a:r>
                      <a:r>
                        <a:rPr sz="1400" i="1" dirty="0">
                          <a:latin typeface="Times New Roman"/>
                          <a:cs typeface="Times New Roman"/>
                        </a:rPr>
                        <a:t>gate </a:t>
                      </a:r>
                      <a:r>
                        <a:rPr sz="1400" i="1" spc="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600" spc="270" baseline="-27777" dirty="0">
                          <a:latin typeface="Symbol"/>
                          <a:cs typeface="Symbol"/>
                        </a:rPr>
                        <a:t></a:t>
                      </a:r>
                      <a:r>
                        <a:rPr sz="3825" i="1" baseline="-26143" dirty="0">
                          <a:latin typeface="Symbol"/>
                          <a:cs typeface="Symbol"/>
                        </a:rPr>
                        <a:t></a:t>
                      </a:r>
                      <a:endParaRPr sz="3825" baseline="-26143" dirty="0">
                        <a:latin typeface="Symbol"/>
                        <a:cs typeface="Symbol"/>
                      </a:endParaRPr>
                    </a:p>
                    <a:p>
                      <a:pPr marL="556895">
                        <a:lnSpc>
                          <a:spcPts val="2335"/>
                        </a:lnSpc>
                        <a:tabLst>
                          <a:tab pos="1130935" algn="l"/>
                          <a:tab pos="2486025" algn="l"/>
                        </a:tabLst>
                      </a:pPr>
                      <a:r>
                        <a:rPr sz="3600" i="1" spc="52" baseline="-30092" dirty="0">
                          <a:latin typeface="Times New Roman"/>
                          <a:cs typeface="Times New Roman"/>
                        </a:rPr>
                        <a:t>R	</a:t>
                      </a:r>
                      <a:r>
                        <a:rPr sz="3600" spc="22" baseline="-30092" dirty="0">
                          <a:latin typeface="Symbol"/>
                          <a:cs typeface="Symbol"/>
                        </a:rPr>
                        <a:t></a:t>
                      </a:r>
                      <a:r>
                        <a:rPr sz="3600" spc="-577" baseline="-30092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600" i="1" spc="60" baseline="-30092" dirty="0">
                          <a:latin typeface="Times New Roman"/>
                          <a:cs typeface="Times New Roman"/>
                        </a:rPr>
                        <a:t>C	</a:t>
                      </a:r>
                      <a:r>
                        <a:rPr sz="1400" i="1" spc="20" dirty="0">
                          <a:latin typeface="Times New Roman"/>
                          <a:cs typeface="Times New Roman"/>
                        </a:rPr>
                        <a:t>INV</a:t>
                      </a:r>
                      <a:endParaRPr sz="1400" dirty="0">
                        <a:latin typeface="Times New Roman"/>
                        <a:cs typeface="Times New Roman"/>
                      </a:endParaRPr>
                    </a:p>
                    <a:p>
                      <a:pPr marL="744855">
                        <a:lnSpc>
                          <a:spcPct val="100000"/>
                        </a:lnSpc>
                        <a:spcBef>
                          <a:spcPts val="5"/>
                        </a:spcBef>
                        <a:tabLst>
                          <a:tab pos="1470660" algn="l"/>
                        </a:tabLst>
                      </a:pPr>
                      <a:r>
                        <a:rPr sz="1400" i="1" spc="20" dirty="0">
                          <a:latin typeface="Times New Roman"/>
                          <a:cs typeface="Times New Roman"/>
                        </a:rPr>
                        <a:t>INV	</a:t>
                      </a:r>
                      <a:r>
                        <a:rPr sz="1400" i="1" spc="45" dirty="0">
                          <a:latin typeface="Times New Roman"/>
                          <a:cs typeface="Times New Roman"/>
                        </a:rPr>
                        <a:t>par</a:t>
                      </a:r>
                      <a:r>
                        <a:rPr sz="1400" spc="45" dirty="0">
                          <a:latin typeface="Times New Roman"/>
                          <a:cs typeface="Times New Roman"/>
                        </a:rPr>
                        <a:t>,</a:t>
                      </a:r>
                      <a:r>
                        <a:rPr sz="1400" i="1" spc="45" dirty="0">
                          <a:latin typeface="Times New Roman"/>
                          <a:cs typeface="Times New Roman"/>
                        </a:rPr>
                        <a:t>INV</a:t>
                      </a:r>
                      <a:endParaRPr sz="1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1" name="object 4">
            <a:extLst>
              <a:ext uri="{FF2B5EF4-FFF2-40B4-BE49-F238E27FC236}">
                <a16:creationId xmlns:a16="http://schemas.microsoft.com/office/drawing/2014/main" id="{5AF309CB-A93C-BAA2-00AD-0153F77609DD}"/>
              </a:ext>
            </a:extLst>
          </p:cNvPr>
          <p:cNvSpPr/>
          <p:nvPr/>
        </p:nvSpPr>
        <p:spPr>
          <a:xfrm>
            <a:off x="2504632" y="5635436"/>
            <a:ext cx="1490980" cy="0"/>
          </a:xfrm>
          <a:custGeom>
            <a:avLst/>
            <a:gdLst/>
            <a:ahLst/>
            <a:cxnLst/>
            <a:rect l="l" t="t" r="r" b="b"/>
            <a:pathLst>
              <a:path w="1490980">
                <a:moveTo>
                  <a:pt x="0" y="0"/>
                </a:moveTo>
                <a:lnTo>
                  <a:pt x="1490696" y="0"/>
                </a:lnTo>
              </a:path>
            </a:pathLst>
          </a:custGeom>
          <a:ln w="1260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">
            <a:extLst>
              <a:ext uri="{FF2B5EF4-FFF2-40B4-BE49-F238E27FC236}">
                <a16:creationId xmlns:a16="http://schemas.microsoft.com/office/drawing/2014/main" id="{88B989FF-8FA0-7329-D0ED-3A4DD8766AA1}"/>
              </a:ext>
            </a:extLst>
          </p:cNvPr>
          <p:cNvSpPr/>
          <p:nvPr/>
        </p:nvSpPr>
        <p:spPr>
          <a:xfrm>
            <a:off x="5627305" y="5608837"/>
            <a:ext cx="808355" cy="0"/>
          </a:xfrm>
          <a:custGeom>
            <a:avLst/>
            <a:gdLst/>
            <a:ahLst/>
            <a:cxnLst/>
            <a:rect l="l" t="t" r="r" b="b"/>
            <a:pathLst>
              <a:path w="808354">
                <a:moveTo>
                  <a:pt x="0" y="0"/>
                </a:moveTo>
                <a:lnTo>
                  <a:pt x="807937" y="0"/>
                </a:lnTo>
              </a:path>
            </a:pathLst>
          </a:custGeom>
          <a:ln w="154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6">
            <a:extLst>
              <a:ext uri="{FF2B5EF4-FFF2-40B4-BE49-F238E27FC236}">
                <a16:creationId xmlns:a16="http://schemas.microsoft.com/office/drawing/2014/main" id="{E19FD567-BF7B-B469-54E2-417701199CA1}"/>
              </a:ext>
            </a:extLst>
          </p:cNvPr>
          <p:cNvSpPr/>
          <p:nvPr/>
        </p:nvSpPr>
        <p:spPr>
          <a:xfrm>
            <a:off x="7967530" y="5626673"/>
            <a:ext cx="1634489" cy="0"/>
          </a:xfrm>
          <a:custGeom>
            <a:avLst/>
            <a:gdLst/>
            <a:ahLst/>
            <a:cxnLst/>
            <a:rect l="l" t="t" r="r" b="b"/>
            <a:pathLst>
              <a:path w="1634490">
                <a:moveTo>
                  <a:pt x="0" y="0"/>
                </a:moveTo>
                <a:lnTo>
                  <a:pt x="1634260" y="0"/>
                </a:lnTo>
              </a:path>
            </a:pathLst>
          </a:custGeom>
          <a:ln w="125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椭圆 53">
            <a:extLst>
              <a:ext uri="{FF2B5EF4-FFF2-40B4-BE49-F238E27FC236}">
                <a16:creationId xmlns:a16="http://schemas.microsoft.com/office/drawing/2014/main" id="{52843DD3-6E81-36EE-52C2-689AF538D732}"/>
              </a:ext>
            </a:extLst>
          </p:cNvPr>
          <p:cNvSpPr/>
          <p:nvPr/>
        </p:nvSpPr>
        <p:spPr>
          <a:xfrm>
            <a:off x="5562601" y="5029201"/>
            <a:ext cx="762000" cy="685800"/>
          </a:xfrm>
          <a:prstGeom prst="ellipse">
            <a:avLst/>
          </a:prstGeom>
          <a:noFill/>
          <a:ln w="571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C5D3DE2C-47E3-84DA-6C46-C1879C23B0D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3486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84226" y="151510"/>
            <a:ext cx="697103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/>
              <a:t>Multi-Stage</a:t>
            </a:r>
            <a:r>
              <a:rPr sz="3200" spc="-25" dirty="0"/>
              <a:t> </a:t>
            </a:r>
            <a:r>
              <a:rPr sz="3200" spc="-5" dirty="0"/>
              <a:t>Network</a:t>
            </a:r>
            <a:r>
              <a:rPr sz="3200" spc="-10" dirty="0"/>
              <a:t> </a:t>
            </a:r>
            <a:r>
              <a:rPr sz="3200" dirty="0"/>
              <a:t>with</a:t>
            </a:r>
            <a:r>
              <a:rPr sz="3200" spc="-20" dirty="0"/>
              <a:t> </a:t>
            </a:r>
            <a:r>
              <a:rPr sz="3200" spc="-5" dirty="0"/>
              <a:t>Branching</a:t>
            </a:r>
            <a:endParaRPr sz="3200" dirty="0"/>
          </a:p>
        </p:txBody>
      </p:sp>
      <p:grpSp>
        <p:nvGrpSpPr>
          <p:cNvPr id="3" name="object 3"/>
          <p:cNvGrpSpPr/>
          <p:nvPr/>
        </p:nvGrpSpPr>
        <p:grpSpPr>
          <a:xfrm>
            <a:off x="279654" y="915161"/>
            <a:ext cx="9505315" cy="3331845"/>
            <a:chOff x="279654" y="915161"/>
            <a:chExt cx="9505315" cy="3331845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9654" y="924305"/>
              <a:ext cx="9505188" cy="331241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574161" y="924686"/>
              <a:ext cx="1996439" cy="3312795"/>
            </a:xfrm>
            <a:custGeom>
              <a:avLst/>
              <a:gdLst/>
              <a:ahLst/>
              <a:cxnLst/>
              <a:rect l="l" t="t" r="r" b="b"/>
              <a:pathLst>
                <a:path w="1996439" h="3312795">
                  <a:moveTo>
                    <a:pt x="0" y="3312414"/>
                  </a:moveTo>
                  <a:lnTo>
                    <a:pt x="1996439" y="3312414"/>
                  </a:lnTo>
                  <a:lnTo>
                    <a:pt x="1996439" y="0"/>
                  </a:lnTo>
                  <a:lnTo>
                    <a:pt x="0" y="0"/>
                  </a:lnTo>
                  <a:lnTo>
                    <a:pt x="0" y="3312414"/>
                  </a:lnTo>
                  <a:close/>
                </a:path>
              </a:pathLst>
            </a:custGeom>
            <a:ln w="19050">
              <a:solidFill>
                <a:srgbClr val="FF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4382008" y="4247896"/>
            <a:ext cx="1178560" cy="361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200" b="1" i="1" spc="5" dirty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sz="2175" b="1" spc="7" baseline="-21072" dirty="0">
                <a:solidFill>
                  <a:srgbClr val="FF0000"/>
                </a:solidFill>
                <a:latin typeface="Arial"/>
                <a:cs typeface="Arial"/>
              </a:rPr>
              <a:t>g,</a:t>
            </a:r>
            <a:r>
              <a:rPr lang="en-US" altLang="zh-CN" sz="2175" b="1" spc="7" baseline="-21072" dirty="0">
                <a:solidFill>
                  <a:srgbClr val="FF0000"/>
                </a:solidFill>
                <a:latin typeface="Arial"/>
                <a:cs typeface="Arial"/>
              </a:rPr>
              <a:t>3</a:t>
            </a:r>
            <a:r>
              <a:rPr sz="2175" b="1" spc="262" baseline="-21072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0000"/>
                </a:solidFill>
                <a:latin typeface="Arial"/>
                <a:cs typeface="Arial"/>
              </a:rPr>
              <a:t>=</a:t>
            </a:r>
            <a:r>
              <a:rPr sz="2200" b="1" spc="-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0000"/>
                </a:solidFill>
                <a:latin typeface="Arial"/>
                <a:cs typeface="Arial"/>
              </a:rPr>
              <a:t>4</a:t>
            </a:r>
            <a:r>
              <a:rPr sz="2200" b="1" i="1" dirty="0">
                <a:solidFill>
                  <a:srgbClr val="FF0000"/>
                </a:solidFill>
                <a:latin typeface="Arial"/>
                <a:cs typeface="Arial"/>
              </a:rPr>
              <a:t>y</a:t>
            </a:r>
            <a:endParaRPr sz="22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913628" y="3023869"/>
            <a:ext cx="1162685" cy="361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200" b="1" i="1" spc="5" dirty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sz="2175" b="1" spc="7" baseline="-21072" dirty="0">
                <a:solidFill>
                  <a:srgbClr val="FF0000"/>
                </a:solidFill>
                <a:latin typeface="Arial"/>
                <a:cs typeface="Arial"/>
              </a:rPr>
              <a:t>g,</a:t>
            </a:r>
            <a:r>
              <a:rPr lang="en-US" sz="2175" b="1" spc="7" baseline="-21072" dirty="0">
                <a:solidFill>
                  <a:srgbClr val="FF0000"/>
                </a:solidFill>
                <a:latin typeface="Arial"/>
                <a:cs typeface="Arial"/>
              </a:rPr>
              <a:t>4</a:t>
            </a:r>
            <a:r>
              <a:rPr sz="2175" b="1" spc="262" baseline="-21072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0000"/>
                </a:solidFill>
                <a:latin typeface="Arial"/>
                <a:cs typeface="Arial"/>
              </a:rPr>
              <a:t>=</a:t>
            </a:r>
            <a:r>
              <a:rPr sz="2200" b="1" spc="-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0000"/>
                </a:solidFill>
                <a:latin typeface="Arial"/>
                <a:cs typeface="Arial"/>
              </a:rPr>
              <a:t>3</a:t>
            </a:r>
            <a:r>
              <a:rPr sz="2200" b="1" i="1" dirty="0">
                <a:solidFill>
                  <a:srgbClr val="FF0000"/>
                </a:solidFill>
                <a:latin typeface="Arial"/>
                <a:cs typeface="Arial"/>
              </a:rPr>
              <a:t>z</a:t>
            </a:r>
            <a:endParaRPr sz="22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723128" y="1443735"/>
            <a:ext cx="23945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Branching</a:t>
            </a:r>
            <a:r>
              <a:rPr sz="2400" b="1" spc="-4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effort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8206740" y="1143761"/>
            <a:ext cx="2891790" cy="1012190"/>
            <a:chOff x="8206740" y="1143761"/>
            <a:chExt cx="2891790" cy="1012190"/>
          </a:xfrm>
        </p:grpSpPr>
        <p:sp>
          <p:nvSpPr>
            <p:cNvPr id="10" name="object 10"/>
            <p:cNvSpPr/>
            <p:nvPr/>
          </p:nvSpPr>
          <p:spPr>
            <a:xfrm>
              <a:off x="8206740" y="1143761"/>
              <a:ext cx="2891790" cy="1012190"/>
            </a:xfrm>
            <a:custGeom>
              <a:avLst/>
              <a:gdLst/>
              <a:ahLst/>
              <a:cxnLst/>
              <a:rect l="l" t="t" r="r" b="b"/>
              <a:pathLst>
                <a:path w="2891790" h="1012189">
                  <a:moveTo>
                    <a:pt x="2891790" y="0"/>
                  </a:moveTo>
                  <a:lnTo>
                    <a:pt x="0" y="0"/>
                  </a:lnTo>
                  <a:lnTo>
                    <a:pt x="0" y="1011936"/>
                  </a:lnTo>
                  <a:lnTo>
                    <a:pt x="2891790" y="1011936"/>
                  </a:lnTo>
                  <a:lnTo>
                    <a:pt x="289179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827487" y="1633802"/>
              <a:ext cx="2184400" cy="0"/>
            </a:xfrm>
            <a:custGeom>
              <a:avLst/>
              <a:gdLst/>
              <a:ahLst/>
              <a:cxnLst/>
              <a:rect l="l" t="t" r="r" b="b"/>
              <a:pathLst>
                <a:path w="2184400">
                  <a:moveTo>
                    <a:pt x="0" y="0"/>
                  </a:moveTo>
                  <a:lnTo>
                    <a:pt x="2183957" y="0"/>
                  </a:lnTo>
                </a:path>
              </a:pathLst>
            </a:custGeom>
            <a:ln w="1586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8393456" y="1598694"/>
            <a:ext cx="64135" cy="2457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450" i="1" dirty="0">
                <a:latin typeface="Times New Roman"/>
                <a:cs typeface="Times New Roman"/>
              </a:rPr>
              <a:t>i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460086" y="1631722"/>
            <a:ext cx="22606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500" i="1" spc="5" dirty="0">
                <a:latin typeface="Times New Roman"/>
                <a:cs typeface="Times New Roman"/>
              </a:rPr>
              <a:t>C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670687" y="1847657"/>
            <a:ext cx="675640" cy="2457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450" i="1" spc="-10" dirty="0">
                <a:latin typeface="Times New Roman"/>
                <a:cs typeface="Times New Roman"/>
              </a:rPr>
              <a:t>o</a:t>
            </a:r>
            <a:r>
              <a:rPr sz="1450" i="1" spc="114" dirty="0">
                <a:latin typeface="Times New Roman"/>
                <a:cs typeface="Times New Roman"/>
              </a:rPr>
              <a:t>n</a:t>
            </a:r>
            <a:r>
              <a:rPr sz="1450" dirty="0">
                <a:latin typeface="Symbol"/>
                <a:cs typeface="Symbol"/>
              </a:rPr>
              <a:t></a:t>
            </a:r>
            <a:r>
              <a:rPr sz="1450" spc="-75" dirty="0">
                <a:latin typeface="Times New Roman"/>
                <a:cs typeface="Times New Roman"/>
              </a:rPr>
              <a:t> </a:t>
            </a:r>
            <a:r>
              <a:rPr sz="1450" i="1" spc="-10" dirty="0">
                <a:latin typeface="Times New Roman"/>
                <a:cs typeface="Times New Roman"/>
              </a:rPr>
              <a:t>pa</a:t>
            </a:r>
            <a:r>
              <a:rPr sz="1450" i="1" dirty="0">
                <a:latin typeface="Times New Roman"/>
                <a:cs typeface="Times New Roman"/>
              </a:rPr>
              <a:t>th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230051" y="1216701"/>
            <a:ext cx="276542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  <a:tabLst>
                <a:tab pos="337820" algn="l"/>
              </a:tabLst>
            </a:pPr>
            <a:r>
              <a:rPr sz="3750" i="1" spc="7" baseline="-28888" dirty="0">
                <a:latin typeface="Times New Roman"/>
                <a:cs typeface="Times New Roman"/>
              </a:rPr>
              <a:t>b	</a:t>
            </a:r>
            <a:r>
              <a:rPr sz="3750" spc="7" baseline="-28888" dirty="0">
                <a:latin typeface="Symbol"/>
                <a:cs typeface="Symbol"/>
              </a:rPr>
              <a:t></a:t>
            </a:r>
            <a:r>
              <a:rPr sz="3750" spc="165" baseline="-28888" dirty="0">
                <a:latin typeface="Times New Roman"/>
                <a:cs typeface="Times New Roman"/>
              </a:rPr>
              <a:t> </a:t>
            </a:r>
            <a:r>
              <a:rPr sz="3750" i="1" spc="-22" baseline="14444" dirty="0">
                <a:latin typeface="Times New Roman"/>
                <a:cs typeface="Times New Roman"/>
              </a:rPr>
              <a:t>C</a:t>
            </a:r>
            <a:r>
              <a:rPr sz="1450" i="1" spc="-10" dirty="0">
                <a:latin typeface="Times New Roman"/>
                <a:cs typeface="Times New Roman"/>
              </a:rPr>
              <a:t>o</a:t>
            </a:r>
            <a:r>
              <a:rPr sz="1450" i="1" spc="114" dirty="0">
                <a:latin typeface="Times New Roman"/>
                <a:cs typeface="Times New Roman"/>
              </a:rPr>
              <a:t>n</a:t>
            </a:r>
            <a:r>
              <a:rPr sz="1450" dirty="0">
                <a:latin typeface="Symbol"/>
                <a:cs typeface="Symbol"/>
              </a:rPr>
              <a:t></a:t>
            </a:r>
            <a:r>
              <a:rPr sz="1450" spc="-75" dirty="0">
                <a:latin typeface="Times New Roman"/>
                <a:cs typeface="Times New Roman"/>
              </a:rPr>
              <a:t> </a:t>
            </a:r>
            <a:r>
              <a:rPr sz="1450" i="1" spc="-10" dirty="0">
                <a:latin typeface="Times New Roman"/>
                <a:cs typeface="Times New Roman"/>
              </a:rPr>
              <a:t>pa</a:t>
            </a:r>
            <a:r>
              <a:rPr sz="1450" i="1" dirty="0">
                <a:latin typeface="Times New Roman"/>
                <a:cs typeface="Times New Roman"/>
              </a:rPr>
              <a:t>th </a:t>
            </a:r>
            <a:r>
              <a:rPr sz="1450" i="1" spc="30" dirty="0">
                <a:latin typeface="Times New Roman"/>
                <a:cs typeface="Times New Roman"/>
              </a:rPr>
              <a:t> </a:t>
            </a:r>
            <a:r>
              <a:rPr sz="3750" spc="7" baseline="14444" dirty="0">
                <a:latin typeface="Symbol"/>
                <a:cs typeface="Symbol"/>
              </a:rPr>
              <a:t></a:t>
            </a:r>
            <a:r>
              <a:rPr sz="3750" spc="-345" baseline="14444" dirty="0">
                <a:latin typeface="Times New Roman"/>
                <a:cs typeface="Times New Roman"/>
              </a:rPr>
              <a:t> </a:t>
            </a:r>
            <a:r>
              <a:rPr sz="3750" i="1" spc="-30" baseline="14444" dirty="0">
                <a:latin typeface="Times New Roman"/>
                <a:cs typeface="Times New Roman"/>
              </a:rPr>
              <a:t>C</a:t>
            </a:r>
            <a:r>
              <a:rPr sz="1450" i="1" spc="-10" dirty="0">
                <a:latin typeface="Times New Roman"/>
                <a:cs typeface="Times New Roman"/>
              </a:rPr>
              <a:t>o</a:t>
            </a:r>
            <a:r>
              <a:rPr sz="1450" i="1" dirty="0">
                <a:latin typeface="Times New Roman"/>
                <a:cs typeface="Times New Roman"/>
              </a:rPr>
              <a:t>ff</a:t>
            </a:r>
            <a:r>
              <a:rPr sz="1450" i="1" spc="80" dirty="0">
                <a:latin typeface="Times New Roman"/>
                <a:cs typeface="Times New Roman"/>
              </a:rPr>
              <a:t> </a:t>
            </a:r>
            <a:r>
              <a:rPr sz="1450" dirty="0">
                <a:latin typeface="Symbol"/>
                <a:cs typeface="Symbol"/>
              </a:rPr>
              <a:t></a:t>
            </a:r>
            <a:r>
              <a:rPr sz="1450" spc="-80" dirty="0">
                <a:latin typeface="Times New Roman"/>
                <a:cs typeface="Times New Roman"/>
              </a:rPr>
              <a:t> </a:t>
            </a:r>
            <a:r>
              <a:rPr sz="1450" i="1" spc="-10" dirty="0">
                <a:latin typeface="Times New Roman"/>
                <a:cs typeface="Times New Roman"/>
              </a:rPr>
              <a:t>pa</a:t>
            </a:r>
            <a:r>
              <a:rPr sz="1450" i="1" dirty="0">
                <a:latin typeface="Times New Roman"/>
                <a:cs typeface="Times New Roman"/>
              </a:rPr>
              <a:t>th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8194167" y="1131188"/>
            <a:ext cx="2917190" cy="1037590"/>
          </a:xfrm>
          <a:custGeom>
            <a:avLst/>
            <a:gdLst/>
            <a:ahLst/>
            <a:cxnLst/>
            <a:rect l="l" t="t" r="r" b="b"/>
            <a:pathLst>
              <a:path w="2917190" h="1037589">
                <a:moveTo>
                  <a:pt x="0" y="1037081"/>
                </a:moveTo>
                <a:lnTo>
                  <a:pt x="2916936" y="1037081"/>
                </a:lnTo>
                <a:lnTo>
                  <a:pt x="2916936" y="0"/>
                </a:lnTo>
                <a:lnTo>
                  <a:pt x="0" y="0"/>
                </a:lnTo>
                <a:lnTo>
                  <a:pt x="0" y="1037081"/>
                </a:lnTo>
                <a:close/>
              </a:path>
            </a:pathLst>
          </a:custGeom>
          <a:ln w="2514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6212909" y="3665478"/>
            <a:ext cx="113664" cy="2355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350" spc="15" dirty="0">
                <a:latin typeface="Times New Roman"/>
                <a:cs typeface="Times New Roman"/>
              </a:rPr>
              <a:t>4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222435" y="4125703"/>
            <a:ext cx="113664" cy="2355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350" spc="15" dirty="0">
                <a:latin typeface="Times New Roman"/>
                <a:cs typeface="Times New Roman"/>
              </a:rPr>
              <a:t>4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170413" y="4585760"/>
            <a:ext cx="113664" cy="2355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350" spc="15" dirty="0">
                <a:latin typeface="Times New Roman"/>
                <a:cs typeface="Times New Roman"/>
              </a:rPr>
              <a:t>4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160883" y="5045973"/>
            <a:ext cx="113664" cy="2355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350" spc="15" dirty="0">
                <a:latin typeface="Times New Roman"/>
                <a:cs typeface="Times New Roman"/>
              </a:rPr>
              <a:t>4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047410" y="3459390"/>
            <a:ext cx="750570" cy="3892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376555" algn="l"/>
              </a:tabLst>
            </a:pPr>
            <a:r>
              <a:rPr sz="2350" i="1" spc="20" dirty="0">
                <a:latin typeface="Times New Roman"/>
                <a:cs typeface="Times New Roman"/>
              </a:rPr>
              <a:t>g	</a:t>
            </a:r>
            <a:r>
              <a:rPr sz="2350" spc="20" dirty="0">
                <a:latin typeface="Symbol"/>
                <a:cs typeface="Symbol"/>
              </a:rPr>
              <a:t></a:t>
            </a:r>
            <a:r>
              <a:rPr sz="2350" spc="-254" dirty="0">
                <a:latin typeface="Times New Roman"/>
                <a:cs typeface="Times New Roman"/>
              </a:rPr>
              <a:t> </a:t>
            </a:r>
            <a:r>
              <a:rPr sz="2350" spc="20" dirty="0">
                <a:latin typeface="Times New Roman"/>
                <a:cs typeface="Times New Roman"/>
              </a:rPr>
              <a:t>1</a:t>
            </a:r>
            <a:endParaRPr sz="235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071067" y="3919573"/>
            <a:ext cx="736600" cy="3892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362585" algn="l"/>
              </a:tabLst>
            </a:pPr>
            <a:r>
              <a:rPr sz="2350" i="1" spc="20" dirty="0">
                <a:latin typeface="Times New Roman"/>
                <a:cs typeface="Times New Roman"/>
              </a:rPr>
              <a:t>p	</a:t>
            </a:r>
            <a:r>
              <a:rPr sz="2350" spc="20" dirty="0">
                <a:latin typeface="Symbol"/>
                <a:cs typeface="Symbol"/>
              </a:rPr>
              <a:t></a:t>
            </a:r>
            <a:r>
              <a:rPr sz="2350" spc="-254" dirty="0">
                <a:latin typeface="Times New Roman"/>
                <a:cs typeface="Times New Roman"/>
              </a:rPr>
              <a:t> </a:t>
            </a:r>
            <a:r>
              <a:rPr sz="2350" spc="20" dirty="0">
                <a:latin typeface="Times New Roman"/>
                <a:cs typeface="Times New Roman"/>
              </a:rPr>
              <a:t>1</a:t>
            </a:r>
            <a:endParaRPr sz="235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033177" y="4379756"/>
            <a:ext cx="1373505" cy="3892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347980" algn="l"/>
              </a:tabLst>
            </a:pPr>
            <a:r>
              <a:rPr sz="2350" i="1" spc="20" dirty="0">
                <a:latin typeface="Times New Roman"/>
                <a:cs typeface="Times New Roman"/>
              </a:rPr>
              <a:t>h	</a:t>
            </a:r>
            <a:r>
              <a:rPr sz="2350" spc="20" dirty="0">
                <a:latin typeface="Symbol"/>
                <a:cs typeface="Symbol"/>
              </a:rPr>
              <a:t></a:t>
            </a:r>
            <a:r>
              <a:rPr sz="2350" spc="-35" dirty="0">
                <a:latin typeface="Times New Roman"/>
                <a:cs typeface="Times New Roman"/>
              </a:rPr>
              <a:t> </a:t>
            </a:r>
            <a:r>
              <a:rPr sz="2350" spc="20" dirty="0">
                <a:latin typeface="Times New Roman"/>
                <a:cs typeface="Times New Roman"/>
              </a:rPr>
              <a:t>64</a:t>
            </a:r>
            <a:r>
              <a:rPr sz="2350" spc="-175" dirty="0">
                <a:latin typeface="Times New Roman"/>
                <a:cs typeface="Times New Roman"/>
              </a:rPr>
              <a:t> </a:t>
            </a:r>
            <a:r>
              <a:rPr sz="2350" spc="10" dirty="0">
                <a:latin typeface="Times New Roman"/>
                <a:cs typeface="Times New Roman"/>
              </a:rPr>
              <a:t>/</a:t>
            </a:r>
            <a:r>
              <a:rPr sz="2350" spc="-165" dirty="0">
                <a:latin typeface="Times New Roman"/>
                <a:cs typeface="Times New Roman"/>
              </a:rPr>
              <a:t> </a:t>
            </a:r>
            <a:r>
              <a:rPr sz="2350" spc="95" dirty="0">
                <a:latin typeface="Times New Roman"/>
                <a:cs typeface="Times New Roman"/>
              </a:rPr>
              <a:t>3</a:t>
            </a:r>
            <a:r>
              <a:rPr sz="2350" i="1" spc="15" dirty="0">
                <a:latin typeface="Times New Roman"/>
                <a:cs typeface="Times New Roman"/>
              </a:rPr>
              <a:t>z</a:t>
            </a:r>
            <a:endParaRPr sz="235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023754" y="4839851"/>
            <a:ext cx="722630" cy="3892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347980" algn="l"/>
              </a:tabLst>
            </a:pPr>
            <a:r>
              <a:rPr sz="2350" i="1" spc="20" dirty="0">
                <a:latin typeface="Times New Roman"/>
                <a:cs typeface="Times New Roman"/>
              </a:rPr>
              <a:t>b	</a:t>
            </a:r>
            <a:r>
              <a:rPr sz="2350" spc="20" dirty="0">
                <a:latin typeface="Symbol"/>
                <a:cs typeface="Symbol"/>
              </a:rPr>
              <a:t></a:t>
            </a:r>
            <a:r>
              <a:rPr sz="2350" spc="-254" dirty="0">
                <a:latin typeface="Times New Roman"/>
                <a:cs typeface="Times New Roman"/>
              </a:rPr>
              <a:t> </a:t>
            </a:r>
            <a:r>
              <a:rPr sz="2350" spc="20" dirty="0">
                <a:latin typeface="Times New Roman"/>
                <a:cs typeface="Times New Roman"/>
              </a:rPr>
              <a:t>1</a:t>
            </a:r>
            <a:endParaRPr sz="235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451000" y="4635978"/>
            <a:ext cx="1116965" cy="3892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365760" algn="l"/>
              </a:tabLst>
            </a:pPr>
            <a:r>
              <a:rPr sz="2350" i="1" spc="20" dirty="0">
                <a:latin typeface="Times New Roman"/>
                <a:cs typeface="Times New Roman"/>
              </a:rPr>
              <a:t>g	</a:t>
            </a:r>
            <a:r>
              <a:rPr sz="2350" spc="20" dirty="0">
                <a:latin typeface="Symbol"/>
                <a:cs typeface="Symbol"/>
              </a:rPr>
              <a:t></a:t>
            </a:r>
            <a:r>
              <a:rPr sz="2350" spc="5" dirty="0">
                <a:latin typeface="Times New Roman"/>
                <a:cs typeface="Times New Roman"/>
              </a:rPr>
              <a:t> </a:t>
            </a:r>
            <a:r>
              <a:rPr sz="2350" spc="20" dirty="0">
                <a:latin typeface="Times New Roman"/>
                <a:cs typeface="Times New Roman"/>
              </a:rPr>
              <a:t>4</a:t>
            </a:r>
            <a:r>
              <a:rPr sz="2350" spc="-170" dirty="0">
                <a:latin typeface="Times New Roman"/>
                <a:cs typeface="Times New Roman"/>
              </a:rPr>
              <a:t> </a:t>
            </a:r>
            <a:r>
              <a:rPr sz="2350" spc="10" dirty="0">
                <a:latin typeface="Times New Roman"/>
                <a:cs typeface="Times New Roman"/>
              </a:rPr>
              <a:t>/</a:t>
            </a:r>
            <a:r>
              <a:rPr sz="2350" spc="-165" dirty="0">
                <a:latin typeface="Times New Roman"/>
                <a:cs typeface="Times New Roman"/>
              </a:rPr>
              <a:t> </a:t>
            </a:r>
            <a:r>
              <a:rPr sz="2350" spc="20" dirty="0">
                <a:latin typeface="Times New Roman"/>
                <a:cs typeface="Times New Roman"/>
              </a:rPr>
              <a:t>3</a:t>
            </a:r>
            <a:endParaRPr sz="2350" dirty="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449149" y="4815662"/>
            <a:ext cx="809625" cy="671830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73990">
              <a:lnSpc>
                <a:spcPct val="100000"/>
              </a:lnSpc>
              <a:spcBef>
                <a:spcPts val="335"/>
              </a:spcBef>
            </a:pPr>
            <a:r>
              <a:rPr sz="1350" spc="15" dirty="0">
                <a:latin typeface="Times New Roman"/>
                <a:cs typeface="Times New Roman"/>
              </a:rPr>
              <a:t>3</a:t>
            </a:r>
            <a:endParaRPr sz="135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400"/>
              </a:spcBef>
            </a:pPr>
            <a:r>
              <a:rPr sz="2350" i="1" spc="-10" dirty="0">
                <a:latin typeface="Times New Roman"/>
                <a:cs typeface="Times New Roman"/>
              </a:rPr>
              <a:t>p</a:t>
            </a:r>
            <a:r>
              <a:rPr sz="2025" spc="-15" baseline="-24691" dirty="0">
                <a:latin typeface="Times New Roman"/>
                <a:cs typeface="Times New Roman"/>
              </a:rPr>
              <a:t>3</a:t>
            </a:r>
            <a:r>
              <a:rPr sz="2025" spc="675" baseline="-24691" dirty="0">
                <a:latin typeface="Times New Roman"/>
                <a:cs typeface="Times New Roman"/>
              </a:rPr>
              <a:t> </a:t>
            </a:r>
            <a:r>
              <a:rPr sz="2350" spc="20" dirty="0">
                <a:latin typeface="Symbol"/>
                <a:cs typeface="Symbol"/>
              </a:rPr>
              <a:t></a:t>
            </a:r>
            <a:r>
              <a:rPr sz="2350" spc="-30" dirty="0">
                <a:latin typeface="Times New Roman"/>
                <a:cs typeface="Times New Roman"/>
              </a:rPr>
              <a:t> </a:t>
            </a:r>
            <a:r>
              <a:rPr sz="2350" spc="20" dirty="0">
                <a:latin typeface="Times New Roman"/>
                <a:cs typeface="Times New Roman"/>
              </a:rPr>
              <a:t>2</a:t>
            </a:r>
            <a:endParaRPr sz="235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436771" y="5560094"/>
            <a:ext cx="1397635" cy="3892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337820" algn="l"/>
              </a:tabLst>
            </a:pPr>
            <a:r>
              <a:rPr sz="2350" i="1" spc="20" dirty="0">
                <a:latin typeface="Times New Roman"/>
                <a:cs typeface="Times New Roman"/>
              </a:rPr>
              <a:t>h	</a:t>
            </a:r>
            <a:r>
              <a:rPr sz="2350" spc="20" dirty="0">
                <a:latin typeface="Symbol"/>
                <a:cs typeface="Symbol"/>
              </a:rPr>
              <a:t></a:t>
            </a:r>
            <a:r>
              <a:rPr sz="2350" spc="-70" dirty="0">
                <a:latin typeface="Times New Roman"/>
                <a:cs typeface="Times New Roman"/>
              </a:rPr>
              <a:t> </a:t>
            </a:r>
            <a:r>
              <a:rPr sz="2350" spc="85" dirty="0">
                <a:latin typeface="Times New Roman"/>
                <a:cs typeface="Times New Roman"/>
              </a:rPr>
              <a:t>3</a:t>
            </a:r>
            <a:r>
              <a:rPr sz="2350" i="1" spc="15" dirty="0">
                <a:latin typeface="Times New Roman"/>
                <a:cs typeface="Times New Roman"/>
              </a:rPr>
              <a:t>z</a:t>
            </a:r>
            <a:r>
              <a:rPr sz="2350" i="1" spc="-55" dirty="0">
                <a:latin typeface="Times New Roman"/>
                <a:cs typeface="Times New Roman"/>
              </a:rPr>
              <a:t> </a:t>
            </a:r>
            <a:r>
              <a:rPr sz="2350" spc="10" dirty="0">
                <a:latin typeface="Times New Roman"/>
                <a:cs typeface="Times New Roman"/>
              </a:rPr>
              <a:t>/</a:t>
            </a:r>
            <a:r>
              <a:rPr sz="2350" spc="-85" dirty="0">
                <a:latin typeface="Times New Roman"/>
                <a:cs typeface="Times New Roman"/>
              </a:rPr>
              <a:t> </a:t>
            </a:r>
            <a:r>
              <a:rPr sz="2350" spc="20" dirty="0">
                <a:latin typeface="Times New Roman"/>
                <a:cs typeface="Times New Roman"/>
              </a:rPr>
              <a:t>4</a:t>
            </a:r>
            <a:r>
              <a:rPr sz="2350" spc="-335" dirty="0">
                <a:latin typeface="Times New Roman"/>
                <a:cs typeface="Times New Roman"/>
              </a:rPr>
              <a:t> </a:t>
            </a:r>
            <a:r>
              <a:rPr sz="2350" i="1" spc="15" dirty="0">
                <a:latin typeface="Times New Roman"/>
                <a:cs typeface="Times New Roman"/>
              </a:rPr>
              <a:t>y</a:t>
            </a:r>
            <a:endParaRPr sz="235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401950" y="5739620"/>
            <a:ext cx="762635" cy="671830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78435">
              <a:lnSpc>
                <a:spcPct val="100000"/>
              </a:lnSpc>
              <a:spcBef>
                <a:spcPts val="335"/>
              </a:spcBef>
            </a:pPr>
            <a:r>
              <a:rPr sz="1350" spc="15" dirty="0">
                <a:latin typeface="Times New Roman"/>
                <a:cs typeface="Times New Roman"/>
              </a:rPr>
              <a:t>3</a:t>
            </a:r>
            <a:endParaRPr sz="135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405"/>
              </a:spcBef>
            </a:pPr>
            <a:r>
              <a:rPr sz="2350" i="1" spc="-145" dirty="0">
                <a:latin typeface="Times New Roman"/>
                <a:cs typeface="Times New Roman"/>
              </a:rPr>
              <a:t>b</a:t>
            </a:r>
            <a:r>
              <a:rPr sz="2025" spc="22" baseline="-24691" dirty="0">
                <a:latin typeface="Times New Roman"/>
                <a:cs typeface="Times New Roman"/>
              </a:rPr>
              <a:t>3</a:t>
            </a:r>
            <a:r>
              <a:rPr sz="2025" baseline="-24691" dirty="0">
                <a:latin typeface="Times New Roman"/>
                <a:cs typeface="Times New Roman"/>
              </a:rPr>
              <a:t> </a:t>
            </a:r>
            <a:r>
              <a:rPr sz="2025" spc="232" baseline="-24691" dirty="0">
                <a:latin typeface="Times New Roman"/>
                <a:cs typeface="Times New Roman"/>
              </a:rPr>
              <a:t> </a:t>
            </a:r>
            <a:r>
              <a:rPr sz="2350" spc="20" dirty="0">
                <a:latin typeface="Symbol"/>
                <a:cs typeface="Symbol"/>
              </a:rPr>
              <a:t></a:t>
            </a:r>
            <a:r>
              <a:rPr sz="2350" spc="-260" dirty="0">
                <a:latin typeface="Times New Roman"/>
                <a:cs typeface="Times New Roman"/>
              </a:rPr>
              <a:t> </a:t>
            </a:r>
            <a:r>
              <a:rPr sz="2350" spc="20" dirty="0">
                <a:latin typeface="Times New Roman"/>
                <a:cs typeface="Times New Roman"/>
              </a:rPr>
              <a:t>1</a:t>
            </a:r>
            <a:endParaRPr sz="235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2535240" y="5235283"/>
            <a:ext cx="944880" cy="0"/>
          </a:xfrm>
          <a:custGeom>
            <a:avLst/>
            <a:gdLst/>
            <a:ahLst/>
            <a:cxnLst/>
            <a:rect l="l" t="t" r="r" b="b"/>
            <a:pathLst>
              <a:path w="944879">
                <a:moveTo>
                  <a:pt x="0" y="0"/>
                </a:moveTo>
                <a:lnTo>
                  <a:pt x="944426" y="0"/>
                </a:lnTo>
              </a:path>
            </a:pathLst>
          </a:custGeom>
          <a:ln w="151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2086688" y="4548743"/>
            <a:ext cx="113664" cy="23558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350" spc="15" dirty="0">
                <a:latin typeface="Times New Roman"/>
                <a:cs typeface="Times New Roman"/>
              </a:rPr>
              <a:t>2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077267" y="5201215"/>
            <a:ext cx="113664" cy="23558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350" spc="15" dirty="0">
                <a:latin typeface="Times New Roman"/>
                <a:cs typeface="Times New Roman"/>
              </a:rPr>
              <a:t>2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833560" y="5232725"/>
            <a:ext cx="344805" cy="3892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350" spc="20" dirty="0">
                <a:latin typeface="Times New Roman"/>
                <a:cs typeface="Times New Roman"/>
              </a:rPr>
              <a:t>4</a:t>
            </a:r>
            <a:r>
              <a:rPr sz="2350" spc="-335" dirty="0">
                <a:latin typeface="Times New Roman"/>
                <a:cs typeface="Times New Roman"/>
              </a:rPr>
              <a:t> </a:t>
            </a:r>
            <a:r>
              <a:rPr sz="2350" i="1" spc="15" dirty="0">
                <a:latin typeface="Times New Roman"/>
                <a:cs typeface="Times New Roman"/>
              </a:rPr>
              <a:t>y</a:t>
            </a:r>
            <a:endParaRPr sz="235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938431" y="2793217"/>
            <a:ext cx="1428115" cy="1478915"/>
          </a:xfrm>
          <a:prstGeom prst="rect">
            <a:avLst/>
          </a:prstGeom>
        </p:spPr>
        <p:txBody>
          <a:bodyPr vert="horz" wrap="square" lIns="0" tIns="154305" rIns="0" bIns="0" rtlCol="0">
            <a:spAutoFit/>
          </a:bodyPr>
          <a:lstStyle/>
          <a:p>
            <a:pPr marL="287020">
              <a:lnSpc>
                <a:spcPct val="100000"/>
              </a:lnSpc>
              <a:spcBef>
                <a:spcPts val="1215"/>
              </a:spcBef>
            </a:pPr>
            <a:r>
              <a:rPr sz="2200" b="1" i="1" spc="5" dirty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sz="2175" b="1" spc="7" baseline="-21072" dirty="0">
                <a:solidFill>
                  <a:srgbClr val="FF0000"/>
                </a:solidFill>
                <a:latin typeface="Arial"/>
                <a:cs typeface="Arial"/>
              </a:rPr>
              <a:t>g,2</a:t>
            </a:r>
            <a:r>
              <a:rPr sz="2175" b="1" spc="262" baseline="-21072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0000"/>
                </a:solidFill>
                <a:latin typeface="Arial"/>
                <a:cs typeface="Arial"/>
              </a:rPr>
              <a:t>=</a:t>
            </a:r>
            <a:r>
              <a:rPr sz="2200" b="1" spc="-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FF0000"/>
                </a:solidFill>
                <a:latin typeface="Arial"/>
                <a:cs typeface="Arial"/>
              </a:rPr>
              <a:t>5</a:t>
            </a:r>
            <a:r>
              <a:rPr sz="2200" b="1" i="1" spc="-5" dirty="0">
                <a:solidFill>
                  <a:srgbClr val="FF0000"/>
                </a:solidFill>
                <a:latin typeface="Arial"/>
                <a:cs typeface="Arial"/>
              </a:rPr>
              <a:t>x</a:t>
            </a:r>
            <a:endParaRPr sz="22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1235"/>
              </a:spcBef>
            </a:pPr>
            <a:r>
              <a:rPr sz="2350" i="1" spc="125" dirty="0">
                <a:latin typeface="Times New Roman"/>
                <a:cs typeface="Times New Roman"/>
              </a:rPr>
              <a:t>g</a:t>
            </a:r>
            <a:r>
              <a:rPr sz="2025" spc="22" baseline="-24691" dirty="0">
                <a:latin typeface="Times New Roman"/>
                <a:cs typeface="Times New Roman"/>
              </a:rPr>
              <a:t>2</a:t>
            </a:r>
            <a:r>
              <a:rPr sz="2025" baseline="-24691" dirty="0">
                <a:latin typeface="Times New Roman"/>
                <a:cs typeface="Times New Roman"/>
              </a:rPr>
              <a:t>  </a:t>
            </a:r>
            <a:r>
              <a:rPr sz="2025" spc="-217" baseline="-24691" dirty="0">
                <a:latin typeface="Times New Roman"/>
                <a:cs typeface="Times New Roman"/>
              </a:rPr>
              <a:t> </a:t>
            </a:r>
            <a:r>
              <a:rPr sz="2350" spc="20" dirty="0">
                <a:latin typeface="Symbol"/>
                <a:cs typeface="Symbol"/>
              </a:rPr>
              <a:t></a:t>
            </a:r>
            <a:r>
              <a:rPr sz="2350" spc="-70" dirty="0">
                <a:latin typeface="Times New Roman"/>
                <a:cs typeface="Times New Roman"/>
              </a:rPr>
              <a:t> </a:t>
            </a:r>
            <a:r>
              <a:rPr sz="2350" spc="20" dirty="0">
                <a:latin typeface="Times New Roman"/>
                <a:cs typeface="Times New Roman"/>
              </a:rPr>
              <a:t>5</a:t>
            </a:r>
            <a:r>
              <a:rPr sz="2350" spc="-210" dirty="0">
                <a:latin typeface="Times New Roman"/>
                <a:cs typeface="Times New Roman"/>
              </a:rPr>
              <a:t> </a:t>
            </a:r>
            <a:r>
              <a:rPr sz="2350" spc="10" dirty="0">
                <a:latin typeface="Times New Roman"/>
                <a:cs typeface="Times New Roman"/>
              </a:rPr>
              <a:t>/</a:t>
            </a:r>
            <a:r>
              <a:rPr sz="2350" spc="-160" dirty="0">
                <a:latin typeface="Times New Roman"/>
                <a:cs typeface="Times New Roman"/>
              </a:rPr>
              <a:t> </a:t>
            </a:r>
            <a:r>
              <a:rPr sz="2350" spc="20" dirty="0">
                <a:latin typeface="Times New Roman"/>
                <a:cs typeface="Times New Roman"/>
              </a:rPr>
              <a:t>3</a:t>
            </a:r>
            <a:endParaRPr sz="2350">
              <a:latin typeface="Times New Roman"/>
              <a:cs typeface="Times New Roman"/>
            </a:endParaRPr>
          </a:p>
          <a:p>
            <a:pPr marL="61594">
              <a:lnSpc>
                <a:spcPct val="100000"/>
              </a:lnSpc>
              <a:spcBef>
                <a:spcPts val="800"/>
              </a:spcBef>
            </a:pPr>
            <a:r>
              <a:rPr sz="2350" i="1" spc="15" dirty="0">
                <a:latin typeface="Times New Roman"/>
                <a:cs typeface="Times New Roman"/>
              </a:rPr>
              <a:t>p</a:t>
            </a:r>
            <a:r>
              <a:rPr sz="2025" spc="22" baseline="-24691" dirty="0">
                <a:latin typeface="Times New Roman"/>
                <a:cs typeface="Times New Roman"/>
              </a:rPr>
              <a:t>2</a:t>
            </a:r>
            <a:r>
              <a:rPr sz="2025" spc="217" baseline="-24691" dirty="0">
                <a:latin typeface="Times New Roman"/>
                <a:cs typeface="Times New Roman"/>
              </a:rPr>
              <a:t> </a:t>
            </a:r>
            <a:r>
              <a:rPr sz="2350" spc="20" dirty="0">
                <a:latin typeface="Symbol"/>
                <a:cs typeface="Symbol"/>
              </a:rPr>
              <a:t></a:t>
            </a:r>
            <a:r>
              <a:rPr sz="2350" spc="-20" dirty="0">
                <a:latin typeface="Times New Roman"/>
                <a:cs typeface="Times New Roman"/>
              </a:rPr>
              <a:t> </a:t>
            </a:r>
            <a:r>
              <a:rPr sz="2350" spc="20" dirty="0">
                <a:latin typeface="Times New Roman"/>
                <a:cs typeface="Times New Roman"/>
              </a:rPr>
              <a:t>2</a:t>
            </a:r>
            <a:endParaRPr sz="235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949602" y="4342738"/>
            <a:ext cx="1426845" cy="3892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347980" algn="l"/>
              </a:tabLst>
            </a:pPr>
            <a:r>
              <a:rPr sz="2350" i="1" spc="20" dirty="0">
                <a:latin typeface="Times New Roman"/>
                <a:cs typeface="Times New Roman"/>
              </a:rPr>
              <a:t>h	</a:t>
            </a:r>
            <a:r>
              <a:rPr sz="2350" spc="20" dirty="0">
                <a:latin typeface="Symbol"/>
                <a:cs typeface="Symbol"/>
              </a:rPr>
              <a:t></a:t>
            </a:r>
            <a:r>
              <a:rPr sz="2350" spc="5" dirty="0">
                <a:latin typeface="Times New Roman"/>
                <a:cs typeface="Times New Roman"/>
              </a:rPr>
              <a:t> </a:t>
            </a:r>
            <a:r>
              <a:rPr sz="2350" spc="20" dirty="0">
                <a:latin typeface="Times New Roman"/>
                <a:cs typeface="Times New Roman"/>
              </a:rPr>
              <a:t>4</a:t>
            </a:r>
            <a:r>
              <a:rPr sz="2350" spc="-335" dirty="0">
                <a:latin typeface="Times New Roman"/>
                <a:cs typeface="Times New Roman"/>
              </a:rPr>
              <a:t> </a:t>
            </a:r>
            <a:r>
              <a:rPr sz="2350" i="1" spc="15" dirty="0">
                <a:latin typeface="Times New Roman"/>
                <a:cs typeface="Times New Roman"/>
              </a:rPr>
              <a:t>y</a:t>
            </a:r>
            <a:r>
              <a:rPr sz="2350" i="1" spc="-75" dirty="0">
                <a:latin typeface="Times New Roman"/>
                <a:cs typeface="Times New Roman"/>
              </a:rPr>
              <a:t> </a:t>
            </a:r>
            <a:r>
              <a:rPr sz="2350" spc="10" dirty="0">
                <a:latin typeface="Times New Roman"/>
                <a:cs typeface="Times New Roman"/>
              </a:rPr>
              <a:t>/</a:t>
            </a:r>
            <a:r>
              <a:rPr sz="2350" spc="-160" dirty="0">
                <a:latin typeface="Times New Roman"/>
                <a:cs typeface="Times New Roman"/>
              </a:rPr>
              <a:t> </a:t>
            </a:r>
            <a:r>
              <a:rPr sz="2350" spc="125" dirty="0">
                <a:latin typeface="Times New Roman"/>
                <a:cs typeface="Times New Roman"/>
              </a:rPr>
              <a:t>5</a:t>
            </a:r>
            <a:r>
              <a:rPr sz="2350" i="1" spc="15" dirty="0">
                <a:latin typeface="Times New Roman"/>
                <a:cs typeface="Times New Roman"/>
              </a:rPr>
              <a:t>x</a:t>
            </a:r>
            <a:endParaRPr sz="235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914781" y="4802836"/>
            <a:ext cx="2073910" cy="3892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  <a:tabLst>
                <a:tab pos="373380" algn="l"/>
              </a:tabLst>
            </a:pPr>
            <a:r>
              <a:rPr sz="3525" i="1" spc="30" baseline="-35460" dirty="0">
                <a:latin typeface="Times New Roman"/>
                <a:cs typeface="Times New Roman"/>
              </a:rPr>
              <a:t>b	</a:t>
            </a:r>
            <a:r>
              <a:rPr sz="3525" spc="30" baseline="-35460" dirty="0">
                <a:latin typeface="Symbol"/>
                <a:cs typeface="Symbol"/>
              </a:rPr>
              <a:t></a:t>
            </a:r>
            <a:r>
              <a:rPr sz="3525" spc="284" baseline="-35460" dirty="0">
                <a:latin typeface="Times New Roman"/>
                <a:cs typeface="Times New Roman"/>
              </a:rPr>
              <a:t> </a:t>
            </a:r>
            <a:r>
              <a:rPr sz="2350" spc="20" dirty="0">
                <a:latin typeface="Times New Roman"/>
                <a:cs typeface="Times New Roman"/>
              </a:rPr>
              <a:t>4</a:t>
            </a:r>
            <a:r>
              <a:rPr sz="2350" spc="-335" dirty="0">
                <a:latin typeface="Times New Roman"/>
                <a:cs typeface="Times New Roman"/>
              </a:rPr>
              <a:t> </a:t>
            </a:r>
            <a:r>
              <a:rPr sz="2350" i="1" spc="15" dirty="0">
                <a:latin typeface="Times New Roman"/>
                <a:cs typeface="Times New Roman"/>
              </a:rPr>
              <a:t>y</a:t>
            </a:r>
            <a:r>
              <a:rPr sz="2350" i="1" spc="-110" dirty="0">
                <a:latin typeface="Times New Roman"/>
                <a:cs typeface="Times New Roman"/>
              </a:rPr>
              <a:t> </a:t>
            </a:r>
            <a:r>
              <a:rPr sz="2350" spc="20" dirty="0">
                <a:latin typeface="Symbol"/>
                <a:cs typeface="Symbol"/>
              </a:rPr>
              <a:t></a:t>
            </a:r>
            <a:r>
              <a:rPr sz="2350" spc="-250" dirty="0">
                <a:latin typeface="Times New Roman"/>
                <a:cs typeface="Times New Roman"/>
              </a:rPr>
              <a:t> </a:t>
            </a:r>
            <a:r>
              <a:rPr sz="2350" spc="20" dirty="0">
                <a:latin typeface="Times New Roman"/>
                <a:cs typeface="Times New Roman"/>
              </a:rPr>
              <a:t>8</a:t>
            </a:r>
            <a:r>
              <a:rPr sz="2350" spc="-370" dirty="0">
                <a:latin typeface="Times New Roman"/>
                <a:cs typeface="Times New Roman"/>
              </a:rPr>
              <a:t> </a:t>
            </a:r>
            <a:r>
              <a:rPr sz="2350" i="1" spc="15" dirty="0">
                <a:latin typeface="Times New Roman"/>
                <a:cs typeface="Times New Roman"/>
              </a:rPr>
              <a:t>y</a:t>
            </a:r>
            <a:r>
              <a:rPr sz="2350" i="1" spc="254" dirty="0">
                <a:latin typeface="Times New Roman"/>
                <a:cs typeface="Times New Roman"/>
              </a:rPr>
              <a:t> </a:t>
            </a:r>
            <a:r>
              <a:rPr sz="3525" spc="30" baseline="-35460" dirty="0">
                <a:latin typeface="Symbol"/>
                <a:cs typeface="Symbol"/>
              </a:rPr>
              <a:t></a:t>
            </a:r>
            <a:r>
              <a:rPr sz="3525" spc="-104" baseline="-35460" dirty="0">
                <a:latin typeface="Times New Roman"/>
                <a:cs typeface="Times New Roman"/>
              </a:rPr>
              <a:t> </a:t>
            </a:r>
            <a:r>
              <a:rPr sz="3525" spc="30" baseline="-35460" dirty="0">
                <a:latin typeface="Times New Roman"/>
                <a:cs typeface="Times New Roman"/>
              </a:rPr>
              <a:t>3</a:t>
            </a:r>
            <a:endParaRPr sz="3525" baseline="-3546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579113" y="4916433"/>
            <a:ext cx="113664" cy="2355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350" spc="15" dirty="0">
                <a:latin typeface="Times New Roman"/>
                <a:cs typeface="Times New Roman"/>
              </a:rPr>
              <a:t>1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445924" y="2879004"/>
            <a:ext cx="1262380" cy="176022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40005">
              <a:lnSpc>
                <a:spcPct val="100000"/>
              </a:lnSpc>
              <a:spcBef>
                <a:spcPts val="535"/>
              </a:spcBef>
            </a:pPr>
            <a:r>
              <a:rPr sz="2200" b="1" i="1" spc="5" dirty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sz="2175" b="1" spc="7" baseline="-21072" dirty="0">
                <a:solidFill>
                  <a:srgbClr val="FF0000"/>
                </a:solidFill>
                <a:latin typeface="Arial"/>
                <a:cs typeface="Arial"/>
              </a:rPr>
              <a:t>g,1</a:t>
            </a:r>
            <a:r>
              <a:rPr sz="2175" b="1" spc="270" baseline="-21072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0000"/>
                </a:solidFill>
                <a:latin typeface="Arial"/>
                <a:cs typeface="Arial"/>
              </a:rPr>
              <a:t>=</a:t>
            </a:r>
            <a:r>
              <a:rPr sz="2200" b="1" spc="-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0000"/>
                </a:solidFill>
                <a:latin typeface="Arial"/>
                <a:cs typeface="Arial"/>
              </a:rPr>
              <a:t>3</a:t>
            </a:r>
            <a:endParaRPr sz="2200">
              <a:latin typeface="Arial"/>
              <a:cs typeface="Arial"/>
            </a:endParaRPr>
          </a:p>
          <a:p>
            <a:pPr marL="52069">
              <a:lnSpc>
                <a:spcPct val="100000"/>
              </a:lnSpc>
              <a:spcBef>
                <a:spcPts val="509"/>
              </a:spcBef>
            </a:pPr>
            <a:r>
              <a:rPr sz="2350" i="1" spc="-30" dirty="0">
                <a:latin typeface="Times New Roman"/>
                <a:cs typeface="Times New Roman"/>
              </a:rPr>
              <a:t>g</a:t>
            </a:r>
            <a:r>
              <a:rPr sz="2025" spc="22" baseline="-24691" dirty="0">
                <a:latin typeface="Times New Roman"/>
                <a:cs typeface="Times New Roman"/>
              </a:rPr>
              <a:t>1</a:t>
            </a:r>
            <a:r>
              <a:rPr sz="2025" baseline="-24691" dirty="0">
                <a:latin typeface="Times New Roman"/>
                <a:cs typeface="Times New Roman"/>
              </a:rPr>
              <a:t> </a:t>
            </a:r>
            <a:r>
              <a:rPr sz="2025" spc="135" baseline="-24691" dirty="0">
                <a:latin typeface="Times New Roman"/>
                <a:cs typeface="Times New Roman"/>
              </a:rPr>
              <a:t> </a:t>
            </a:r>
            <a:r>
              <a:rPr sz="2350" spc="20" dirty="0">
                <a:latin typeface="Symbol"/>
                <a:cs typeface="Symbol"/>
              </a:rPr>
              <a:t></a:t>
            </a:r>
            <a:r>
              <a:rPr sz="2350" spc="-260" dirty="0">
                <a:latin typeface="Times New Roman"/>
                <a:cs typeface="Times New Roman"/>
              </a:rPr>
              <a:t> </a:t>
            </a:r>
            <a:r>
              <a:rPr sz="2350" spc="20" dirty="0">
                <a:latin typeface="Times New Roman"/>
                <a:cs typeface="Times New Roman"/>
              </a:rPr>
              <a:t>1</a:t>
            </a:r>
            <a:endParaRPr sz="2350">
              <a:latin typeface="Times New Roman"/>
              <a:cs typeface="Times New Roman"/>
            </a:endParaRPr>
          </a:p>
          <a:p>
            <a:pPr marL="75565">
              <a:lnSpc>
                <a:spcPct val="100000"/>
              </a:lnSpc>
              <a:spcBef>
                <a:spcPts val="805"/>
              </a:spcBef>
            </a:pPr>
            <a:r>
              <a:rPr sz="2350" i="1" spc="-145" dirty="0">
                <a:latin typeface="Times New Roman"/>
                <a:cs typeface="Times New Roman"/>
              </a:rPr>
              <a:t>p</a:t>
            </a:r>
            <a:r>
              <a:rPr sz="2025" spc="22" baseline="-24691" dirty="0">
                <a:latin typeface="Times New Roman"/>
                <a:cs typeface="Times New Roman"/>
              </a:rPr>
              <a:t>1</a:t>
            </a:r>
            <a:r>
              <a:rPr sz="2025" baseline="-24691" dirty="0">
                <a:latin typeface="Times New Roman"/>
                <a:cs typeface="Times New Roman"/>
              </a:rPr>
              <a:t> </a:t>
            </a:r>
            <a:r>
              <a:rPr sz="2025" spc="135" baseline="-24691" dirty="0">
                <a:latin typeface="Times New Roman"/>
                <a:cs typeface="Times New Roman"/>
              </a:rPr>
              <a:t> </a:t>
            </a:r>
            <a:r>
              <a:rPr sz="2350" spc="20" dirty="0">
                <a:latin typeface="Symbol"/>
                <a:cs typeface="Symbol"/>
              </a:rPr>
              <a:t></a:t>
            </a:r>
            <a:r>
              <a:rPr sz="2350" spc="-260" dirty="0">
                <a:latin typeface="Times New Roman"/>
                <a:cs typeface="Times New Roman"/>
              </a:rPr>
              <a:t> </a:t>
            </a:r>
            <a:r>
              <a:rPr sz="2350" spc="20" dirty="0">
                <a:latin typeface="Times New Roman"/>
                <a:cs typeface="Times New Roman"/>
              </a:rPr>
              <a:t>1</a:t>
            </a:r>
            <a:endParaRPr sz="235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800"/>
              </a:spcBef>
            </a:pPr>
            <a:r>
              <a:rPr sz="2350" i="1" spc="-254" dirty="0">
                <a:latin typeface="Times New Roman"/>
                <a:cs typeface="Times New Roman"/>
              </a:rPr>
              <a:t>h</a:t>
            </a:r>
            <a:r>
              <a:rPr sz="2025" spc="22" baseline="-24691" dirty="0">
                <a:latin typeface="Times New Roman"/>
                <a:cs typeface="Times New Roman"/>
              </a:rPr>
              <a:t>1</a:t>
            </a:r>
            <a:r>
              <a:rPr sz="2025" baseline="-24691" dirty="0">
                <a:latin typeface="Times New Roman"/>
                <a:cs typeface="Times New Roman"/>
              </a:rPr>
              <a:t> </a:t>
            </a:r>
            <a:r>
              <a:rPr sz="2025" spc="135" baseline="-24691" dirty="0">
                <a:latin typeface="Times New Roman"/>
                <a:cs typeface="Times New Roman"/>
              </a:rPr>
              <a:t> </a:t>
            </a:r>
            <a:r>
              <a:rPr sz="2350" spc="20" dirty="0">
                <a:latin typeface="Symbol"/>
                <a:cs typeface="Symbol"/>
              </a:rPr>
              <a:t></a:t>
            </a:r>
            <a:r>
              <a:rPr sz="2350" spc="-70" dirty="0">
                <a:latin typeface="Times New Roman"/>
                <a:cs typeface="Times New Roman"/>
              </a:rPr>
              <a:t> </a:t>
            </a:r>
            <a:r>
              <a:rPr sz="2350" spc="125" dirty="0">
                <a:latin typeface="Times New Roman"/>
                <a:cs typeface="Times New Roman"/>
              </a:rPr>
              <a:t>5</a:t>
            </a:r>
            <a:r>
              <a:rPr sz="2350" i="1" spc="15" dirty="0">
                <a:latin typeface="Times New Roman"/>
                <a:cs typeface="Times New Roman"/>
              </a:rPr>
              <a:t>x</a:t>
            </a:r>
            <a:r>
              <a:rPr sz="2350" i="1" spc="-114" dirty="0">
                <a:latin typeface="Times New Roman"/>
                <a:cs typeface="Times New Roman"/>
              </a:rPr>
              <a:t> </a:t>
            </a:r>
            <a:r>
              <a:rPr sz="2350" spc="10" dirty="0">
                <a:latin typeface="Times New Roman"/>
                <a:cs typeface="Times New Roman"/>
              </a:rPr>
              <a:t>/</a:t>
            </a:r>
            <a:r>
              <a:rPr sz="2350" spc="-165" dirty="0">
                <a:latin typeface="Times New Roman"/>
                <a:cs typeface="Times New Roman"/>
              </a:rPr>
              <a:t> </a:t>
            </a:r>
            <a:r>
              <a:rPr sz="2350" spc="20" dirty="0">
                <a:latin typeface="Times New Roman"/>
                <a:cs typeface="Times New Roman"/>
              </a:rPr>
              <a:t>3</a:t>
            </a:r>
            <a:endParaRPr sz="235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461903" y="4710311"/>
            <a:ext cx="688975" cy="3892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314960" algn="l"/>
              </a:tabLst>
            </a:pPr>
            <a:r>
              <a:rPr sz="2350" i="1" spc="20" dirty="0">
                <a:latin typeface="Times New Roman"/>
                <a:cs typeface="Times New Roman"/>
              </a:rPr>
              <a:t>b	</a:t>
            </a:r>
            <a:r>
              <a:rPr sz="2350" spc="20" dirty="0">
                <a:latin typeface="Symbol"/>
                <a:cs typeface="Symbol"/>
              </a:rPr>
              <a:t></a:t>
            </a:r>
            <a:r>
              <a:rPr sz="2350" spc="-260" dirty="0">
                <a:latin typeface="Times New Roman"/>
                <a:cs typeface="Times New Roman"/>
              </a:rPr>
              <a:t> </a:t>
            </a:r>
            <a:r>
              <a:rPr sz="2350" spc="20" dirty="0">
                <a:latin typeface="Times New Roman"/>
                <a:cs typeface="Times New Roman"/>
              </a:rPr>
              <a:t>1</a:t>
            </a:r>
            <a:endParaRPr sz="235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1877948" y="4394072"/>
            <a:ext cx="2116455" cy="1297940"/>
          </a:xfrm>
          <a:custGeom>
            <a:avLst/>
            <a:gdLst/>
            <a:ahLst/>
            <a:cxnLst/>
            <a:rect l="l" t="t" r="r" b="b"/>
            <a:pathLst>
              <a:path w="2116454" h="1297939">
                <a:moveTo>
                  <a:pt x="0" y="1297686"/>
                </a:moveTo>
                <a:lnTo>
                  <a:pt x="2116074" y="1297686"/>
                </a:lnTo>
                <a:lnTo>
                  <a:pt x="2116074" y="0"/>
                </a:lnTo>
                <a:lnTo>
                  <a:pt x="0" y="0"/>
                </a:lnTo>
                <a:lnTo>
                  <a:pt x="0" y="1297686"/>
                </a:lnTo>
                <a:close/>
              </a:path>
            </a:pathLst>
          </a:custGeom>
          <a:ln w="2514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0" name="object 40"/>
          <p:cNvGrpSpPr/>
          <p:nvPr/>
        </p:nvGrpSpPr>
        <p:grpSpPr>
          <a:xfrm>
            <a:off x="300990" y="1850144"/>
            <a:ext cx="10915015" cy="4032250"/>
            <a:chOff x="300990" y="1850144"/>
            <a:chExt cx="10915015" cy="4032250"/>
          </a:xfrm>
        </p:grpSpPr>
        <p:sp>
          <p:nvSpPr>
            <p:cNvPr id="41" name="object 41"/>
            <p:cNvSpPr/>
            <p:nvPr/>
          </p:nvSpPr>
          <p:spPr>
            <a:xfrm>
              <a:off x="315468" y="1864622"/>
              <a:ext cx="7824470" cy="1278255"/>
            </a:xfrm>
            <a:custGeom>
              <a:avLst/>
              <a:gdLst/>
              <a:ahLst/>
              <a:cxnLst/>
              <a:rect l="l" t="t" r="r" b="b"/>
              <a:pathLst>
                <a:path w="7824470" h="1278255">
                  <a:moveTo>
                    <a:pt x="0" y="16501"/>
                  </a:moveTo>
                  <a:lnTo>
                    <a:pt x="53614" y="15225"/>
                  </a:lnTo>
                  <a:lnTo>
                    <a:pt x="107216" y="13956"/>
                  </a:lnTo>
                  <a:lnTo>
                    <a:pt x="160794" y="12699"/>
                  </a:lnTo>
                  <a:lnTo>
                    <a:pt x="214336" y="11463"/>
                  </a:lnTo>
                  <a:lnTo>
                    <a:pt x="267829" y="10253"/>
                  </a:lnTo>
                  <a:lnTo>
                    <a:pt x="321262" y="9078"/>
                  </a:lnTo>
                  <a:lnTo>
                    <a:pt x="374622" y="7943"/>
                  </a:lnTo>
                  <a:lnTo>
                    <a:pt x="427898" y="6855"/>
                  </a:lnTo>
                  <a:lnTo>
                    <a:pt x="481076" y="5822"/>
                  </a:lnTo>
                  <a:lnTo>
                    <a:pt x="534145" y="4851"/>
                  </a:lnTo>
                  <a:lnTo>
                    <a:pt x="587094" y="3947"/>
                  </a:lnTo>
                  <a:lnTo>
                    <a:pt x="639908" y="3119"/>
                  </a:lnTo>
                  <a:lnTo>
                    <a:pt x="692577" y="2372"/>
                  </a:lnTo>
                  <a:lnTo>
                    <a:pt x="745089" y="1715"/>
                  </a:lnTo>
                  <a:lnTo>
                    <a:pt x="797430" y="1153"/>
                  </a:lnTo>
                  <a:lnTo>
                    <a:pt x="849590" y="693"/>
                  </a:lnTo>
                  <a:lnTo>
                    <a:pt x="901555" y="344"/>
                  </a:lnTo>
                  <a:lnTo>
                    <a:pt x="953314" y="110"/>
                  </a:lnTo>
                  <a:lnTo>
                    <a:pt x="1004855" y="0"/>
                  </a:lnTo>
                  <a:lnTo>
                    <a:pt x="1056165" y="19"/>
                  </a:lnTo>
                  <a:lnTo>
                    <a:pt x="1107232" y="176"/>
                  </a:lnTo>
                  <a:lnTo>
                    <a:pt x="1158044" y="476"/>
                  </a:lnTo>
                  <a:lnTo>
                    <a:pt x="1208589" y="927"/>
                  </a:lnTo>
                  <a:lnTo>
                    <a:pt x="1258855" y="1536"/>
                  </a:lnTo>
                  <a:lnTo>
                    <a:pt x="1308830" y="2309"/>
                  </a:lnTo>
                  <a:lnTo>
                    <a:pt x="1358501" y="3253"/>
                  </a:lnTo>
                  <a:lnTo>
                    <a:pt x="1407856" y="4376"/>
                  </a:lnTo>
                  <a:lnTo>
                    <a:pt x="1456884" y="5684"/>
                  </a:lnTo>
                  <a:lnTo>
                    <a:pt x="1505572" y="7183"/>
                  </a:lnTo>
                  <a:lnTo>
                    <a:pt x="1553908" y="8882"/>
                  </a:lnTo>
                  <a:lnTo>
                    <a:pt x="1601879" y="10786"/>
                  </a:lnTo>
                  <a:lnTo>
                    <a:pt x="1649474" y="12903"/>
                  </a:lnTo>
                  <a:lnTo>
                    <a:pt x="1696680" y="15239"/>
                  </a:lnTo>
                  <a:lnTo>
                    <a:pt x="1743486" y="17801"/>
                  </a:lnTo>
                  <a:lnTo>
                    <a:pt x="1789879" y="20597"/>
                  </a:lnTo>
                  <a:lnTo>
                    <a:pt x="1835847" y="23633"/>
                  </a:lnTo>
                  <a:lnTo>
                    <a:pt x="1881377" y="26915"/>
                  </a:lnTo>
                  <a:lnTo>
                    <a:pt x="1938862" y="31619"/>
                  </a:lnTo>
                  <a:lnTo>
                    <a:pt x="1995737" y="36977"/>
                  </a:lnTo>
                  <a:lnTo>
                    <a:pt x="2052017" y="42947"/>
                  </a:lnTo>
                  <a:lnTo>
                    <a:pt x="2107717" y="49483"/>
                  </a:lnTo>
                  <a:lnTo>
                    <a:pt x="2162849" y="56542"/>
                  </a:lnTo>
                  <a:lnTo>
                    <a:pt x="2217429" y="64080"/>
                  </a:lnTo>
                  <a:lnTo>
                    <a:pt x="2271470" y="72053"/>
                  </a:lnTo>
                  <a:lnTo>
                    <a:pt x="2324987" y="80418"/>
                  </a:lnTo>
                  <a:lnTo>
                    <a:pt x="2377994" y="89130"/>
                  </a:lnTo>
                  <a:lnTo>
                    <a:pt x="2430505" y="98146"/>
                  </a:lnTo>
                  <a:lnTo>
                    <a:pt x="2482535" y="107421"/>
                  </a:lnTo>
                  <a:lnTo>
                    <a:pt x="2534096" y="116912"/>
                  </a:lnTo>
                  <a:lnTo>
                    <a:pt x="2585204" y="126574"/>
                  </a:lnTo>
                  <a:lnTo>
                    <a:pt x="2635872" y="136365"/>
                  </a:lnTo>
                  <a:lnTo>
                    <a:pt x="2686116" y="146240"/>
                  </a:lnTo>
                  <a:lnTo>
                    <a:pt x="2735948" y="156154"/>
                  </a:lnTo>
                  <a:lnTo>
                    <a:pt x="2785383" y="166065"/>
                  </a:lnTo>
                  <a:lnTo>
                    <a:pt x="2834436" y="175929"/>
                  </a:lnTo>
                  <a:lnTo>
                    <a:pt x="2883120" y="185700"/>
                  </a:lnTo>
                  <a:lnTo>
                    <a:pt x="2931449" y="195337"/>
                  </a:lnTo>
                  <a:lnTo>
                    <a:pt x="2979439" y="204793"/>
                  </a:lnTo>
                  <a:lnTo>
                    <a:pt x="3027102" y="214027"/>
                  </a:lnTo>
                  <a:lnTo>
                    <a:pt x="3074453" y="222993"/>
                  </a:lnTo>
                  <a:lnTo>
                    <a:pt x="3121506" y="231649"/>
                  </a:lnTo>
                  <a:lnTo>
                    <a:pt x="3168275" y="239949"/>
                  </a:lnTo>
                  <a:lnTo>
                    <a:pt x="3214775" y="247851"/>
                  </a:lnTo>
                  <a:lnTo>
                    <a:pt x="3261020" y="255310"/>
                  </a:lnTo>
                  <a:lnTo>
                    <a:pt x="3307023" y="262282"/>
                  </a:lnTo>
                  <a:lnTo>
                    <a:pt x="3352800" y="268723"/>
                  </a:lnTo>
                  <a:lnTo>
                    <a:pt x="3409231" y="276345"/>
                  </a:lnTo>
                  <a:lnTo>
                    <a:pt x="3463554" y="283676"/>
                  </a:lnTo>
                  <a:lnTo>
                    <a:pt x="3516001" y="290724"/>
                  </a:lnTo>
                  <a:lnTo>
                    <a:pt x="3566804" y="297498"/>
                  </a:lnTo>
                  <a:lnTo>
                    <a:pt x="3616198" y="304005"/>
                  </a:lnTo>
                  <a:lnTo>
                    <a:pt x="3664415" y="310252"/>
                  </a:lnTo>
                  <a:lnTo>
                    <a:pt x="3711687" y="316249"/>
                  </a:lnTo>
                  <a:lnTo>
                    <a:pt x="3758249" y="322002"/>
                  </a:lnTo>
                  <a:lnTo>
                    <a:pt x="3804333" y="327520"/>
                  </a:lnTo>
                  <a:lnTo>
                    <a:pt x="3850172" y="332810"/>
                  </a:lnTo>
                  <a:lnTo>
                    <a:pt x="3895999" y="337880"/>
                  </a:lnTo>
                  <a:lnTo>
                    <a:pt x="3942048" y="342738"/>
                  </a:lnTo>
                  <a:lnTo>
                    <a:pt x="3988551" y="347392"/>
                  </a:lnTo>
                  <a:lnTo>
                    <a:pt x="4035741" y="351850"/>
                  </a:lnTo>
                  <a:lnTo>
                    <a:pt x="4083852" y="356119"/>
                  </a:lnTo>
                  <a:lnTo>
                    <a:pt x="4133116" y="360207"/>
                  </a:lnTo>
                  <a:lnTo>
                    <a:pt x="4183766" y="364122"/>
                  </a:lnTo>
                  <a:lnTo>
                    <a:pt x="4236036" y="367872"/>
                  </a:lnTo>
                  <a:lnTo>
                    <a:pt x="4290159" y="371465"/>
                  </a:lnTo>
                  <a:lnTo>
                    <a:pt x="4346367" y="374908"/>
                  </a:lnTo>
                  <a:lnTo>
                    <a:pt x="4404894" y="378210"/>
                  </a:lnTo>
                  <a:lnTo>
                    <a:pt x="4465972" y="381378"/>
                  </a:lnTo>
                  <a:lnTo>
                    <a:pt x="4529836" y="384420"/>
                  </a:lnTo>
                  <a:lnTo>
                    <a:pt x="5026951" y="397285"/>
                  </a:lnTo>
                  <a:lnTo>
                    <a:pt x="5632116" y="403423"/>
                  </a:lnTo>
                  <a:lnTo>
                    <a:pt x="6143341" y="405298"/>
                  </a:lnTo>
                  <a:lnTo>
                    <a:pt x="6358636" y="405375"/>
                  </a:lnTo>
                  <a:lnTo>
                    <a:pt x="7188961" y="415916"/>
                  </a:lnTo>
                  <a:lnTo>
                    <a:pt x="7258144" y="418110"/>
                  </a:lnTo>
                  <a:lnTo>
                    <a:pt x="7322271" y="419312"/>
                  </a:lnTo>
                  <a:lnTo>
                    <a:pt x="7381602" y="420211"/>
                  </a:lnTo>
                  <a:lnTo>
                    <a:pt x="7436394" y="421499"/>
                  </a:lnTo>
                  <a:lnTo>
                    <a:pt x="7486909" y="423866"/>
                  </a:lnTo>
                  <a:lnTo>
                    <a:pt x="7533404" y="428005"/>
                  </a:lnTo>
                  <a:lnTo>
                    <a:pt x="7576140" y="434605"/>
                  </a:lnTo>
                  <a:lnTo>
                    <a:pt x="7615375" y="444357"/>
                  </a:lnTo>
                  <a:lnTo>
                    <a:pt x="7651368" y="457953"/>
                  </a:lnTo>
                  <a:lnTo>
                    <a:pt x="7697122" y="482779"/>
                  </a:lnTo>
                  <a:lnTo>
                    <a:pt x="7732366" y="511274"/>
                  </a:lnTo>
                  <a:lnTo>
                    <a:pt x="7759144" y="545329"/>
                  </a:lnTo>
                  <a:lnTo>
                    <a:pt x="7779497" y="586835"/>
                  </a:lnTo>
                  <a:lnTo>
                    <a:pt x="7795469" y="637682"/>
                  </a:lnTo>
                  <a:lnTo>
                    <a:pt x="7809103" y="699761"/>
                  </a:lnTo>
                  <a:lnTo>
                    <a:pt x="7815294" y="739051"/>
                  </a:lnTo>
                  <a:lnTo>
                    <a:pt x="7819717" y="782131"/>
                  </a:lnTo>
                  <a:lnTo>
                    <a:pt x="7822547" y="828622"/>
                  </a:lnTo>
                  <a:lnTo>
                    <a:pt x="7823962" y="878145"/>
                  </a:lnTo>
                  <a:lnTo>
                    <a:pt x="7824139" y="930321"/>
                  </a:lnTo>
                  <a:lnTo>
                    <a:pt x="7823255" y="984771"/>
                  </a:lnTo>
                  <a:lnTo>
                    <a:pt x="7821486" y="1041116"/>
                  </a:lnTo>
                  <a:lnTo>
                    <a:pt x="7819009" y="1098977"/>
                  </a:lnTo>
                  <a:lnTo>
                    <a:pt x="7816002" y="1157975"/>
                  </a:lnTo>
                  <a:lnTo>
                    <a:pt x="7812641" y="1217730"/>
                  </a:lnTo>
                  <a:lnTo>
                    <a:pt x="7809103" y="1277865"/>
                  </a:lnTo>
                </a:path>
              </a:pathLst>
            </a:custGeom>
            <a:ln w="28956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7824978" y="4046220"/>
              <a:ext cx="3390900" cy="1835785"/>
            </a:xfrm>
            <a:custGeom>
              <a:avLst/>
              <a:gdLst/>
              <a:ahLst/>
              <a:cxnLst/>
              <a:rect l="l" t="t" r="r" b="b"/>
              <a:pathLst>
                <a:path w="3390900" h="1835785">
                  <a:moveTo>
                    <a:pt x="3390900" y="0"/>
                  </a:moveTo>
                  <a:lnTo>
                    <a:pt x="0" y="0"/>
                  </a:lnTo>
                  <a:lnTo>
                    <a:pt x="0" y="1835657"/>
                  </a:lnTo>
                  <a:lnTo>
                    <a:pt x="3390900" y="1835657"/>
                  </a:lnTo>
                  <a:lnTo>
                    <a:pt x="339090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8246839" y="5400510"/>
              <a:ext cx="2346960" cy="0"/>
            </a:xfrm>
            <a:custGeom>
              <a:avLst/>
              <a:gdLst/>
              <a:ahLst/>
              <a:cxnLst/>
              <a:rect l="l" t="t" r="r" b="b"/>
              <a:pathLst>
                <a:path w="2346959">
                  <a:moveTo>
                    <a:pt x="0" y="0"/>
                  </a:moveTo>
                  <a:lnTo>
                    <a:pt x="338523" y="0"/>
                  </a:lnTo>
                </a:path>
                <a:path w="2346959">
                  <a:moveTo>
                    <a:pt x="818172" y="0"/>
                  </a:moveTo>
                  <a:lnTo>
                    <a:pt x="1191038" y="0"/>
                  </a:lnTo>
                </a:path>
                <a:path w="2346959">
                  <a:moveTo>
                    <a:pt x="1494148" y="0"/>
                  </a:moveTo>
                  <a:lnTo>
                    <a:pt x="1705083" y="0"/>
                  </a:lnTo>
                </a:path>
                <a:path w="2346959">
                  <a:moveTo>
                    <a:pt x="2008237" y="0"/>
                  </a:moveTo>
                  <a:lnTo>
                    <a:pt x="2346751" y="0"/>
                  </a:lnTo>
                </a:path>
              </a:pathLst>
            </a:custGeom>
            <a:ln w="15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8552984" y="4080535"/>
            <a:ext cx="134620" cy="2425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1400" i="1" spc="20" dirty="0">
                <a:latin typeface="Times New Roman"/>
                <a:cs typeface="Times New Roman"/>
              </a:rPr>
              <a:t>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8342049" y="5398246"/>
            <a:ext cx="2231390" cy="4006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  <a:tabLst>
                <a:tab pos="751840" algn="l"/>
                <a:tab pos="1447165" algn="l"/>
                <a:tab pos="1928495" algn="l"/>
              </a:tabLst>
            </a:pPr>
            <a:r>
              <a:rPr sz="2450" spc="15" dirty="0">
                <a:latin typeface="Times New Roman"/>
                <a:cs typeface="Times New Roman"/>
              </a:rPr>
              <a:t>3	</a:t>
            </a:r>
            <a:r>
              <a:rPr sz="2450" spc="85" dirty="0">
                <a:latin typeface="Times New Roman"/>
                <a:cs typeface="Times New Roman"/>
              </a:rPr>
              <a:t>3</a:t>
            </a:r>
            <a:r>
              <a:rPr sz="2450" i="1" spc="10" dirty="0">
                <a:latin typeface="Times New Roman"/>
                <a:cs typeface="Times New Roman"/>
              </a:rPr>
              <a:t>x</a:t>
            </a:r>
            <a:r>
              <a:rPr sz="2450" i="1" dirty="0">
                <a:latin typeface="Times New Roman"/>
                <a:cs typeface="Times New Roman"/>
              </a:rPr>
              <a:t>	</a:t>
            </a:r>
            <a:r>
              <a:rPr sz="2450" i="1" spc="10" dirty="0">
                <a:latin typeface="Times New Roman"/>
                <a:cs typeface="Times New Roman"/>
              </a:rPr>
              <a:t>y</a:t>
            </a:r>
            <a:r>
              <a:rPr sz="2450" i="1" dirty="0">
                <a:latin typeface="Times New Roman"/>
                <a:cs typeface="Times New Roman"/>
              </a:rPr>
              <a:t>	</a:t>
            </a:r>
            <a:r>
              <a:rPr sz="2450" spc="85" dirty="0">
                <a:latin typeface="Times New Roman"/>
                <a:cs typeface="Times New Roman"/>
              </a:rPr>
              <a:t>3</a:t>
            </a:r>
            <a:r>
              <a:rPr sz="2450" i="1" spc="10" dirty="0">
                <a:latin typeface="Times New Roman"/>
                <a:cs typeface="Times New Roman"/>
              </a:rPr>
              <a:t>z</a:t>
            </a:r>
            <a:endParaRPr sz="245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7857501" y="4055651"/>
            <a:ext cx="3332479" cy="1497965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 marL="34925">
              <a:lnSpc>
                <a:spcPct val="100000"/>
              </a:lnSpc>
              <a:spcBef>
                <a:spcPts val="555"/>
              </a:spcBef>
            </a:pPr>
            <a:r>
              <a:rPr sz="2450" i="1" spc="20" dirty="0">
                <a:latin typeface="Times New Roman"/>
                <a:cs typeface="Times New Roman"/>
              </a:rPr>
              <a:t>D</a:t>
            </a:r>
            <a:r>
              <a:rPr sz="2450" i="1" spc="35" dirty="0">
                <a:latin typeface="Times New Roman"/>
                <a:cs typeface="Times New Roman"/>
              </a:rPr>
              <a:t> </a:t>
            </a:r>
            <a:r>
              <a:rPr sz="2450" spc="15" dirty="0">
                <a:latin typeface="Symbol"/>
                <a:cs typeface="Symbol"/>
              </a:rPr>
              <a:t></a:t>
            </a:r>
            <a:r>
              <a:rPr sz="2450" spc="-15" dirty="0">
                <a:latin typeface="Times New Roman"/>
                <a:cs typeface="Times New Roman"/>
              </a:rPr>
              <a:t> </a:t>
            </a:r>
            <a:r>
              <a:rPr sz="5475" spc="494" baseline="-8371" dirty="0">
                <a:latin typeface="Symbol"/>
                <a:cs typeface="Symbol"/>
              </a:rPr>
              <a:t></a:t>
            </a:r>
            <a:r>
              <a:rPr sz="2450" spc="10" dirty="0">
                <a:latin typeface="Times New Roman"/>
                <a:cs typeface="Times New Roman"/>
              </a:rPr>
              <a:t>(</a:t>
            </a:r>
            <a:r>
              <a:rPr sz="2450" spc="-245" dirty="0">
                <a:latin typeface="Times New Roman"/>
                <a:cs typeface="Times New Roman"/>
              </a:rPr>
              <a:t> </a:t>
            </a:r>
            <a:r>
              <a:rPr sz="2450" i="1" spc="-35" dirty="0">
                <a:latin typeface="Times New Roman"/>
                <a:cs typeface="Times New Roman"/>
              </a:rPr>
              <a:t>p</a:t>
            </a:r>
            <a:r>
              <a:rPr sz="2100" i="1" spc="7" baseline="-25793" dirty="0">
                <a:latin typeface="Times New Roman"/>
                <a:cs typeface="Times New Roman"/>
              </a:rPr>
              <a:t>i</a:t>
            </a:r>
            <a:r>
              <a:rPr sz="2100" i="1" baseline="-25793" dirty="0">
                <a:latin typeface="Times New Roman"/>
                <a:cs typeface="Times New Roman"/>
              </a:rPr>
              <a:t> </a:t>
            </a:r>
            <a:r>
              <a:rPr sz="2100" i="1" spc="104" baseline="-25793" dirty="0">
                <a:latin typeface="Times New Roman"/>
                <a:cs typeface="Times New Roman"/>
              </a:rPr>
              <a:t> </a:t>
            </a:r>
            <a:r>
              <a:rPr sz="2450" spc="15" dirty="0">
                <a:latin typeface="Symbol"/>
                <a:cs typeface="Symbol"/>
              </a:rPr>
              <a:t></a:t>
            </a:r>
            <a:r>
              <a:rPr sz="2450" spc="-30" dirty="0">
                <a:latin typeface="Times New Roman"/>
                <a:cs typeface="Times New Roman"/>
              </a:rPr>
              <a:t> </a:t>
            </a:r>
            <a:r>
              <a:rPr sz="2450" i="1" spc="80" dirty="0">
                <a:latin typeface="Times New Roman"/>
                <a:cs typeface="Times New Roman"/>
              </a:rPr>
              <a:t>g</a:t>
            </a:r>
            <a:r>
              <a:rPr sz="2100" i="1" spc="7" baseline="-25793" dirty="0">
                <a:latin typeface="Times New Roman"/>
                <a:cs typeface="Times New Roman"/>
              </a:rPr>
              <a:t>i</a:t>
            </a:r>
            <a:r>
              <a:rPr sz="2100" i="1" baseline="-25793" dirty="0">
                <a:latin typeface="Times New Roman"/>
                <a:cs typeface="Times New Roman"/>
              </a:rPr>
              <a:t> </a:t>
            </a:r>
            <a:r>
              <a:rPr sz="2100" i="1" spc="-67" baseline="-25793" dirty="0">
                <a:latin typeface="Times New Roman"/>
                <a:cs typeface="Times New Roman"/>
              </a:rPr>
              <a:t> </a:t>
            </a:r>
            <a:r>
              <a:rPr sz="2450" spc="5" dirty="0">
                <a:latin typeface="Symbol"/>
                <a:cs typeface="Symbol"/>
              </a:rPr>
              <a:t></a:t>
            </a:r>
            <a:r>
              <a:rPr sz="2450" spc="-295" dirty="0">
                <a:latin typeface="Times New Roman"/>
                <a:cs typeface="Times New Roman"/>
              </a:rPr>
              <a:t> </a:t>
            </a:r>
            <a:r>
              <a:rPr sz="2450" i="1" spc="-150" dirty="0">
                <a:latin typeface="Times New Roman"/>
                <a:cs typeface="Times New Roman"/>
              </a:rPr>
              <a:t>h</a:t>
            </a:r>
            <a:r>
              <a:rPr sz="2100" i="1" spc="7" baseline="-25793" dirty="0">
                <a:latin typeface="Times New Roman"/>
                <a:cs typeface="Times New Roman"/>
              </a:rPr>
              <a:t>i</a:t>
            </a:r>
            <a:r>
              <a:rPr sz="2100" i="1" baseline="-25793" dirty="0">
                <a:latin typeface="Times New Roman"/>
                <a:cs typeface="Times New Roman"/>
              </a:rPr>
              <a:t> </a:t>
            </a:r>
            <a:r>
              <a:rPr sz="2100" i="1" spc="-67" baseline="-25793" dirty="0">
                <a:latin typeface="Times New Roman"/>
                <a:cs typeface="Times New Roman"/>
              </a:rPr>
              <a:t> </a:t>
            </a:r>
            <a:r>
              <a:rPr sz="2450" spc="5" dirty="0">
                <a:latin typeface="Symbol"/>
                <a:cs typeface="Symbol"/>
              </a:rPr>
              <a:t></a:t>
            </a:r>
            <a:r>
              <a:rPr sz="2450" spc="-375" dirty="0">
                <a:latin typeface="Times New Roman"/>
                <a:cs typeface="Times New Roman"/>
              </a:rPr>
              <a:t> </a:t>
            </a:r>
            <a:r>
              <a:rPr sz="2450" i="1" spc="-150" dirty="0">
                <a:latin typeface="Times New Roman"/>
                <a:cs typeface="Times New Roman"/>
              </a:rPr>
              <a:t>b</a:t>
            </a:r>
            <a:r>
              <a:rPr sz="2100" i="1" spc="7" baseline="-25793" dirty="0">
                <a:latin typeface="Times New Roman"/>
                <a:cs typeface="Times New Roman"/>
              </a:rPr>
              <a:t>i</a:t>
            </a:r>
            <a:r>
              <a:rPr sz="2100" i="1" spc="37" baseline="-25793" dirty="0">
                <a:latin typeface="Times New Roman"/>
                <a:cs typeface="Times New Roman"/>
              </a:rPr>
              <a:t> </a:t>
            </a:r>
            <a:r>
              <a:rPr sz="2450" spc="10" dirty="0">
                <a:latin typeface="Times New Roman"/>
                <a:cs typeface="Times New Roman"/>
              </a:rPr>
              <a:t>)</a:t>
            </a:r>
            <a:endParaRPr sz="2450" dirty="0">
              <a:latin typeface="Times New Roman"/>
              <a:cs typeface="Times New Roman"/>
            </a:endParaRPr>
          </a:p>
          <a:p>
            <a:pPr marL="639445">
              <a:lnSpc>
                <a:spcPct val="100000"/>
              </a:lnSpc>
              <a:spcBef>
                <a:spcPts val="190"/>
              </a:spcBef>
            </a:pPr>
            <a:r>
              <a:rPr sz="1400" i="1" spc="5" dirty="0">
                <a:latin typeface="Times New Roman"/>
                <a:cs typeface="Times New Roman"/>
              </a:rPr>
              <a:t>i</a:t>
            </a:r>
            <a:r>
              <a:rPr sz="1400" i="1" spc="-204" dirty="0">
                <a:latin typeface="Times New Roman"/>
                <a:cs typeface="Times New Roman"/>
              </a:rPr>
              <a:t> </a:t>
            </a:r>
            <a:r>
              <a:rPr sz="1400" spc="-35" dirty="0">
                <a:latin typeface="Symbol"/>
                <a:cs typeface="Symbol"/>
              </a:rPr>
              <a:t></a:t>
            </a:r>
            <a:r>
              <a:rPr sz="1400" spc="15" dirty="0">
                <a:latin typeface="Times New Roman"/>
                <a:cs typeface="Times New Roman"/>
              </a:rPr>
              <a:t>1</a:t>
            </a:r>
            <a:endParaRPr sz="1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50" dirty="0">
              <a:latin typeface="Times New Roman"/>
              <a:cs typeface="Times New Roman"/>
            </a:endParaRPr>
          </a:p>
          <a:p>
            <a:pPr marL="25400">
              <a:lnSpc>
                <a:spcPct val="100000"/>
              </a:lnSpc>
            </a:pPr>
            <a:r>
              <a:rPr sz="2450" spc="15" dirty="0">
                <a:latin typeface="Symbol"/>
                <a:cs typeface="Symbol"/>
              </a:rPr>
              <a:t></a:t>
            </a:r>
            <a:r>
              <a:rPr sz="2450" spc="-40" dirty="0">
                <a:latin typeface="Times New Roman"/>
                <a:cs typeface="Times New Roman"/>
              </a:rPr>
              <a:t> </a:t>
            </a:r>
            <a:r>
              <a:rPr sz="2450" spc="185" dirty="0">
                <a:latin typeface="Times New Roman"/>
                <a:cs typeface="Times New Roman"/>
              </a:rPr>
              <a:t>(</a:t>
            </a:r>
            <a:r>
              <a:rPr sz="3675" spc="187" baseline="35147" dirty="0">
                <a:latin typeface="Times New Roman"/>
                <a:cs typeface="Times New Roman"/>
              </a:rPr>
              <a:t>5</a:t>
            </a:r>
            <a:r>
              <a:rPr sz="3675" i="1" spc="15" baseline="35147" dirty="0">
                <a:latin typeface="Times New Roman"/>
                <a:cs typeface="Times New Roman"/>
              </a:rPr>
              <a:t>x</a:t>
            </a:r>
            <a:r>
              <a:rPr sz="3675" i="1" spc="52" baseline="35147" dirty="0">
                <a:latin typeface="Times New Roman"/>
                <a:cs typeface="Times New Roman"/>
              </a:rPr>
              <a:t> </a:t>
            </a:r>
            <a:r>
              <a:rPr sz="2450" spc="15" dirty="0">
                <a:latin typeface="Symbol"/>
                <a:cs typeface="Symbol"/>
              </a:rPr>
              <a:t></a:t>
            </a:r>
            <a:r>
              <a:rPr sz="2450" spc="-225" dirty="0">
                <a:latin typeface="Times New Roman"/>
                <a:cs typeface="Times New Roman"/>
              </a:rPr>
              <a:t> </a:t>
            </a:r>
            <a:r>
              <a:rPr sz="2450" spc="15" dirty="0">
                <a:latin typeface="Times New Roman"/>
                <a:cs typeface="Times New Roman"/>
              </a:rPr>
              <a:t>3</a:t>
            </a:r>
            <a:r>
              <a:rPr sz="2450" spc="-195" dirty="0">
                <a:latin typeface="Times New Roman"/>
                <a:cs typeface="Times New Roman"/>
              </a:rPr>
              <a:t> </a:t>
            </a:r>
            <a:r>
              <a:rPr sz="3675" spc="22" baseline="35147" dirty="0">
                <a:latin typeface="Times New Roman"/>
                <a:cs typeface="Times New Roman"/>
              </a:rPr>
              <a:t>4</a:t>
            </a:r>
            <a:r>
              <a:rPr sz="3675" spc="-525" baseline="35147" dirty="0">
                <a:latin typeface="Times New Roman"/>
                <a:cs typeface="Times New Roman"/>
              </a:rPr>
              <a:t> </a:t>
            </a:r>
            <a:r>
              <a:rPr sz="3675" i="1" spc="15" baseline="35147" dirty="0">
                <a:latin typeface="Times New Roman"/>
                <a:cs typeface="Times New Roman"/>
              </a:rPr>
              <a:t>y</a:t>
            </a:r>
            <a:r>
              <a:rPr sz="3675" i="1" spc="112" baseline="35147" dirty="0">
                <a:latin typeface="Times New Roman"/>
                <a:cs typeface="Times New Roman"/>
              </a:rPr>
              <a:t> </a:t>
            </a:r>
            <a:r>
              <a:rPr sz="2450" spc="15" dirty="0">
                <a:latin typeface="Symbol"/>
                <a:cs typeface="Symbol"/>
              </a:rPr>
              <a:t></a:t>
            </a:r>
            <a:r>
              <a:rPr sz="2450" spc="280" dirty="0">
                <a:latin typeface="Times New Roman"/>
                <a:cs typeface="Times New Roman"/>
              </a:rPr>
              <a:t> </a:t>
            </a:r>
            <a:r>
              <a:rPr sz="3675" i="1" spc="15" baseline="35147" dirty="0">
                <a:latin typeface="Times New Roman"/>
                <a:cs typeface="Times New Roman"/>
              </a:rPr>
              <a:t>z</a:t>
            </a:r>
            <a:r>
              <a:rPr sz="3675" i="1" spc="315" baseline="35147" dirty="0">
                <a:latin typeface="Times New Roman"/>
                <a:cs typeface="Times New Roman"/>
              </a:rPr>
              <a:t> </a:t>
            </a:r>
            <a:r>
              <a:rPr sz="2450" spc="15" dirty="0">
                <a:latin typeface="Symbol"/>
                <a:cs typeface="Symbol"/>
              </a:rPr>
              <a:t></a:t>
            </a:r>
            <a:r>
              <a:rPr sz="2450" spc="10" dirty="0">
                <a:latin typeface="Times New Roman"/>
                <a:cs typeface="Times New Roman"/>
              </a:rPr>
              <a:t> </a:t>
            </a:r>
            <a:r>
              <a:rPr sz="3675" spc="22" baseline="35147" dirty="0">
                <a:latin typeface="Times New Roman"/>
                <a:cs typeface="Times New Roman"/>
              </a:rPr>
              <a:t>6</a:t>
            </a:r>
            <a:r>
              <a:rPr sz="3675" spc="292" baseline="35147" dirty="0">
                <a:latin typeface="Times New Roman"/>
                <a:cs typeface="Times New Roman"/>
              </a:rPr>
              <a:t>4</a:t>
            </a:r>
            <a:r>
              <a:rPr sz="2450" spc="10" dirty="0">
                <a:latin typeface="Times New Roman"/>
                <a:cs typeface="Times New Roman"/>
              </a:rPr>
              <a:t>)</a:t>
            </a:r>
            <a:r>
              <a:rPr sz="2450" spc="-195" dirty="0">
                <a:latin typeface="Times New Roman"/>
                <a:cs typeface="Times New Roman"/>
              </a:rPr>
              <a:t> </a:t>
            </a:r>
            <a:r>
              <a:rPr sz="2450" spc="15" dirty="0">
                <a:latin typeface="Symbol"/>
                <a:cs typeface="Symbol"/>
              </a:rPr>
              <a:t></a:t>
            </a:r>
            <a:r>
              <a:rPr sz="2450" spc="-180" dirty="0">
                <a:latin typeface="Times New Roman"/>
                <a:cs typeface="Times New Roman"/>
              </a:rPr>
              <a:t> </a:t>
            </a:r>
            <a:r>
              <a:rPr sz="2450" spc="15" dirty="0">
                <a:latin typeface="Times New Roman"/>
                <a:cs typeface="Times New Roman"/>
              </a:rPr>
              <a:t>6</a:t>
            </a:r>
            <a:endParaRPr sz="2450" dirty="0">
              <a:latin typeface="Times New Roman"/>
              <a:cs typeface="Times New Roman"/>
            </a:endParaRPr>
          </a:p>
        </p:txBody>
      </p:sp>
      <p:sp>
        <p:nvSpPr>
          <p:cNvPr id="47" name="灯片编号占位符 46">
            <a:extLst>
              <a:ext uri="{FF2B5EF4-FFF2-40B4-BE49-F238E27FC236}">
                <a16:creationId xmlns:a16="http://schemas.microsoft.com/office/drawing/2014/main" id="{CF349DBD-7802-B5D1-A00A-ED9B3C1FF26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9</a:t>
            </a:fld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533</TotalTime>
  <Words>1325</Words>
  <Application>Microsoft Office PowerPoint</Application>
  <PresentationFormat>宽屏</PresentationFormat>
  <Paragraphs>299</Paragraphs>
  <Slides>15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4" baseType="lpstr">
      <vt:lpstr>Helvetica Neue</vt:lpstr>
      <vt:lpstr>等线</vt:lpstr>
      <vt:lpstr>宋体</vt:lpstr>
      <vt:lpstr>Arial</vt:lpstr>
      <vt:lpstr>Calibri</vt:lpstr>
      <vt:lpstr>Symbol</vt:lpstr>
      <vt:lpstr>Times New Roman</vt:lpstr>
      <vt:lpstr>Wingdings</vt:lpstr>
      <vt:lpstr>Office Theme</vt:lpstr>
      <vt:lpstr>PowerPoint 演示文稿</vt:lpstr>
      <vt:lpstr>Outline</vt:lpstr>
      <vt:lpstr>Review: Logical Efforts</vt:lpstr>
      <vt:lpstr>Review: A Random Multi-Stage Network</vt:lpstr>
      <vt:lpstr>PowerPoint 演示文稿</vt:lpstr>
      <vt:lpstr>均值不等式</vt:lpstr>
      <vt:lpstr>General Method for Multi-Stage Network</vt:lpstr>
      <vt:lpstr>Multi-Stage Network with Branching</vt:lpstr>
      <vt:lpstr>Multi-Stage Network with Branching</vt:lpstr>
      <vt:lpstr>Multi-Stage Network with Branching</vt:lpstr>
      <vt:lpstr>D  ( pi  gi  hi  bi )   gi  hi  bi   pi</vt:lpstr>
      <vt:lpstr>Fast Gate Design</vt:lpstr>
      <vt:lpstr>Fast Gate Design</vt:lpstr>
      <vt:lpstr>Summary of Circuit Optimization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shen minghua</cp:lastModifiedBy>
  <cp:revision>9</cp:revision>
  <dcterms:created xsi:type="dcterms:W3CDTF">2022-12-09T07:56:52Z</dcterms:created>
  <dcterms:modified xsi:type="dcterms:W3CDTF">2024-05-13T02:07:13Z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2022-12-09T00:00:00Z</vt:filetime>
  </property>
</Properties>
</file>