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DA265B-855E-4DFD-8A7A-FC4947D15CA1}" v="24" dt="2023-05-18T13:28:37.30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92" autoAdjust="0"/>
    <p:restoredTop sz="83412" autoAdjust="0"/>
  </p:normalViewPr>
  <p:slideViewPr>
    <p:cSldViewPr>
      <p:cViewPr varScale="1">
        <p:scale>
          <a:sx n="67" d="100"/>
          <a:sy n="67" d="100"/>
        </p:scale>
        <p:origin x="572"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P Z" userId="9d5c3e3fb88d54d8" providerId="LiveId" clId="{E3DA265B-855E-4DFD-8A7A-FC4947D15CA1}"/>
    <pc:docChg chg="custSel modSld modMainMaster">
      <pc:chgData name="LP Z" userId="9d5c3e3fb88d54d8" providerId="LiveId" clId="{E3DA265B-855E-4DFD-8A7A-FC4947D15CA1}" dt="2023-04-27T01:55:50.706" v="16" actId="478"/>
      <pc:docMkLst>
        <pc:docMk/>
      </pc:docMkLst>
      <pc:sldChg chg="delSp modSp mod">
        <pc:chgData name="LP Z" userId="9d5c3e3fb88d54d8" providerId="LiveId" clId="{E3DA265B-855E-4DFD-8A7A-FC4947D15CA1}" dt="2023-04-27T01:55:50.706" v="16" actId="478"/>
        <pc:sldMkLst>
          <pc:docMk/>
          <pc:sldMk cId="0" sldId="256"/>
        </pc:sldMkLst>
        <pc:spChg chg="mod">
          <ac:chgData name="LP Z" userId="9d5c3e3fb88d54d8" providerId="LiveId" clId="{E3DA265B-855E-4DFD-8A7A-FC4947D15CA1}" dt="2023-04-27T01:55:47.871" v="15" actId="1076"/>
          <ac:spMkLst>
            <pc:docMk/>
            <pc:sldMk cId="0" sldId="256"/>
            <ac:spMk id="5" creationId="{00000000-0000-0000-0000-000000000000}"/>
          </ac:spMkLst>
        </pc:spChg>
        <pc:spChg chg="del">
          <ac:chgData name="LP Z" userId="9d5c3e3fb88d54d8" providerId="LiveId" clId="{E3DA265B-855E-4DFD-8A7A-FC4947D15CA1}" dt="2023-04-27T01:55:50.706" v="16" actId="478"/>
          <ac:spMkLst>
            <pc:docMk/>
            <pc:sldMk cId="0" sldId="256"/>
            <ac:spMk id="6" creationId="{00000000-0000-0000-0000-000000000000}"/>
          </ac:spMkLst>
        </pc:spChg>
        <pc:grpChg chg="del">
          <ac:chgData name="LP Z" userId="9d5c3e3fb88d54d8" providerId="LiveId" clId="{E3DA265B-855E-4DFD-8A7A-FC4947D15CA1}" dt="2023-04-27T01:55:44.510" v="14" actId="478"/>
          <ac:grpSpMkLst>
            <pc:docMk/>
            <pc:sldMk cId="0" sldId="256"/>
            <ac:grpSpMk id="2" creationId="{00000000-0000-0000-0000-000000000000}"/>
          </ac:grpSpMkLst>
        </pc:grpChg>
      </pc:sldChg>
      <pc:sldChg chg="modSp">
        <pc:chgData name="LP Z" userId="9d5c3e3fb88d54d8" providerId="LiveId" clId="{E3DA265B-855E-4DFD-8A7A-FC4947D15CA1}" dt="2023-04-27T01:54:44.547" v="1"/>
        <pc:sldMkLst>
          <pc:docMk/>
          <pc:sldMk cId="0" sldId="265"/>
        </pc:sldMkLst>
        <pc:spChg chg="mod">
          <ac:chgData name="LP Z" userId="9d5c3e3fb88d54d8" providerId="LiveId" clId="{E3DA265B-855E-4DFD-8A7A-FC4947D15CA1}" dt="2023-04-27T01:54:44.547" v="1"/>
          <ac:spMkLst>
            <pc:docMk/>
            <pc:sldMk cId="0" sldId="265"/>
            <ac:spMk id="2" creationId="{00000000-0000-0000-0000-000000000000}"/>
          </ac:spMkLst>
        </pc:spChg>
      </pc:sldChg>
      <pc:sldChg chg="modSp">
        <pc:chgData name="LP Z" userId="9d5c3e3fb88d54d8" providerId="LiveId" clId="{E3DA265B-855E-4DFD-8A7A-FC4947D15CA1}" dt="2023-04-27T01:54:44.547" v="1"/>
        <pc:sldMkLst>
          <pc:docMk/>
          <pc:sldMk cId="0" sldId="266"/>
        </pc:sldMkLst>
        <pc:spChg chg="mod">
          <ac:chgData name="LP Z" userId="9d5c3e3fb88d54d8" providerId="LiveId" clId="{E3DA265B-855E-4DFD-8A7A-FC4947D15CA1}" dt="2023-04-27T01:54:44.547" v="1"/>
          <ac:spMkLst>
            <pc:docMk/>
            <pc:sldMk cId="0" sldId="266"/>
            <ac:spMk id="2" creationId="{00000000-0000-0000-0000-000000000000}"/>
          </ac:spMkLst>
        </pc:spChg>
      </pc:sldChg>
      <pc:sldMasterChg chg="delSp modSp mod modSldLayout">
        <pc:chgData name="LP Z" userId="9d5c3e3fb88d54d8" providerId="LiveId" clId="{E3DA265B-855E-4DFD-8A7A-FC4947D15CA1}" dt="2023-04-27T01:55:36.250" v="12" actId="207"/>
        <pc:sldMasterMkLst>
          <pc:docMk/>
          <pc:sldMasterMk cId="0" sldId="2147483648"/>
        </pc:sldMasterMkLst>
        <pc:spChg chg="mod">
          <ac:chgData name="LP Z" userId="9d5c3e3fb88d54d8" providerId="LiveId" clId="{E3DA265B-855E-4DFD-8A7A-FC4947D15CA1}" dt="2023-04-27T01:55:29.183" v="10" actId="207"/>
          <ac:spMkLst>
            <pc:docMk/>
            <pc:sldMasterMk cId="0" sldId="2147483648"/>
            <ac:spMk id="2" creationId="{00000000-0000-0000-0000-000000000000}"/>
          </ac:spMkLst>
        </pc:spChg>
        <pc:spChg chg="del">
          <ac:chgData name="LP Z" userId="9d5c3e3fb88d54d8" providerId="LiveId" clId="{E3DA265B-855E-4DFD-8A7A-FC4947D15CA1}" dt="2023-04-27T01:54:59.443" v="2" actId="478"/>
          <ac:spMkLst>
            <pc:docMk/>
            <pc:sldMasterMk cId="0" sldId="2147483648"/>
            <ac:spMk id="25" creationId="{00000000-0000-0000-0000-000000000000}"/>
          </ac:spMkLst>
        </pc:spChg>
        <pc:picChg chg="del">
          <ac:chgData name="LP Z" userId="9d5c3e3fb88d54d8" providerId="LiveId" clId="{E3DA265B-855E-4DFD-8A7A-FC4947D15CA1}" dt="2023-04-27T01:55:04.299" v="6" actId="478"/>
          <ac:picMkLst>
            <pc:docMk/>
            <pc:sldMasterMk cId="0" sldId="2147483648"/>
            <ac:picMk id="16" creationId="{00000000-0000-0000-0000-000000000000}"/>
          </ac:picMkLst>
        </pc:picChg>
        <pc:picChg chg="del">
          <ac:chgData name="LP Z" userId="9d5c3e3fb88d54d8" providerId="LiveId" clId="{E3DA265B-855E-4DFD-8A7A-FC4947D15CA1}" dt="2023-04-27T01:55:02.884" v="5" actId="478"/>
          <ac:picMkLst>
            <pc:docMk/>
            <pc:sldMasterMk cId="0" sldId="2147483648"/>
            <ac:picMk id="18" creationId="{00000000-0000-0000-0000-000000000000}"/>
          </ac:picMkLst>
        </pc:picChg>
        <pc:picChg chg="del">
          <ac:chgData name="LP Z" userId="9d5c3e3fb88d54d8" providerId="LiveId" clId="{E3DA265B-855E-4DFD-8A7A-FC4947D15CA1}" dt="2023-04-27T01:55:02.884" v="5" actId="478"/>
          <ac:picMkLst>
            <pc:docMk/>
            <pc:sldMasterMk cId="0" sldId="2147483648"/>
            <ac:picMk id="19" creationId="{00000000-0000-0000-0000-000000000000}"/>
          </ac:picMkLst>
        </pc:picChg>
        <pc:picChg chg="del">
          <ac:chgData name="LP Z" userId="9d5c3e3fb88d54d8" providerId="LiveId" clId="{E3DA265B-855E-4DFD-8A7A-FC4947D15CA1}" dt="2023-04-27T01:55:02.884" v="5" actId="478"/>
          <ac:picMkLst>
            <pc:docMk/>
            <pc:sldMasterMk cId="0" sldId="2147483648"/>
            <ac:picMk id="20" creationId="{00000000-0000-0000-0000-000000000000}"/>
          </ac:picMkLst>
        </pc:picChg>
        <pc:picChg chg="del">
          <ac:chgData name="LP Z" userId="9d5c3e3fb88d54d8" providerId="LiveId" clId="{E3DA265B-855E-4DFD-8A7A-FC4947D15CA1}" dt="2023-04-27T01:55:02.884" v="5" actId="478"/>
          <ac:picMkLst>
            <pc:docMk/>
            <pc:sldMasterMk cId="0" sldId="2147483648"/>
            <ac:picMk id="21" creationId="{00000000-0000-0000-0000-000000000000}"/>
          </ac:picMkLst>
        </pc:picChg>
        <pc:picChg chg="del">
          <ac:chgData name="LP Z" userId="9d5c3e3fb88d54d8" providerId="LiveId" clId="{E3DA265B-855E-4DFD-8A7A-FC4947D15CA1}" dt="2023-04-27T01:55:01.144" v="4" actId="478"/>
          <ac:picMkLst>
            <pc:docMk/>
            <pc:sldMasterMk cId="0" sldId="2147483648"/>
            <ac:picMk id="22" creationId="{00000000-0000-0000-0000-000000000000}"/>
          </ac:picMkLst>
        </pc:picChg>
        <pc:picChg chg="del">
          <ac:chgData name="LP Z" userId="9d5c3e3fb88d54d8" providerId="LiveId" clId="{E3DA265B-855E-4DFD-8A7A-FC4947D15CA1}" dt="2023-04-27T01:55:00.421" v="3" actId="478"/>
          <ac:picMkLst>
            <pc:docMk/>
            <pc:sldMasterMk cId="0" sldId="2147483648"/>
            <ac:picMk id="23" creationId="{00000000-0000-0000-0000-000000000000}"/>
          </ac:picMkLst>
        </pc:picChg>
        <pc:picChg chg="del">
          <ac:chgData name="LP Z" userId="9d5c3e3fb88d54d8" providerId="LiveId" clId="{E3DA265B-855E-4DFD-8A7A-FC4947D15CA1}" dt="2023-04-27T01:54:59.443" v="2" actId="478"/>
          <ac:picMkLst>
            <pc:docMk/>
            <pc:sldMasterMk cId="0" sldId="2147483648"/>
            <ac:picMk id="24" creationId="{00000000-0000-0000-0000-000000000000}"/>
          </ac:picMkLst>
        </pc:picChg>
        <pc:picChg chg="del">
          <ac:chgData name="LP Z" userId="9d5c3e3fb88d54d8" providerId="LiveId" clId="{E3DA265B-855E-4DFD-8A7A-FC4947D15CA1}" dt="2023-04-27T01:54:59.443" v="2" actId="478"/>
          <ac:picMkLst>
            <pc:docMk/>
            <pc:sldMasterMk cId="0" sldId="2147483648"/>
            <ac:picMk id="26" creationId="{00000000-0000-0000-0000-000000000000}"/>
          </ac:picMkLst>
        </pc:picChg>
        <pc:sldLayoutChg chg="modSp">
          <pc:chgData name="LP Z" userId="9d5c3e3fb88d54d8" providerId="LiveId" clId="{E3DA265B-855E-4DFD-8A7A-FC4947D15CA1}" dt="2023-04-27T01:55:25.453" v="9" actId="207"/>
          <pc:sldLayoutMkLst>
            <pc:docMk/>
            <pc:sldMasterMk cId="0" sldId="2147483648"/>
            <pc:sldLayoutMk cId="0" sldId="2147483661"/>
          </pc:sldLayoutMkLst>
          <pc:spChg chg="mod">
            <ac:chgData name="LP Z" userId="9d5c3e3fb88d54d8" providerId="LiveId" clId="{E3DA265B-855E-4DFD-8A7A-FC4947D15CA1}" dt="2023-04-27T01:55:25.453" v="9" actId="207"/>
            <ac:spMkLst>
              <pc:docMk/>
              <pc:sldMasterMk cId="0" sldId="2147483648"/>
              <pc:sldLayoutMk cId="0" sldId="2147483661"/>
              <ac:spMk id="2" creationId="{00000000-0000-0000-0000-000000000000}"/>
            </ac:spMkLst>
          </pc:spChg>
        </pc:sldLayoutChg>
        <pc:sldLayoutChg chg="modSp">
          <pc:chgData name="LP Z" userId="9d5c3e3fb88d54d8" providerId="LiveId" clId="{E3DA265B-855E-4DFD-8A7A-FC4947D15CA1}" dt="2023-04-27T01:55:22.410" v="8" actId="207"/>
          <pc:sldLayoutMkLst>
            <pc:docMk/>
            <pc:sldMasterMk cId="0" sldId="2147483648"/>
            <pc:sldLayoutMk cId="0" sldId="2147483662"/>
          </pc:sldLayoutMkLst>
          <pc:spChg chg="mod">
            <ac:chgData name="LP Z" userId="9d5c3e3fb88d54d8" providerId="LiveId" clId="{E3DA265B-855E-4DFD-8A7A-FC4947D15CA1}" dt="2023-04-27T01:55:22.410" v="8" actId="207"/>
            <ac:spMkLst>
              <pc:docMk/>
              <pc:sldMasterMk cId="0" sldId="2147483648"/>
              <pc:sldLayoutMk cId="0" sldId="2147483662"/>
              <ac:spMk id="2" creationId="{00000000-0000-0000-0000-000000000000}"/>
            </ac:spMkLst>
          </pc:spChg>
        </pc:sldLayoutChg>
        <pc:sldLayoutChg chg="modSp">
          <pc:chgData name="LP Z" userId="9d5c3e3fb88d54d8" providerId="LiveId" clId="{E3DA265B-855E-4DFD-8A7A-FC4947D15CA1}" dt="2023-04-27T01:55:32.969" v="11" actId="207"/>
          <pc:sldLayoutMkLst>
            <pc:docMk/>
            <pc:sldMasterMk cId="0" sldId="2147483648"/>
            <pc:sldLayoutMk cId="0" sldId="2147483663"/>
          </pc:sldLayoutMkLst>
          <pc:spChg chg="mod">
            <ac:chgData name="LP Z" userId="9d5c3e3fb88d54d8" providerId="LiveId" clId="{E3DA265B-855E-4DFD-8A7A-FC4947D15CA1}" dt="2023-04-27T01:55:32.969" v="11" actId="207"/>
            <ac:spMkLst>
              <pc:docMk/>
              <pc:sldMasterMk cId="0" sldId="2147483648"/>
              <pc:sldLayoutMk cId="0" sldId="2147483663"/>
              <ac:spMk id="2" creationId="{00000000-0000-0000-0000-000000000000}"/>
            </ac:spMkLst>
          </pc:spChg>
        </pc:sldLayoutChg>
        <pc:sldLayoutChg chg="modSp">
          <pc:chgData name="LP Z" userId="9d5c3e3fb88d54d8" providerId="LiveId" clId="{E3DA265B-855E-4DFD-8A7A-FC4947D15CA1}" dt="2023-04-27T01:55:36.250" v="12" actId="207"/>
          <pc:sldLayoutMkLst>
            <pc:docMk/>
            <pc:sldMasterMk cId="0" sldId="2147483648"/>
            <pc:sldLayoutMk cId="0" sldId="2147483664"/>
          </pc:sldLayoutMkLst>
          <pc:spChg chg="mod">
            <ac:chgData name="LP Z" userId="9d5c3e3fb88d54d8" providerId="LiveId" clId="{E3DA265B-855E-4DFD-8A7A-FC4947D15CA1}" dt="2023-04-27T01:55:36.250" v="12" actId="207"/>
            <ac:spMkLst>
              <pc:docMk/>
              <pc:sldMasterMk cId="0" sldId="2147483648"/>
              <pc:sldLayoutMk cId="0" sldId="2147483664"/>
              <ac:spMk id="2" creationId="{00000000-0000-0000-0000-000000000000}"/>
            </ac:spMkLst>
          </pc:spChg>
        </pc:sldLayoutChg>
      </pc:sldMasterChg>
    </pc:docChg>
  </pc:docChgLst>
  <pc:docChgLst>
    <pc:chgData name="Z LP" userId="9d5c3e3fb88d54d8" providerId="LiveId" clId="{E3DA265B-855E-4DFD-8A7A-FC4947D15CA1}"/>
    <pc:docChg chg="undo custSel addSld modSld sldOrd">
      <pc:chgData name="Z LP" userId="9d5c3e3fb88d54d8" providerId="LiveId" clId="{E3DA265B-855E-4DFD-8A7A-FC4947D15CA1}" dt="2023-05-18T13:34:06.762" v="6516" actId="1076"/>
      <pc:docMkLst>
        <pc:docMk/>
      </pc:docMkLst>
      <pc:sldChg chg="modSp mod modNotesTx">
        <pc:chgData name="Z LP" userId="9d5c3e3fb88d54d8" providerId="LiveId" clId="{E3DA265B-855E-4DFD-8A7A-FC4947D15CA1}" dt="2023-05-03T06:06:15.171" v="382" actId="20577"/>
        <pc:sldMkLst>
          <pc:docMk/>
          <pc:sldMk cId="0" sldId="256"/>
        </pc:sldMkLst>
        <pc:spChg chg="mod">
          <ac:chgData name="Z LP" userId="9d5c3e3fb88d54d8" providerId="LiveId" clId="{E3DA265B-855E-4DFD-8A7A-FC4947D15CA1}" dt="2023-05-03T06:02:40.137" v="0" actId="1076"/>
          <ac:spMkLst>
            <pc:docMk/>
            <pc:sldMk cId="0" sldId="256"/>
            <ac:spMk id="5" creationId="{00000000-0000-0000-0000-000000000000}"/>
          </ac:spMkLst>
        </pc:spChg>
      </pc:sldChg>
      <pc:sldChg chg="addSp modSp mod modNotesTx">
        <pc:chgData name="Z LP" userId="9d5c3e3fb88d54d8" providerId="LiveId" clId="{E3DA265B-855E-4DFD-8A7A-FC4947D15CA1}" dt="2023-05-03T07:03:27.903" v="4040" actId="20577"/>
        <pc:sldMkLst>
          <pc:docMk/>
          <pc:sldMk cId="0" sldId="257"/>
        </pc:sldMkLst>
        <pc:spChg chg="mod">
          <ac:chgData name="Z LP" userId="9d5c3e3fb88d54d8" providerId="LiveId" clId="{E3DA265B-855E-4DFD-8A7A-FC4947D15CA1}" dt="2023-05-03T06:12:24.118" v="1033" actId="1076"/>
          <ac:spMkLst>
            <pc:docMk/>
            <pc:sldMk cId="0" sldId="257"/>
            <ac:spMk id="3" creationId="{00000000-0000-0000-0000-000000000000}"/>
          </ac:spMkLst>
        </pc:spChg>
        <pc:spChg chg="mod">
          <ac:chgData name="Z LP" userId="9d5c3e3fb88d54d8" providerId="LiveId" clId="{E3DA265B-855E-4DFD-8A7A-FC4947D15CA1}" dt="2023-05-03T06:12:01.337" v="1026" actId="1076"/>
          <ac:spMkLst>
            <pc:docMk/>
            <pc:sldMk cId="0" sldId="257"/>
            <ac:spMk id="6" creationId="{00000000-0000-0000-0000-000000000000}"/>
          </ac:spMkLst>
        </pc:spChg>
        <pc:spChg chg="mod">
          <ac:chgData name="Z LP" userId="9d5c3e3fb88d54d8" providerId="LiveId" clId="{E3DA265B-855E-4DFD-8A7A-FC4947D15CA1}" dt="2023-05-03T06:12:20.736" v="1032" actId="1076"/>
          <ac:spMkLst>
            <pc:docMk/>
            <pc:sldMk cId="0" sldId="257"/>
            <ac:spMk id="12" creationId="{00000000-0000-0000-0000-000000000000}"/>
          </ac:spMkLst>
        </pc:spChg>
        <pc:spChg chg="mod">
          <ac:chgData name="Z LP" userId="9d5c3e3fb88d54d8" providerId="LiveId" clId="{E3DA265B-855E-4DFD-8A7A-FC4947D15CA1}" dt="2023-05-03T06:33:25.044" v="2741" actId="120"/>
          <ac:spMkLst>
            <pc:docMk/>
            <pc:sldMk cId="0" sldId="257"/>
            <ac:spMk id="13" creationId="{00000000-0000-0000-0000-000000000000}"/>
          </ac:spMkLst>
        </pc:spChg>
        <pc:spChg chg="add mod">
          <ac:chgData name="Z LP" userId="9d5c3e3fb88d54d8" providerId="LiveId" clId="{E3DA265B-855E-4DFD-8A7A-FC4947D15CA1}" dt="2023-05-03T06:35:23.671" v="2819" actId="14100"/>
          <ac:spMkLst>
            <pc:docMk/>
            <pc:sldMk cId="0" sldId="257"/>
            <ac:spMk id="16" creationId="{C070E75F-9F19-F91C-B3D6-ED5ED55DCA52}"/>
          </ac:spMkLst>
        </pc:spChg>
        <pc:picChg chg="add mod">
          <ac:chgData name="Z LP" userId="9d5c3e3fb88d54d8" providerId="LiveId" clId="{E3DA265B-855E-4DFD-8A7A-FC4947D15CA1}" dt="2023-05-03T06:23:09.356" v="2149" actId="1076"/>
          <ac:picMkLst>
            <pc:docMk/>
            <pc:sldMk cId="0" sldId="257"/>
            <ac:picMk id="15" creationId="{CBC3260D-61C8-C96A-CE9F-7E8FE4D7A944}"/>
          </ac:picMkLst>
        </pc:picChg>
      </pc:sldChg>
      <pc:sldChg chg="addSp delSp modSp mod modNotesTx">
        <pc:chgData name="Z LP" userId="9d5c3e3fb88d54d8" providerId="LiveId" clId="{E3DA265B-855E-4DFD-8A7A-FC4947D15CA1}" dt="2023-05-03T06:16:43.833" v="1342" actId="20577"/>
        <pc:sldMkLst>
          <pc:docMk/>
          <pc:sldMk cId="0" sldId="258"/>
        </pc:sldMkLst>
        <pc:spChg chg="mod">
          <ac:chgData name="Z LP" userId="9d5c3e3fb88d54d8" providerId="LiveId" clId="{E3DA265B-855E-4DFD-8A7A-FC4947D15CA1}" dt="2023-05-03T06:12:36.439" v="1035" actId="1076"/>
          <ac:spMkLst>
            <pc:docMk/>
            <pc:sldMk cId="0" sldId="258"/>
            <ac:spMk id="2" creationId="{00000000-0000-0000-0000-000000000000}"/>
          </ac:spMkLst>
        </pc:spChg>
        <pc:spChg chg="del topLvl">
          <ac:chgData name="Z LP" userId="9d5c3e3fb88d54d8" providerId="LiveId" clId="{E3DA265B-855E-4DFD-8A7A-FC4947D15CA1}" dt="2023-05-03T06:12:58.302" v="1044" actId="478"/>
          <ac:spMkLst>
            <pc:docMk/>
            <pc:sldMk cId="0" sldId="258"/>
            <ac:spMk id="7" creationId="{00000000-0000-0000-0000-000000000000}"/>
          </ac:spMkLst>
        </pc:spChg>
        <pc:spChg chg="del topLvl">
          <ac:chgData name="Z LP" userId="9d5c3e3fb88d54d8" providerId="LiveId" clId="{E3DA265B-855E-4DFD-8A7A-FC4947D15CA1}" dt="2023-05-03T06:12:59.150" v="1045" actId="478"/>
          <ac:spMkLst>
            <pc:docMk/>
            <pc:sldMk cId="0" sldId="258"/>
            <ac:spMk id="8" creationId="{00000000-0000-0000-0000-000000000000}"/>
          </ac:spMkLst>
        </pc:spChg>
        <pc:spChg chg="del mod">
          <ac:chgData name="Z LP" userId="9d5c3e3fb88d54d8" providerId="LiveId" clId="{E3DA265B-855E-4DFD-8A7A-FC4947D15CA1}" dt="2023-05-03T06:12:54.746" v="1041"/>
          <ac:spMkLst>
            <pc:docMk/>
            <pc:sldMk cId="0" sldId="258"/>
            <ac:spMk id="9" creationId="{00000000-0000-0000-0000-000000000000}"/>
          </ac:spMkLst>
        </pc:spChg>
        <pc:spChg chg="del">
          <ac:chgData name="Z LP" userId="9d5c3e3fb88d54d8" providerId="LiveId" clId="{E3DA265B-855E-4DFD-8A7A-FC4947D15CA1}" dt="2023-05-03T06:15:25.404" v="1078" actId="478"/>
          <ac:spMkLst>
            <pc:docMk/>
            <pc:sldMk cId="0" sldId="258"/>
            <ac:spMk id="13" creationId="{00000000-0000-0000-0000-000000000000}"/>
          </ac:spMkLst>
        </pc:spChg>
        <pc:spChg chg="del">
          <ac:chgData name="Z LP" userId="9d5c3e3fb88d54d8" providerId="LiveId" clId="{E3DA265B-855E-4DFD-8A7A-FC4947D15CA1}" dt="2023-05-03T06:15:25.404" v="1078" actId="478"/>
          <ac:spMkLst>
            <pc:docMk/>
            <pc:sldMk cId="0" sldId="258"/>
            <ac:spMk id="20" creationId="{00000000-0000-0000-0000-000000000000}"/>
          </ac:spMkLst>
        </pc:spChg>
        <pc:spChg chg="del">
          <ac:chgData name="Z LP" userId="9d5c3e3fb88d54d8" providerId="LiveId" clId="{E3DA265B-855E-4DFD-8A7A-FC4947D15CA1}" dt="2023-05-03T06:15:25.404" v="1078" actId="478"/>
          <ac:spMkLst>
            <pc:docMk/>
            <pc:sldMk cId="0" sldId="258"/>
            <ac:spMk id="21" creationId="{00000000-0000-0000-0000-000000000000}"/>
          </ac:spMkLst>
        </pc:spChg>
        <pc:spChg chg="del">
          <ac:chgData name="Z LP" userId="9d5c3e3fb88d54d8" providerId="LiveId" clId="{E3DA265B-855E-4DFD-8A7A-FC4947D15CA1}" dt="2023-05-03T06:15:25.404" v="1078" actId="478"/>
          <ac:spMkLst>
            <pc:docMk/>
            <pc:sldMk cId="0" sldId="258"/>
            <ac:spMk id="22" creationId="{00000000-0000-0000-0000-000000000000}"/>
          </ac:spMkLst>
        </pc:spChg>
        <pc:spChg chg="del">
          <ac:chgData name="Z LP" userId="9d5c3e3fb88d54d8" providerId="LiveId" clId="{E3DA265B-855E-4DFD-8A7A-FC4947D15CA1}" dt="2023-05-03T06:15:25.404" v="1078" actId="478"/>
          <ac:spMkLst>
            <pc:docMk/>
            <pc:sldMk cId="0" sldId="258"/>
            <ac:spMk id="23" creationId="{00000000-0000-0000-0000-000000000000}"/>
          </ac:spMkLst>
        </pc:spChg>
        <pc:spChg chg="del">
          <ac:chgData name="Z LP" userId="9d5c3e3fb88d54d8" providerId="LiveId" clId="{E3DA265B-855E-4DFD-8A7A-FC4947D15CA1}" dt="2023-05-03T06:15:25.404" v="1078" actId="478"/>
          <ac:spMkLst>
            <pc:docMk/>
            <pc:sldMk cId="0" sldId="258"/>
            <ac:spMk id="24" creationId="{00000000-0000-0000-0000-000000000000}"/>
          </ac:spMkLst>
        </pc:spChg>
        <pc:spChg chg="del">
          <ac:chgData name="Z LP" userId="9d5c3e3fb88d54d8" providerId="LiveId" clId="{E3DA265B-855E-4DFD-8A7A-FC4947D15CA1}" dt="2023-05-03T06:15:25.404" v="1078" actId="478"/>
          <ac:spMkLst>
            <pc:docMk/>
            <pc:sldMk cId="0" sldId="258"/>
            <ac:spMk id="25" creationId="{00000000-0000-0000-0000-000000000000}"/>
          </ac:spMkLst>
        </pc:spChg>
        <pc:spChg chg="del">
          <ac:chgData name="Z LP" userId="9d5c3e3fb88d54d8" providerId="LiveId" clId="{E3DA265B-855E-4DFD-8A7A-FC4947D15CA1}" dt="2023-05-03T06:15:25.404" v="1078" actId="478"/>
          <ac:spMkLst>
            <pc:docMk/>
            <pc:sldMk cId="0" sldId="258"/>
            <ac:spMk id="26" creationId="{00000000-0000-0000-0000-000000000000}"/>
          </ac:spMkLst>
        </pc:spChg>
        <pc:spChg chg="del">
          <ac:chgData name="Z LP" userId="9d5c3e3fb88d54d8" providerId="LiveId" clId="{E3DA265B-855E-4DFD-8A7A-FC4947D15CA1}" dt="2023-05-03T06:15:25.404" v="1078" actId="478"/>
          <ac:spMkLst>
            <pc:docMk/>
            <pc:sldMk cId="0" sldId="258"/>
            <ac:spMk id="27" creationId="{00000000-0000-0000-0000-000000000000}"/>
          </ac:spMkLst>
        </pc:spChg>
        <pc:spChg chg="del">
          <ac:chgData name="Z LP" userId="9d5c3e3fb88d54d8" providerId="LiveId" clId="{E3DA265B-855E-4DFD-8A7A-FC4947D15CA1}" dt="2023-05-03T06:15:25.404" v="1078" actId="478"/>
          <ac:spMkLst>
            <pc:docMk/>
            <pc:sldMk cId="0" sldId="258"/>
            <ac:spMk id="28" creationId="{00000000-0000-0000-0000-000000000000}"/>
          </ac:spMkLst>
        </pc:spChg>
        <pc:spChg chg="del">
          <ac:chgData name="Z LP" userId="9d5c3e3fb88d54d8" providerId="LiveId" clId="{E3DA265B-855E-4DFD-8A7A-FC4947D15CA1}" dt="2023-05-03T06:15:25.404" v="1078" actId="478"/>
          <ac:spMkLst>
            <pc:docMk/>
            <pc:sldMk cId="0" sldId="258"/>
            <ac:spMk id="32" creationId="{00000000-0000-0000-0000-000000000000}"/>
          </ac:spMkLst>
        </pc:spChg>
        <pc:spChg chg="del">
          <ac:chgData name="Z LP" userId="9d5c3e3fb88d54d8" providerId="LiveId" clId="{E3DA265B-855E-4DFD-8A7A-FC4947D15CA1}" dt="2023-05-03T06:15:25.404" v="1078" actId="478"/>
          <ac:spMkLst>
            <pc:docMk/>
            <pc:sldMk cId="0" sldId="258"/>
            <ac:spMk id="33" creationId="{00000000-0000-0000-0000-000000000000}"/>
          </ac:spMkLst>
        </pc:spChg>
        <pc:spChg chg="del">
          <ac:chgData name="Z LP" userId="9d5c3e3fb88d54d8" providerId="LiveId" clId="{E3DA265B-855E-4DFD-8A7A-FC4947D15CA1}" dt="2023-05-03T06:15:25.404" v="1078" actId="478"/>
          <ac:spMkLst>
            <pc:docMk/>
            <pc:sldMk cId="0" sldId="258"/>
            <ac:spMk id="34" creationId="{00000000-0000-0000-0000-000000000000}"/>
          </ac:spMkLst>
        </pc:spChg>
        <pc:spChg chg="del">
          <ac:chgData name="Z LP" userId="9d5c3e3fb88d54d8" providerId="LiveId" clId="{E3DA265B-855E-4DFD-8A7A-FC4947D15CA1}" dt="2023-05-03T06:15:25.404" v="1078" actId="478"/>
          <ac:spMkLst>
            <pc:docMk/>
            <pc:sldMk cId="0" sldId="258"/>
            <ac:spMk id="35" creationId="{00000000-0000-0000-0000-000000000000}"/>
          </ac:spMkLst>
        </pc:spChg>
        <pc:spChg chg="del">
          <ac:chgData name="Z LP" userId="9d5c3e3fb88d54d8" providerId="LiveId" clId="{E3DA265B-855E-4DFD-8A7A-FC4947D15CA1}" dt="2023-05-03T06:15:25.404" v="1078" actId="478"/>
          <ac:spMkLst>
            <pc:docMk/>
            <pc:sldMk cId="0" sldId="258"/>
            <ac:spMk id="36" creationId="{00000000-0000-0000-0000-000000000000}"/>
          </ac:spMkLst>
        </pc:spChg>
        <pc:spChg chg="add del mod">
          <ac:chgData name="Z LP" userId="9d5c3e3fb88d54d8" providerId="LiveId" clId="{E3DA265B-855E-4DFD-8A7A-FC4947D15CA1}" dt="2023-05-03T06:14:29.962" v="1070" actId="478"/>
          <ac:spMkLst>
            <pc:docMk/>
            <pc:sldMk cId="0" sldId="258"/>
            <ac:spMk id="38" creationId="{581C4124-5FE8-7EE0-E689-38A178F274E9}"/>
          </ac:spMkLst>
        </pc:spChg>
        <pc:spChg chg="add del mod">
          <ac:chgData name="Z LP" userId="9d5c3e3fb88d54d8" providerId="LiveId" clId="{E3DA265B-855E-4DFD-8A7A-FC4947D15CA1}" dt="2023-05-03T06:14:51.240" v="1074" actId="478"/>
          <ac:spMkLst>
            <pc:docMk/>
            <pc:sldMk cId="0" sldId="258"/>
            <ac:spMk id="39" creationId="{6DF9D672-4651-62A9-727C-CD3C233CA037}"/>
          </ac:spMkLst>
        </pc:spChg>
        <pc:grpChg chg="del mod">
          <ac:chgData name="Z LP" userId="9d5c3e3fb88d54d8" providerId="LiveId" clId="{E3DA265B-855E-4DFD-8A7A-FC4947D15CA1}" dt="2023-05-03T06:12:58.302" v="1044" actId="478"/>
          <ac:grpSpMkLst>
            <pc:docMk/>
            <pc:sldMk cId="0" sldId="258"/>
            <ac:grpSpMk id="6" creationId="{00000000-0000-0000-0000-000000000000}"/>
          </ac:grpSpMkLst>
        </pc:grpChg>
        <pc:grpChg chg="del">
          <ac:chgData name="Z LP" userId="9d5c3e3fb88d54d8" providerId="LiveId" clId="{E3DA265B-855E-4DFD-8A7A-FC4947D15CA1}" dt="2023-05-03T06:15:25.404" v="1078" actId="478"/>
          <ac:grpSpMkLst>
            <pc:docMk/>
            <pc:sldMk cId="0" sldId="258"/>
            <ac:grpSpMk id="10" creationId="{00000000-0000-0000-0000-000000000000}"/>
          </ac:grpSpMkLst>
        </pc:grpChg>
        <pc:grpChg chg="del">
          <ac:chgData name="Z LP" userId="9d5c3e3fb88d54d8" providerId="LiveId" clId="{E3DA265B-855E-4DFD-8A7A-FC4947D15CA1}" dt="2023-05-03T06:15:25.404" v="1078" actId="478"/>
          <ac:grpSpMkLst>
            <pc:docMk/>
            <pc:sldMk cId="0" sldId="258"/>
            <ac:grpSpMk id="14" creationId="{00000000-0000-0000-0000-000000000000}"/>
          </ac:grpSpMkLst>
        </pc:grpChg>
        <pc:grpChg chg="del">
          <ac:chgData name="Z LP" userId="9d5c3e3fb88d54d8" providerId="LiveId" clId="{E3DA265B-855E-4DFD-8A7A-FC4947D15CA1}" dt="2023-05-03T06:15:25.404" v="1078" actId="478"/>
          <ac:grpSpMkLst>
            <pc:docMk/>
            <pc:sldMk cId="0" sldId="258"/>
            <ac:grpSpMk id="29" creationId="{00000000-0000-0000-0000-000000000000}"/>
          </ac:grpSpMkLst>
        </pc:grpChg>
        <pc:picChg chg="add mod">
          <ac:chgData name="Z LP" userId="9d5c3e3fb88d54d8" providerId="LiveId" clId="{E3DA265B-855E-4DFD-8A7A-FC4947D15CA1}" dt="2023-05-03T06:14:56.786" v="1077" actId="1076"/>
          <ac:picMkLst>
            <pc:docMk/>
            <pc:sldMk cId="0" sldId="258"/>
            <ac:picMk id="41" creationId="{CE46029C-CD2A-1DDF-FAA9-8E499CBD3D9E}"/>
          </ac:picMkLst>
        </pc:picChg>
        <pc:picChg chg="add mod">
          <ac:chgData name="Z LP" userId="9d5c3e3fb88d54d8" providerId="LiveId" clId="{E3DA265B-855E-4DFD-8A7A-FC4947D15CA1}" dt="2023-05-03T06:15:31.607" v="1082" actId="1076"/>
          <ac:picMkLst>
            <pc:docMk/>
            <pc:sldMk cId="0" sldId="258"/>
            <ac:picMk id="43" creationId="{671EAC83-646E-115C-26A4-D7421976FC48}"/>
          </ac:picMkLst>
        </pc:picChg>
      </pc:sldChg>
      <pc:sldChg chg="addSp delSp modSp mod modNotesTx">
        <pc:chgData name="Z LP" userId="9d5c3e3fb88d54d8" providerId="LiveId" clId="{E3DA265B-855E-4DFD-8A7A-FC4947D15CA1}" dt="2023-05-18T13:34:06.762" v="6516" actId="1076"/>
        <pc:sldMkLst>
          <pc:docMk/>
          <pc:sldMk cId="0" sldId="259"/>
        </pc:sldMkLst>
        <pc:spChg chg="mod">
          <ac:chgData name="Z LP" userId="9d5c3e3fb88d54d8" providerId="LiveId" clId="{E3DA265B-855E-4DFD-8A7A-FC4947D15CA1}" dt="2023-05-03T06:32:09.132" v="2671" actId="1076"/>
          <ac:spMkLst>
            <pc:docMk/>
            <pc:sldMk cId="0" sldId="259"/>
            <ac:spMk id="2" creationId="{00000000-0000-0000-0000-000000000000}"/>
          </ac:spMkLst>
        </pc:spChg>
        <pc:spChg chg="mod">
          <ac:chgData name="Z LP" userId="9d5c3e3fb88d54d8" providerId="LiveId" clId="{E3DA265B-855E-4DFD-8A7A-FC4947D15CA1}" dt="2023-05-18T13:19:22.245" v="6365" actId="1076"/>
          <ac:spMkLst>
            <pc:docMk/>
            <pc:sldMk cId="0" sldId="259"/>
            <ac:spMk id="4" creationId="{00000000-0000-0000-0000-000000000000}"/>
          </ac:spMkLst>
        </pc:spChg>
        <pc:spChg chg="mod">
          <ac:chgData name="Z LP" userId="9d5c3e3fb88d54d8" providerId="LiveId" clId="{E3DA265B-855E-4DFD-8A7A-FC4947D15CA1}" dt="2023-05-18T13:20:21.065" v="6373" actId="1076"/>
          <ac:spMkLst>
            <pc:docMk/>
            <pc:sldMk cId="0" sldId="259"/>
            <ac:spMk id="5" creationId="{00000000-0000-0000-0000-000000000000}"/>
          </ac:spMkLst>
        </pc:spChg>
        <pc:spChg chg="mod">
          <ac:chgData name="Z LP" userId="9d5c3e3fb88d54d8" providerId="LiveId" clId="{E3DA265B-855E-4DFD-8A7A-FC4947D15CA1}" dt="2023-05-18T13:20:21.065" v="6373" actId="1076"/>
          <ac:spMkLst>
            <pc:docMk/>
            <pc:sldMk cId="0" sldId="259"/>
            <ac:spMk id="9" creationId="{00000000-0000-0000-0000-000000000000}"/>
          </ac:spMkLst>
        </pc:spChg>
        <pc:spChg chg="mod">
          <ac:chgData name="Z LP" userId="9d5c3e3fb88d54d8" providerId="LiveId" clId="{E3DA265B-855E-4DFD-8A7A-FC4947D15CA1}" dt="2023-05-18T13:20:36.926" v="6375" actId="1076"/>
          <ac:spMkLst>
            <pc:docMk/>
            <pc:sldMk cId="0" sldId="259"/>
            <ac:spMk id="11" creationId="{00000000-0000-0000-0000-000000000000}"/>
          </ac:spMkLst>
        </pc:spChg>
        <pc:spChg chg="mod">
          <ac:chgData name="Z LP" userId="9d5c3e3fb88d54d8" providerId="LiveId" clId="{E3DA265B-855E-4DFD-8A7A-FC4947D15CA1}" dt="2023-05-18T13:19:15.003" v="6363" actId="1076"/>
          <ac:spMkLst>
            <pc:docMk/>
            <pc:sldMk cId="0" sldId="259"/>
            <ac:spMk id="15" creationId="{00000000-0000-0000-0000-000000000000}"/>
          </ac:spMkLst>
        </pc:spChg>
        <pc:grpChg chg="mod">
          <ac:chgData name="Z LP" userId="9d5c3e3fb88d54d8" providerId="LiveId" clId="{E3DA265B-855E-4DFD-8A7A-FC4947D15CA1}" dt="2023-05-18T13:20:21.065" v="6373" actId="1076"/>
          <ac:grpSpMkLst>
            <pc:docMk/>
            <pc:sldMk cId="0" sldId="259"/>
            <ac:grpSpMk id="6" creationId="{00000000-0000-0000-0000-000000000000}"/>
          </ac:grpSpMkLst>
        </pc:grpChg>
        <pc:graphicFrameChg chg="mod">
          <ac:chgData name="Z LP" userId="9d5c3e3fb88d54d8" providerId="LiveId" clId="{E3DA265B-855E-4DFD-8A7A-FC4947D15CA1}" dt="2023-05-18T13:20:42.624" v="6376" actId="1076"/>
          <ac:graphicFrameMkLst>
            <pc:docMk/>
            <pc:sldMk cId="0" sldId="259"/>
            <ac:graphicFrameMk id="12" creationId="{00000000-0000-0000-0000-000000000000}"/>
          </ac:graphicFrameMkLst>
        </pc:graphicFrameChg>
        <pc:graphicFrameChg chg="mod">
          <ac:chgData name="Z LP" userId="9d5c3e3fb88d54d8" providerId="LiveId" clId="{E3DA265B-855E-4DFD-8A7A-FC4947D15CA1}" dt="2023-05-18T13:34:06.762" v="6516" actId="1076"/>
          <ac:graphicFrameMkLst>
            <pc:docMk/>
            <pc:sldMk cId="0" sldId="259"/>
            <ac:graphicFrameMk id="14" creationId="{00000000-0000-0000-0000-000000000000}"/>
          </ac:graphicFrameMkLst>
        </pc:graphicFrameChg>
        <pc:picChg chg="del">
          <ac:chgData name="Z LP" userId="9d5c3e3fb88d54d8" providerId="LiveId" clId="{E3DA265B-855E-4DFD-8A7A-FC4947D15CA1}" dt="2023-05-03T06:16:52.189" v="1343" actId="478"/>
          <ac:picMkLst>
            <pc:docMk/>
            <pc:sldMk cId="0" sldId="259"/>
            <ac:picMk id="3" creationId="{00000000-0000-0000-0000-000000000000}"/>
          </ac:picMkLst>
        </pc:picChg>
        <pc:picChg chg="mod">
          <ac:chgData name="Z LP" userId="9d5c3e3fb88d54d8" providerId="LiveId" clId="{E3DA265B-855E-4DFD-8A7A-FC4947D15CA1}" dt="2023-05-18T13:20:21.065" v="6373" actId="1076"/>
          <ac:picMkLst>
            <pc:docMk/>
            <pc:sldMk cId="0" sldId="259"/>
            <ac:picMk id="10" creationId="{00000000-0000-0000-0000-000000000000}"/>
          </ac:picMkLst>
        </pc:picChg>
        <pc:picChg chg="mod">
          <ac:chgData name="Z LP" userId="9d5c3e3fb88d54d8" providerId="LiveId" clId="{E3DA265B-855E-4DFD-8A7A-FC4947D15CA1}" dt="2023-05-18T13:19:18.146" v="6364" actId="1076"/>
          <ac:picMkLst>
            <pc:docMk/>
            <pc:sldMk cId="0" sldId="259"/>
            <ac:picMk id="13" creationId="{00000000-0000-0000-0000-000000000000}"/>
          </ac:picMkLst>
        </pc:picChg>
        <pc:picChg chg="add mod">
          <ac:chgData name="Z LP" userId="9d5c3e3fb88d54d8" providerId="LiveId" clId="{E3DA265B-855E-4DFD-8A7A-FC4947D15CA1}" dt="2023-05-18T13:18:45.941" v="6355" actId="1076"/>
          <ac:picMkLst>
            <pc:docMk/>
            <pc:sldMk cId="0" sldId="259"/>
            <ac:picMk id="17" creationId="{140784CB-A574-48B0-E27C-D2B6044E3E3C}"/>
          </ac:picMkLst>
        </pc:picChg>
      </pc:sldChg>
      <pc:sldChg chg="addSp delSp modSp mod modNotesTx">
        <pc:chgData name="Z LP" userId="9d5c3e3fb88d54d8" providerId="LiveId" clId="{E3DA265B-855E-4DFD-8A7A-FC4947D15CA1}" dt="2023-05-03T06:32:51.208" v="2727" actId="404"/>
        <pc:sldMkLst>
          <pc:docMk/>
          <pc:sldMk cId="0" sldId="260"/>
        </pc:sldMkLst>
        <pc:spChg chg="mod">
          <ac:chgData name="Z LP" userId="9d5c3e3fb88d54d8" providerId="LiveId" clId="{E3DA265B-855E-4DFD-8A7A-FC4947D15CA1}" dt="2023-05-03T06:25:43.209" v="2339" actId="1076"/>
          <ac:spMkLst>
            <pc:docMk/>
            <pc:sldMk cId="0" sldId="260"/>
            <ac:spMk id="2" creationId="{00000000-0000-0000-0000-000000000000}"/>
          </ac:spMkLst>
        </pc:spChg>
        <pc:spChg chg="add mod">
          <ac:chgData name="Z LP" userId="9d5c3e3fb88d54d8" providerId="LiveId" clId="{E3DA265B-855E-4DFD-8A7A-FC4947D15CA1}" dt="2023-05-03T06:32:51.208" v="2727" actId="404"/>
          <ac:spMkLst>
            <pc:docMk/>
            <pc:sldMk cId="0" sldId="260"/>
            <ac:spMk id="13" creationId="{6B2120DB-6ACF-DB95-7C01-BC087641DF8A}"/>
          </ac:spMkLst>
        </pc:spChg>
        <pc:picChg chg="del">
          <ac:chgData name="Z LP" userId="9d5c3e3fb88d54d8" providerId="LiveId" clId="{E3DA265B-855E-4DFD-8A7A-FC4947D15CA1}" dt="2023-05-03T06:24:58.299" v="2327" actId="478"/>
          <ac:picMkLst>
            <pc:docMk/>
            <pc:sldMk cId="0" sldId="260"/>
            <ac:picMk id="3" creationId="{00000000-0000-0000-0000-000000000000}"/>
          </ac:picMkLst>
        </pc:picChg>
        <pc:picChg chg="add del mod">
          <ac:chgData name="Z LP" userId="9d5c3e3fb88d54d8" providerId="LiveId" clId="{E3DA265B-855E-4DFD-8A7A-FC4947D15CA1}" dt="2023-05-03T06:25:01.853" v="2330" actId="478"/>
          <ac:picMkLst>
            <pc:docMk/>
            <pc:sldMk cId="0" sldId="260"/>
            <ac:picMk id="6" creationId="{7787A2CF-1258-FD15-85A1-82CC222D74C9}"/>
          </ac:picMkLst>
        </pc:picChg>
        <pc:picChg chg="add del mod">
          <ac:chgData name="Z LP" userId="9d5c3e3fb88d54d8" providerId="LiveId" clId="{E3DA265B-855E-4DFD-8A7A-FC4947D15CA1}" dt="2023-05-03T06:25:26.308" v="2334" actId="478"/>
          <ac:picMkLst>
            <pc:docMk/>
            <pc:sldMk cId="0" sldId="260"/>
            <ac:picMk id="8" creationId="{DC3BA34D-A8D4-0E94-5E61-EE02545F1E6E}"/>
          </ac:picMkLst>
        </pc:picChg>
        <pc:picChg chg="add mod">
          <ac:chgData name="Z LP" userId="9d5c3e3fb88d54d8" providerId="LiveId" clId="{E3DA265B-855E-4DFD-8A7A-FC4947D15CA1}" dt="2023-05-03T06:25:59.876" v="2344" actId="1076"/>
          <ac:picMkLst>
            <pc:docMk/>
            <pc:sldMk cId="0" sldId="260"/>
            <ac:picMk id="10" creationId="{8BA6AB67-FA8A-9F1B-E9C6-621A2823B5A3}"/>
          </ac:picMkLst>
        </pc:picChg>
        <pc:picChg chg="add mod">
          <ac:chgData name="Z LP" userId="9d5c3e3fb88d54d8" providerId="LiveId" clId="{E3DA265B-855E-4DFD-8A7A-FC4947D15CA1}" dt="2023-05-03T06:25:58.450" v="2343" actId="1076"/>
          <ac:picMkLst>
            <pc:docMk/>
            <pc:sldMk cId="0" sldId="260"/>
            <ac:picMk id="12" creationId="{D0270FE5-A458-2FE8-E17B-0A1B93914C22}"/>
          </ac:picMkLst>
        </pc:picChg>
      </pc:sldChg>
      <pc:sldChg chg="addSp delSp modSp mod modNotesTx">
        <pc:chgData name="Z LP" userId="9d5c3e3fb88d54d8" providerId="LiveId" clId="{E3DA265B-855E-4DFD-8A7A-FC4947D15CA1}" dt="2023-05-18T13:25:35.273" v="6459" actId="1076"/>
        <pc:sldMkLst>
          <pc:docMk/>
          <pc:sldMk cId="0" sldId="261"/>
        </pc:sldMkLst>
        <pc:spChg chg="mod">
          <ac:chgData name="Z LP" userId="9d5c3e3fb88d54d8" providerId="LiveId" clId="{E3DA265B-855E-4DFD-8A7A-FC4947D15CA1}" dt="2023-05-03T06:47:05.220" v="3435" actId="1076"/>
          <ac:spMkLst>
            <pc:docMk/>
            <pc:sldMk cId="0" sldId="261"/>
            <ac:spMk id="2" creationId="{00000000-0000-0000-0000-000000000000}"/>
          </ac:spMkLst>
        </pc:spChg>
        <pc:spChg chg="mod">
          <ac:chgData name="Z LP" userId="9d5c3e3fb88d54d8" providerId="LiveId" clId="{E3DA265B-855E-4DFD-8A7A-FC4947D15CA1}" dt="2023-05-18T13:21:02.542" v="6379" actId="1076"/>
          <ac:spMkLst>
            <pc:docMk/>
            <pc:sldMk cId="0" sldId="261"/>
            <ac:spMk id="4" creationId="{00000000-0000-0000-0000-000000000000}"/>
          </ac:spMkLst>
        </pc:spChg>
        <pc:spChg chg="mod">
          <ac:chgData name="Z LP" userId="9d5c3e3fb88d54d8" providerId="LiveId" clId="{E3DA265B-855E-4DFD-8A7A-FC4947D15CA1}" dt="2023-05-18T13:21:02.542" v="6379" actId="1076"/>
          <ac:spMkLst>
            <pc:docMk/>
            <pc:sldMk cId="0" sldId="261"/>
            <ac:spMk id="5" creationId="{00000000-0000-0000-0000-000000000000}"/>
          </ac:spMkLst>
        </pc:spChg>
        <pc:spChg chg="mod">
          <ac:chgData name="Z LP" userId="9d5c3e3fb88d54d8" providerId="LiveId" clId="{E3DA265B-855E-4DFD-8A7A-FC4947D15CA1}" dt="2023-05-18T13:23:57.060" v="6426" actId="1076"/>
          <ac:spMkLst>
            <pc:docMk/>
            <pc:sldMk cId="0" sldId="261"/>
            <ac:spMk id="6" creationId="{00000000-0000-0000-0000-000000000000}"/>
          </ac:spMkLst>
        </pc:spChg>
        <pc:spChg chg="add mod">
          <ac:chgData name="Z LP" userId="9d5c3e3fb88d54d8" providerId="LiveId" clId="{E3DA265B-855E-4DFD-8A7A-FC4947D15CA1}" dt="2023-05-18T13:21:02.542" v="6379" actId="1076"/>
          <ac:spMkLst>
            <pc:docMk/>
            <pc:sldMk cId="0" sldId="261"/>
            <ac:spMk id="7" creationId="{12E2296B-81E5-FACB-4C54-59143F9F0977}"/>
          </ac:spMkLst>
        </pc:spChg>
        <pc:spChg chg="add mod">
          <ac:chgData name="Z LP" userId="9d5c3e3fb88d54d8" providerId="LiveId" clId="{E3DA265B-855E-4DFD-8A7A-FC4947D15CA1}" dt="2023-05-18T13:24:22.113" v="6436" actId="1076"/>
          <ac:spMkLst>
            <pc:docMk/>
            <pc:sldMk cId="0" sldId="261"/>
            <ac:spMk id="10" creationId="{80D9399C-90E5-FDCE-C9F7-F93335B0F88E}"/>
          </ac:spMkLst>
        </pc:spChg>
        <pc:spChg chg="add mod">
          <ac:chgData name="Z LP" userId="9d5c3e3fb88d54d8" providerId="LiveId" clId="{E3DA265B-855E-4DFD-8A7A-FC4947D15CA1}" dt="2023-05-18T13:24:23.792" v="6437" actId="1076"/>
          <ac:spMkLst>
            <pc:docMk/>
            <pc:sldMk cId="0" sldId="261"/>
            <ac:spMk id="12" creationId="{96606387-7B8C-D7A4-DE6B-B49701613D2E}"/>
          </ac:spMkLst>
        </pc:spChg>
        <pc:spChg chg="add mod">
          <ac:chgData name="Z LP" userId="9d5c3e3fb88d54d8" providerId="LiveId" clId="{E3DA265B-855E-4DFD-8A7A-FC4947D15CA1}" dt="2023-05-18T13:25:35.273" v="6459" actId="1076"/>
          <ac:spMkLst>
            <pc:docMk/>
            <pc:sldMk cId="0" sldId="261"/>
            <ac:spMk id="17" creationId="{A32333C3-7C9B-61B1-558C-11EB27A3A219}"/>
          </ac:spMkLst>
        </pc:spChg>
        <pc:graphicFrameChg chg="mod">
          <ac:chgData name="Z LP" userId="9d5c3e3fb88d54d8" providerId="LiveId" clId="{E3DA265B-855E-4DFD-8A7A-FC4947D15CA1}" dt="2023-05-18T13:21:02.542" v="6379" actId="1076"/>
          <ac:graphicFrameMkLst>
            <pc:docMk/>
            <pc:sldMk cId="0" sldId="261"/>
            <ac:graphicFrameMk id="3" creationId="{00000000-0000-0000-0000-000000000000}"/>
          </ac:graphicFrameMkLst>
        </pc:graphicFrameChg>
        <pc:picChg chg="add mod ord">
          <ac:chgData name="Z LP" userId="9d5c3e3fb88d54d8" providerId="LiveId" clId="{E3DA265B-855E-4DFD-8A7A-FC4947D15CA1}" dt="2023-05-18T13:24:02.339" v="6428" actId="1076"/>
          <ac:picMkLst>
            <pc:docMk/>
            <pc:sldMk cId="0" sldId="261"/>
            <ac:picMk id="9" creationId="{42C05CE4-15C0-35CD-B8F0-147E3BA8DE7D}"/>
          </ac:picMkLst>
        </pc:picChg>
        <pc:picChg chg="add del mod">
          <ac:chgData name="Z LP" userId="9d5c3e3fb88d54d8" providerId="LiveId" clId="{E3DA265B-855E-4DFD-8A7A-FC4947D15CA1}" dt="2023-05-18T13:22:54.431" v="6392" actId="478"/>
          <ac:picMkLst>
            <pc:docMk/>
            <pc:sldMk cId="0" sldId="261"/>
            <ac:picMk id="11" creationId="{42A8A500-F59C-8F13-E850-D41332130439}"/>
          </ac:picMkLst>
        </pc:picChg>
        <pc:picChg chg="add mod">
          <ac:chgData name="Z LP" userId="9d5c3e3fb88d54d8" providerId="LiveId" clId="{E3DA265B-855E-4DFD-8A7A-FC4947D15CA1}" dt="2023-05-18T13:25:20.515" v="6453" actId="1076"/>
          <ac:picMkLst>
            <pc:docMk/>
            <pc:sldMk cId="0" sldId="261"/>
            <ac:picMk id="14" creationId="{A3EBF5E5-9E3D-BFE5-475F-FB543BC363E9}"/>
          </ac:picMkLst>
        </pc:picChg>
        <pc:picChg chg="add mod">
          <ac:chgData name="Z LP" userId="9d5c3e3fb88d54d8" providerId="LiveId" clId="{E3DA265B-855E-4DFD-8A7A-FC4947D15CA1}" dt="2023-05-18T13:25:13.104" v="6451" actId="1076"/>
          <ac:picMkLst>
            <pc:docMk/>
            <pc:sldMk cId="0" sldId="261"/>
            <ac:picMk id="16" creationId="{A83372C7-49E5-FFEE-75A6-FE389CFEAD73}"/>
          </ac:picMkLst>
        </pc:picChg>
      </pc:sldChg>
      <pc:sldChg chg="addSp delSp modSp mod">
        <pc:chgData name="Z LP" userId="9d5c3e3fb88d54d8" providerId="LiveId" clId="{E3DA265B-855E-4DFD-8A7A-FC4947D15CA1}" dt="2023-05-18T13:30:34.459" v="6515" actId="1076"/>
        <pc:sldMkLst>
          <pc:docMk/>
          <pc:sldMk cId="0" sldId="262"/>
        </pc:sldMkLst>
        <pc:spChg chg="mod">
          <ac:chgData name="Z LP" userId="9d5c3e3fb88d54d8" providerId="LiveId" clId="{E3DA265B-855E-4DFD-8A7A-FC4947D15CA1}" dt="2023-05-18T13:30:34.459" v="6515" actId="1076"/>
          <ac:spMkLst>
            <pc:docMk/>
            <pc:sldMk cId="0" sldId="262"/>
            <ac:spMk id="2" creationId="{00000000-0000-0000-0000-000000000000}"/>
          </ac:spMkLst>
        </pc:spChg>
        <pc:spChg chg="mod">
          <ac:chgData name="Z LP" userId="9d5c3e3fb88d54d8" providerId="LiveId" clId="{E3DA265B-855E-4DFD-8A7A-FC4947D15CA1}" dt="2023-05-18T13:26:35.902" v="6480" actId="1076"/>
          <ac:spMkLst>
            <pc:docMk/>
            <pc:sldMk cId="0" sldId="262"/>
            <ac:spMk id="4" creationId="{00000000-0000-0000-0000-000000000000}"/>
          </ac:spMkLst>
        </pc:spChg>
        <pc:spChg chg="mod">
          <ac:chgData name="Z LP" userId="9d5c3e3fb88d54d8" providerId="LiveId" clId="{E3DA265B-855E-4DFD-8A7A-FC4947D15CA1}" dt="2023-05-18T13:26:35.902" v="6480" actId="1076"/>
          <ac:spMkLst>
            <pc:docMk/>
            <pc:sldMk cId="0" sldId="262"/>
            <ac:spMk id="5" creationId="{00000000-0000-0000-0000-000000000000}"/>
          </ac:spMkLst>
        </pc:spChg>
        <pc:spChg chg="mod">
          <ac:chgData name="Z LP" userId="9d5c3e3fb88d54d8" providerId="LiveId" clId="{E3DA265B-855E-4DFD-8A7A-FC4947D15CA1}" dt="2023-05-18T13:26:35.902" v="6480" actId="1076"/>
          <ac:spMkLst>
            <pc:docMk/>
            <pc:sldMk cId="0" sldId="262"/>
            <ac:spMk id="6" creationId="{00000000-0000-0000-0000-000000000000}"/>
          </ac:spMkLst>
        </pc:spChg>
        <pc:spChg chg="mod">
          <ac:chgData name="Z LP" userId="9d5c3e3fb88d54d8" providerId="LiveId" clId="{E3DA265B-855E-4DFD-8A7A-FC4947D15CA1}" dt="2023-05-18T13:26:35.902" v="6480" actId="1076"/>
          <ac:spMkLst>
            <pc:docMk/>
            <pc:sldMk cId="0" sldId="262"/>
            <ac:spMk id="7" creationId="{00000000-0000-0000-0000-000000000000}"/>
          </ac:spMkLst>
        </pc:spChg>
        <pc:spChg chg="add mod">
          <ac:chgData name="Z LP" userId="9d5c3e3fb88d54d8" providerId="LiveId" clId="{E3DA265B-855E-4DFD-8A7A-FC4947D15CA1}" dt="2023-05-18T13:26:08.226" v="6473" actId="1076"/>
          <ac:spMkLst>
            <pc:docMk/>
            <pc:sldMk cId="0" sldId="262"/>
            <ac:spMk id="8" creationId="{88D2FE48-DD4E-622C-B951-E49853D45C3C}"/>
          </ac:spMkLst>
        </pc:spChg>
        <pc:spChg chg="del">
          <ac:chgData name="Z LP" userId="9d5c3e3fb88d54d8" providerId="LiveId" clId="{E3DA265B-855E-4DFD-8A7A-FC4947D15CA1}" dt="2023-05-03T06:53:18.990" v="3671" actId="478"/>
          <ac:spMkLst>
            <pc:docMk/>
            <pc:sldMk cId="0" sldId="262"/>
            <ac:spMk id="9" creationId="{00000000-0000-0000-0000-000000000000}"/>
          </ac:spMkLst>
        </pc:spChg>
        <pc:spChg chg="del">
          <ac:chgData name="Z LP" userId="9d5c3e3fb88d54d8" providerId="LiveId" clId="{E3DA265B-855E-4DFD-8A7A-FC4947D15CA1}" dt="2023-05-03T06:53:18.990" v="3671" actId="478"/>
          <ac:spMkLst>
            <pc:docMk/>
            <pc:sldMk cId="0" sldId="262"/>
            <ac:spMk id="10" creationId="{00000000-0000-0000-0000-000000000000}"/>
          </ac:spMkLst>
        </pc:spChg>
        <pc:spChg chg="del">
          <ac:chgData name="Z LP" userId="9d5c3e3fb88d54d8" providerId="LiveId" clId="{E3DA265B-855E-4DFD-8A7A-FC4947D15CA1}" dt="2023-05-03T06:53:18.990" v="3671" actId="478"/>
          <ac:spMkLst>
            <pc:docMk/>
            <pc:sldMk cId="0" sldId="262"/>
            <ac:spMk id="11" creationId="{00000000-0000-0000-0000-000000000000}"/>
          </ac:spMkLst>
        </pc:spChg>
        <pc:spChg chg="mod">
          <ac:chgData name="Z LP" userId="9d5c3e3fb88d54d8" providerId="LiveId" clId="{E3DA265B-855E-4DFD-8A7A-FC4947D15CA1}" dt="2023-05-18T13:26:35.902" v="6480" actId="1076"/>
          <ac:spMkLst>
            <pc:docMk/>
            <pc:sldMk cId="0" sldId="262"/>
            <ac:spMk id="12" creationId="{00000000-0000-0000-0000-000000000000}"/>
          </ac:spMkLst>
        </pc:spChg>
        <pc:spChg chg="mod">
          <ac:chgData name="Z LP" userId="9d5c3e3fb88d54d8" providerId="LiveId" clId="{E3DA265B-855E-4DFD-8A7A-FC4947D15CA1}" dt="2023-05-18T13:27:07.038" v="6487" actId="1076"/>
          <ac:spMkLst>
            <pc:docMk/>
            <pc:sldMk cId="0" sldId="262"/>
            <ac:spMk id="13" creationId="{00000000-0000-0000-0000-000000000000}"/>
          </ac:spMkLst>
        </pc:spChg>
        <pc:spChg chg="add del mod">
          <ac:chgData name="Z LP" userId="9d5c3e3fb88d54d8" providerId="LiveId" clId="{E3DA265B-855E-4DFD-8A7A-FC4947D15CA1}" dt="2023-05-03T06:52:55.615" v="3670" actId="478"/>
          <ac:spMkLst>
            <pc:docMk/>
            <pc:sldMk cId="0" sldId="262"/>
            <ac:spMk id="14" creationId="{48D2A81E-9604-7B2C-C65D-92908E77366F}"/>
          </ac:spMkLst>
        </pc:spChg>
        <pc:spChg chg="add mod">
          <ac:chgData name="Z LP" userId="9d5c3e3fb88d54d8" providerId="LiveId" clId="{E3DA265B-855E-4DFD-8A7A-FC4947D15CA1}" dt="2023-05-18T13:26:43.279" v="6483" actId="1076"/>
          <ac:spMkLst>
            <pc:docMk/>
            <pc:sldMk cId="0" sldId="262"/>
            <ac:spMk id="19" creationId="{DDCB879B-EC06-A9CB-711A-C6CCA5EED13A}"/>
          </ac:spMkLst>
        </pc:spChg>
        <pc:graphicFrameChg chg="mod">
          <ac:chgData name="Z LP" userId="9d5c3e3fb88d54d8" providerId="LiveId" clId="{E3DA265B-855E-4DFD-8A7A-FC4947D15CA1}" dt="2023-05-18T13:26:35.902" v="6480" actId="1076"/>
          <ac:graphicFrameMkLst>
            <pc:docMk/>
            <pc:sldMk cId="0" sldId="262"/>
            <ac:graphicFrameMk id="3" creationId="{00000000-0000-0000-0000-000000000000}"/>
          </ac:graphicFrameMkLst>
        </pc:graphicFrameChg>
        <pc:picChg chg="del">
          <ac:chgData name="Z LP" userId="9d5c3e3fb88d54d8" providerId="LiveId" clId="{E3DA265B-855E-4DFD-8A7A-FC4947D15CA1}" dt="2023-05-03T06:54:10.487" v="3675" actId="478"/>
          <ac:picMkLst>
            <pc:docMk/>
            <pc:sldMk cId="0" sldId="262"/>
            <ac:picMk id="8" creationId="{00000000-0000-0000-0000-000000000000}"/>
          </ac:picMkLst>
        </pc:picChg>
        <pc:picChg chg="add mod">
          <ac:chgData name="Z LP" userId="9d5c3e3fb88d54d8" providerId="LiveId" clId="{E3DA265B-855E-4DFD-8A7A-FC4947D15CA1}" dt="2023-05-18T13:27:03.702" v="6486" actId="1076"/>
          <ac:picMkLst>
            <pc:docMk/>
            <pc:sldMk cId="0" sldId="262"/>
            <ac:picMk id="9" creationId="{3B0E209B-5DE5-FE47-E4B7-39259A455202}"/>
          </ac:picMkLst>
        </pc:picChg>
        <pc:picChg chg="add del mod">
          <ac:chgData name="Z LP" userId="9d5c3e3fb88d54d8" providerId="LiveId" clId="{E3DA265B-855E-4DFD-8A7A-FC4947D15CA1}" dt="2023-05-03T06:54:41.169" v="3676" actId="478"/>
          <ac:picMkLst>
            <pc:docMk/>
            <pc:sldMk cId="0" sldId="262"/>
            <ac:picMk id="16" creationId="{54267F7E-F210-5432-4D97-F8DEF2A8E1ED}"/>
          </ac:picMkLst>
        </pc:picChg>
        <pc:picChg chg="add mod">
          <ac:chgData name="Z LP" userId="9d5c3e3fb88d54d8" providerId="LiveId" clId="{E3DA265B-855E-4DFD-8A7A-FC4947D15CA1}" dt="2023-05-18T13:25:45.026" v="6461" actId="14100"/>
          <ac:picMkLst>
            <pc:docMk/>
            <pc:sldMk cId="0" sldId="262"/>
            <ac:picMk id="18" creationId="{BFE595B9-074E-B415-A0B2-AB2B7B8E1C72}"/>
          </ac:picMkLst>
        </pc:picChg>
      </pc:sldChg>
      <pc:sldChg chg="addSp modSp mod modNotesTx">
        <pc:chgData name="Z LP" userId="9d5c3e3fb88d54d8" providerId="LiveId" clId="{E3DA265B-855E-4DFD-8A7A-FC4947D15CA1}" dt="2023-05-18T13:30:28.156" v="6514" actId="1076"/>
        <pc:sldMkLst>
          <pc:docMk/>
          <pc:sldMk cId="0" sldId="263"/>
        </pc:sldMkLst>
        <pc:spChg chg="mod">
          <ac:chgData name="Z LP" userId="9d5c3e3fb88d54d8" providerId="LiveId" clId="{E3DA265B-855E-4DFD-8A7A-FC4947D15CA1}" dt="2023-05-18T13:30:28.156" v="6514" actId="1076"/>
          <ac:spMkLst>
            <pc:docMk/>
            <pc:sldMk cId="0" sldId="263"/>
            <ac:spMk id="2" creationId="{00000000-0000-0000-0000-000000000000}"/>
          </ac:spMkLst>
        </pc:spChg>
        <pc:spChg chg="add mod">
          <ac:chgData name="Z LP" userId="9d5c3e3fb88d54d8" providerId="LiveId" clId="{E3DA265B-855E-4DFD-8A7A-FC4947D15CA1}" dt="2023-05-17T12:08:48.379" v="6264" actId="404"/>
          <ac:spMkLst>
            <pc:docMk/>
            <pc:sldMk cId="0" sldId="263"/>
            <ac:spMk id="14" creationId="{DD7BAE17-A867-1602-1BDE-CED7D829DB29}"/>
          </ac:spMkLst>
        </pc:spChg>
        <pc:picChg chg="add mod">
          <ac:chgData name="Z LP" userId="9d5c3e3fb88d54d8" providerId="LiveId" clId="{E3DA265B-855E-4DFD-8A7A-FC4947D15CA1}" dt="2023-05-03T07:21:18.636" v="4733" actId="1076"/>
          <ac:picMkLst>
            <pc:docMk/>
            <pc:sldMk cId="0" sldId="263"/>
            <ac:picMk id="13" creationId="{B7070F44-DB02-202D-4AA9-1E75B1BDFCF5}"/>
          </ac:picMkLst>
        </pc:picChg>
      </pc:sldChg>
      <pc:sldChg chg="addSp delSp modSp mod modNotesTx">
        <pc:chgData name="Z LP" userId="9d5c3e3fb88d54d8" providerId="LiveId" clId="{E3DA265B-855E-4DFD-8A7A-FC4947D15CA1}" dt="2023-05-18T13:27:48.501" v="6512" actId="1076"/>
        <pc:sldMkLst>
          <pc:docMk/>
          <pc:sldMk cId="0" sldId="264"/>
        </pc:sldMkLst>
        <pc:spChg chg="mod">
          <ac:chgData name="Z LP" userId="9d5c3e3fb88d54d8" providerId="LiveId" clId="{E3DA265B-855E-4DFD-8A7A-FC4947D15CA1}" dt="2023-05-03T07:26:14.078" v="4938" actId="1076"/>
          <ac:spMkLst>
            <pc:docMk/>
            <pc:sldMk cId="0" sldId="264"/>
            <ac:spMk id="2" creationId="{00000000-0000-0000-0000-000000000000}"/>
          </ac:spMkLst>
        </pc:spChg>
        <pc:spChg chg="mod">
          <ac:chgData name="Z LP" userId="9d5c3e3fb88d54d8" providerId="LiveId" clId="{E3DA265B-855E-4DFD-8A7A-FC4947D15CA1}" dt="2023-05-18T13:27:48.501" v="6512" actId="1076"/>
          <ac:spMkLst>
            <pc:docMk/>
            <pc:sldMk cId="0" sldId="264"/>
            <ac:spMk id="3" creationId="{00000000-0000-0000-0000-000000000000}"/>
          </ac:spMkLst>
        </pc:spChg>
        <pc:spChg chg="mod">
          <ac:chgData name="Z LP" userId="9d5c3e3fb88d54d8" providerId="LiveId" clId="{E3DA265B-855E-4DFD-8A7A-FC4947D15CA1}" dt="2023-05-18T13:27:33.689" v="6508" actId="1076"/>
          <ac:spMkLst>
            <pc:docMk/>
            <pc:sldMk cId="0" sldId="264"/>
            <ac:spMk id="4" creationId="{00000000-0000-0000-0000-000000000000}"/>
          </ac:spMkLst>
        </pc:spChg>
        <pc:spChg chg="add del mod">
          <ac:chgData name="Z LP" userId="9d5c3e3fb88d54d8" providerId="LiveId" clId="{E3DA265B-855E-4DFD-8A7A-FC4947D15CA1}" dt="2023-05-18T13:27:23.718" v="6504" actId="478"/>
          <ac:spMkLst>
            <pc:docMk/>
            <pc:sldMk cId="0" sldId="264"/>
            <ac:spMk id="7" creationId="{0FC728C2-FE88-2F4E-F6B3-2AB1B0B5AFE8}"/>
          </ac:spMkLst>
        </pc:spChg>
        <pc:grpChg chg="add del mod">
          <ac:chgData name="Z LP" userId="9d5c3e3fb88d54d8" providerId="LiveId" clId="{E3DA265B-855E-4DFD-8A7A-FC4947D15CA1}" dt="2023-05-03T07:34:08.157" v="4979"/>
          <ac:grpSpMkLst>
            <pc:docMk/>
            <pc:sldMk cId="0" sldId="264"/>
            <ac:grpSpMk id="12" creationId="{E05D8790-6EF9-84C2-55BD-70ED10F5B307}"/>
          </ac:grpSpMkLst>
        </pc:grpChg>
        <pc:grpChg chg="mod">
          <ac:chgData name="Z LP" userId="9d5c3e3fb88d54d8" providerId="LiveId" clId="{E3DA265B-855E-4DFD-8A7A-FC4947D15CA1}" dt="2023-05-03T07:33:49.514" v="4959"/>
          <ac:grpSpMkLst>
            <pc:docMk/>
            <pc:sldMk cId="0" sldId="264"/>
            <ac:grpSpMk id="14" creationId="{56A4BA36-CD8F-3ADF-5E6D-929BB5E07E5E}"/>
          </ac:grpSpMkLst>
        </pc:grpChg>
        <pc:grpChg chg="add del mod">
          <ac:chgData name="Z LP" userId="9d5c3e3fb88d54d8" providerId="LiveId" clId="{E3DA265B-855E-4DFD-8A7A-FC4947D15CA1}" dt="2023-05-03T07:34:07.984" v="4977"/>
          <ac:grpSpMkLst>
            <pc:docMk/>
            <pc:sldMk cId="0" sldId="264"/>
            <ac:grpSpMk id="17" creationId="{CBD564A9-84E6-A3A6-3E63-3DC7874043CC}"/>
          </ac:grpSpMkLst>
        </pc:grpChg>
        <pc:grpChg chg="add del mod">
          <ac:chgData name="Z LP" userId="9d5c3e3fb88d54d8" providerId="LiveId" clId="{E3DA265B-855E-4DFD-8A7A-FC4947D15CA1}" dt="2023-05-03T07:34:07.663" v="4974"/>
          <ac:grpSpMkLst>
            <pc:docMk/>
            <pc:sldMk cId="0" sldId="264"/>
            <ac:grpSpMk id="20" creationId="{C4A0F53F-3EA7-6787-3CA6-CF4648B17AAE}"/>
          </ac:grpSpMkLst>
        </pc:grpChg>
        <pc:grpChg chg="mod">
          <ac:chgData name="Z LP" userId="9d5c3e3fb88d54d8" providerId="LiveId" clId="{E3DA265B-855E-4DFD-8A7A-FC4947D15CA1}" dt="2023-05-03T07:34:07.481" v="4972"/>
          <ac:grpSpMkLst>
            <pc:docMk/>
            <pc:sldMk cId="0" sldId="264"/>
            <ac:grpSpMk id="22" creationId="{0DF4EBF5-6166-0B7A-6EBF-D2F83C97AC0B}"/>
          </ac:grpSpMkLst>
        </pc:grpChg>
        <pc:grpChg chg="del mod">
          <ac:chgData name="Z LP" userId="9d5c3e3fb88d54d8" providerId="LiveId" clId="{E3DA265B-855E-4DFD-8A7A-FC4947D15CA1}" dt="2023-05-03T07:34:20.325" v="4986"/>
          <ac:grpSpMkLst>
            <pc:docMk/>
            <pc:sldMk cId="0" sldId="264"/>
            <ac:grpSpMk id="26" creationId="{56EF523A-F113-36CD-719C-D32C208AABEC}"/>
          </ac:grpSpMkLst>
        </pc:grpChg>
        <pc:grpChg chg="del mod">
          <ac:chgData name="Z LP" userId="9d5c3e3fb88d54d8" providerId="LiveId" clId="{E3DA265B-855E-4DFD-8A7A-FC4947D15CA1}" dt="2023-05-03T07:34:26.937" v="4988"/>
          <ac:grpSpMkLst>
            <pc:docMk/>
            <pc:sldMk cId="0" sldId="264"/>
            <ac:grpSpMk id="29" creationId="{35F6CC9A-B466-C8BD-092E-CFDB3A5C54D2}"/>
          </ac:grpSpMkLst>
        </pc:grpChg>
        <pc:grpChg chg="del mod">
          <ac:chgData name="Z LP" userId="9d5c3e3fb88d54d8" providerId="LiveId" clId="{E3DA265B-855E-4DFD-8A7A-FC4947D15CA1}" dt="2023-05-03T07:35:11.057" v="5041"/>
          <ac:grpSpMkLst>
            <pc:docMk/>
            <pc:sldMk cId="0" sldId="264"/>
            <ac:grpSpMk id="31" creationId="{040158AD-9968-F8FF-0DFB-141C8E952A65}"/>
          </ac:grpSpMkLst>
        </pc:grpChg>
        <pc:grpChg chg="mod">
          <ac:chgData name="Z LP" userId="9d5c3e3fb88d54d8" providerId="LiveId" clId="{E3DA265B-855E-4DFD-8A7A-FC4947D15CA1}" dt="2023-05-03T07:34:30.302" v="4993"/>
          <ac:grpSpMkLst>
            <pc:docMk/>
            <pc:sldMk cId="0" sldId="264"/>
            <ac:grpSpMk id="34" creationId="{DA737283-7FBD-7AAD-217E-B6C3B54D2B15}"/>
          </ac:grpSpMkLst>
        </pc:grpChg>
        <pc:grpChg chg="del mod">
          <ac:chgData name="Z LP" userId="9d5c3e3fb88d54d8" providerId="LiveId" clId="{E3DA265B-855E-4DFD-8A7A-FC4947D15CA1}" dt="2023-05-03T07:34:55.063" v="5016"/>
          <ac:grpSpMkLst>
            <pc:docMk/>
            <pc:sldMk cId="0" sldId="264"/>
            <ac:grpSpMk id="37" creationId="{FB6B1C6F-40E8-D97C-B8F9-38B7B685CEFB}"/>
          </ac:grpSpMkLst>
        </pc:grpChg>
        <pc:grpChg chg="mod">
          <ac:chgData name="Z LP" userId="9d5c3e3fb88d54d8" providerId="LiveId" clId="{E3DA265B-855E-4DFD-8A7A-FC4947D15CA1}" dt="2023-05-03T07:34:38.446" v="5003"/>
          <ac:grpSpMkLst>
            <pc:docMk/>
            <pc:sldMk cId="0" sldId="264"/>
            <ac:grpSpMk id="41" creationId="{8AED344A-5514-7CD1-368F-8B7F16185B24}"/>
          </ac:grpSpMkLst>
        </pc:grpChg>
        <pc:grpChg chg="del mod">
          <ac:chgData name="Z LP" userId="9d5c3e3fb88d54d8" providerId="LiveId" clId="{E3DA265B-855E-4DFD-8A7A-FC4947D15CA1}" dt="2023-05-03T07:35:11.055" v="5029"/>
          <ac:grpSpMkLst>
            <pc:docMk/>
            <pc:sldMk cId="0" sldId="264"/>
            <ac:grpSpMk id="44" creationId="{C9738C03-70E5-716F-74CE-FB0B772CAFF2}"/>
          </ac:grpSpMkLst>
        </pc:grpChg>
        <pc:grpChg chg="del mod">
          <ac:chgData name="Z LP" userId="9d5c3e3fb88d54d8" providerId="LiveId" clId="{E3DA265B-855E-4DFD-8A7A-FC4947D15CA1}" dt="2023-05-03T07:34:55.063" v="5016"/>
          <ac:grpSpMkLst>
            <pc:docMk/>
            <pc:sldMk cId="0" sldId="264"/>
            <ac:grpSpMk id="46" creationId="{D98B6B8E-CA7B-8419-988B-1A5817D78580}"/>
          </ac:grpSpMkLst>
        </pc:grpChg>
        <pc:grpChg chg="del mod">
          <ac:chgData name="Z LP" userId="9d5c3e3fb88d54d8" providerId="LiveId" clId="{E3DA265B-855E-4DFD-8A7A-FC4947D15CA1}" dt="2023-05-03T07:34:55.063" v="5016"/>
          <ac:grpSpMkLst>
            <pc:docMk/>
            <pc:sldMk cId="0" sldId="264"/>
            <ac:grpSpMk id="50" creationId="{2EC5AED1-A31B-9881-D805-94045635BFE8}"/>
          </ac:grpSpMkLst>
        </pc:grpChg>
        <pc:grpChg chg="del mod">
          <ac:chgData name="Z LP" userId="9d5c3e3fb88d54d8" providerId="LiveId" clId="{E3DA265B-855E-4DFD-8A7A-FC4947D15CA1}" dt="2023-05-03T07:35:02.162" v="5025"/>
          <ac:grpSpMkLst>
            <pc:docMk/>
            <pc:sldMk cId="0" sldId="264"/>
            <ac:grpSpMk id="54" creationId="{65B1ABE0-E192-46E1-D858-2FA5B47916EE}"/>
          </ac:grpSpMkLst>
        </pc:grpChg>
        <pc:grpChg chg="del mod">
          <ac:chgData name="Z LP" userId="9d5c3e3fb88d54d8" providerId="LiveId" clId="{E3DA265B-855E-4DFD-8A7A-FC4947D15CA1}" dt="2023-05-03T07:35:11.056" v="5039"/>
          <ac:grpSpMkLst>
            <pc:docMk/>
            <pc:sldMk cId="0" sldId="264"/>
            <ac:grpSpMk id="63" creationId="{BC29C6BD-5EB6-675D-3623-1EAC667C8633}"/>
          </ac:grpSpMkLst>
        </pc:grpChg>
        <pc:grpChg chg="del mod">
          <ac:chgData name="Z LP" userId="9d5c3e3fb88d54d8" providerId="LiveId" clId="{E3DA265B-855E-4DFD-8A7A-FC4947D15CA1}" dt="2023-05-03T07:35:11.057" v="5050"/>
          <ac:grpSpMkLst>
            <pc:docMk/>
            <pc:sldMk cId="0" sldId="264"/>
            <ac:grpSpMk id="64" creationId="{DB9B0984-DD74-3F8F-A69B-0A1F05F1068E}"/>
          </ac:grpSpMkLst>
        </pc:grpChg>
        <pc:picChg chg="add mod">
          <ac:chgData name="Z LP" userId="9d5c3e3fb88d54d8" providerId="LiveId" clId="{E3DA265B-855E-4DFD-8A7A-FC4947D15CA1}" dt="2023-05-03T07:25:11.490" v="4827" actId="1076"/>
          <ac:picMkLst>
            <pc:docMk/>
            <pc:sldMk cId="0" sldId="264"/>
            <ac:picMk id="6" creationId="{6506416F-795E-1052-B8CD-FE5265335E42}"/>
          </ac:picMkLst>
        </pc:picChg>
        <pc:picChg chg="add mod">
          <ac:chgData name="Z LP" userId="9d5c3e3fb88d54d8" providerId="LiveId" clId="{E3DA265B-855E-4DFD-8A7A-FC4947D15CA1}" dt="2023-05-03T07:35:22.295" v="5052" actId="1076"/>
          <ac:picMkLst>
            <pc:docMk/>
            <pc:sldMk cId="0" sldId="264"/>
            <ac:picMk id="9" creationId="{3BB79D4F-0FE1-AF9E-8243-C315644C2B23}"/>
          </ac:picMkLst>
        </pc:picChg>
        <pc:inkChg chg="add del mod">
          <ac:chgData name="Z LP" userId="9d5c3e3fb88d54d8" providerId="LiveId" clId="{E3DA265B-855E-4DFD-8A7A-FC4947D15CA1}" dt="2023-05-03T07:34:08.337" v="4980" actId="9405"/>
          <ac:inkMkLst>
            <pc:docMk/>
            <pc:sldMk cId="0" sldId="264"/>
            <ac:inkMk id="10" creationId="{32276FA5-3983-0C0E-6C27-FB64AFDA7795}"/>
          </ac:inkMkLst>
        </pc:inkChg>
        <pc:inkChg chg="add del mod">
          <ac:chgData name="Z LP" userId="9d5c3e3fb88d54d8" providerId="LiveId" clId="{E3DA265B-855E-4DFD-8A7A-FC4947D15CA1}" dt="2023-05-03T07:34:08.157" v="4979"/>
          <ac:inkMkLst>
            <pc:docMk/>
            <pc:sldMk cId="0" sldId="264"/>
            <ac:inkMk id="11" creationId="{BB3C755A-9C5D-6191-5181-85F74A32CC61}"/>
          </ac:inkMkLst>
        </pc:inkChg>
        <pc:inkChg chg="add del mod">
          <ac:chgData name="Z LP" userId="9d5c3e3fb88d54d8" providerId="LiveId" clId="{E3DA265B-855E-4DFD-8A7A-FC4947D15CA1}" dt="2023-05-03T07:33:49.514" v="4959"/>
          <ac:inkMkLst>
            <pc:docMk/>
            <pc:sldMk cId="0" sldId="264"/>
            <ac:inkMk id="13" creationId="{B658BC28-F82F-979B-1662-2C7DBCD0E3B8}"/>
          </ac:inkMkLst>
        </pc:inkChg>
        <pc:inkChg chg="add del">
          <ac:chgData name="Z LP" userId="9d5c3e3fb88d54d8" providerId="LiveId" clId="{E3DA265B-855E-4DFD-8A7A-FC4947D15CA1}" dt="2023-05-03T07:33:52.070" v="4961" actId="9405"/>
          <ac:inkMkLst>
            <pc:docMk/>
            <pc:sldMk cId="0" sldId="264"/>
            <ac:inkMk id="15" creationId="{6ADD785D-4E41-C764-3C2C-CE9895993F68}"/>
          </ac:inkMkLst>
        </pc:inkChg>
        <pc:inkChg chg="add del mod">
          <ac:chgData name="Z LP" userId="9d5c3e3fb88d54d8" providerId="LiveId" clId="{E3DA265B-855E-4DFD-8A7A-FC4947D15CA1}" dt="2023-05-03T07:34:07.984" v="4977"/>
          <ac:inkMkLst>
            <pc:docMk/>
            <pc:sldMk cId="0" sldId="264"/>
            <ac:inkMk id="16" creationId="{46DB80A9-4F4D-FF31-DD7A-294E0FA5C4A0}"/>
          </ac:inkMkLst>
        </pc:inkChg>
        <pc:inkChg chg="add del mod">
          <ac:chgData name="Z LP" userId="9d5c3e3fb88d54d8" providerId="LiveId" clId="{E3DA265B-855E-4DFD-8A7A-FC4947D15CA1}" dt="2023-05-03T07:34:07.799" v="4975" actId="9405"/>
          <ac:inkMkLst>
            <pc:docMk/>
            <pc:sldMk cId="0" sldId="264"/>
            <ac:inkMk id="18" creationId="{137DBF53-CBDF-B910-E5C3-891FCD8D3223}"/>
          </ac:inkMkLst>
        </pc:inkChg>
        <pc:inkChg chg="add del mod">
          <ac:chgData name="Z LP" userId="9d5c3e3fb88d54d8" providerId="LiveId" clId="{E3DA265B-855E-4DFD-8A7A-FC4947D15CA1}" dt="2023-05-03T07:34:07.663" v="4974"/>
          <ac:inkMkLst>
            <pc:docMk/>
            <pc:sldMk cId="0" sldId="264"/>
            <ac:inkMk id="19" creationId="{1D5FEC43-EFB9-02D7-8B95-90A37A02EF84}"/>
          </ac:inkMkLst>
        </pc:inkChg>
        <pc:inkChg chg="add del mod">
          <ac:chgData name="Z LP" userId="9d5c3e3fb88d54d8" providerId="LiveId" clId="{E3DA265B-855E-4DFD-8A7A-FC4947D15CA1}" dt="2023-05-03T07:34:07.481" v="4972"/>
          <ac:inkMkLst>
            <pc:docMk/>
            <pc:sldMk cId="0" sldId="264"/>
            <ac:inkMk id="21" creationId="{0ABF4773-A34D-8E1B-B9D6-F75E04019E3A}"/>
          </ac:inkMkLst>
        </pc:inkChg>
        <pc:inkChg chg="add del">
          <ac:chgData name="Z LP" userId="9d5c3e3fb88d54d8" providerId="LiveId" clId="{E3DA265B-855E-4DFD-8A7A-FC4947D15CA1}" dt="2023-05-03T07:34:07.298" v="4970" actId="9405"/>
          <ac:inkMkLst>
            <pc:docMk/>
            <pc:sldMk cId="0" sldId="264"/>
            <ac:inkMk id="23" creationId="{0C8B4540-6A12-A40E-B07D-38E94B90D410}"/>
          </ac:inkMkLst>
        </pc:inkChg>
        <pc:inkChg chg="add del mod">
          <ac:chgData name="Z LP" userId="9d5c3e3fb88d54d8" providerId="LiveId" clId="{E3DA265B-855E-4DFD-8A7A-FC4947D15CA1}" dt="2023-05-03T07:35:11.056" v="5037"/>
          <ac:inkMkLst>
            <pc:docMk/>
            <pc:sldMk cId="0" sldId="264"/>
            <ac:inkMk id="24" creationId="{2F0C891E-E95F-16F5-5A50-3B6A3C8E26ED}"/>
          </ac:inkMkLst>
        </pc:inkChg>
        <pc:inkChg chg="add del mod">
          <ac:chgData name="Z LP" userId="9d5c3e3fb88d54d8" providerId="LiveId" clId="{E3DA265B-855E-4DFD-8A7A-FC4947D15CA1}" dt="2023-05-03T07:35:11.057" v="5041"/>
          <ac:inkMkLst>
            <pc:docMk/>
            <pc:sldMk cId="0" sldId="264"/>
            <ac:inkMk id="25" creationId="{6DCA5B13-4CB9-3145-A15F-55C0FEC5E78B}"/>
          </ac:inkMkLst>
        </pc:inkChg>
        <pc:inkChg chg="add del mod">
          <ac:chgData name="Z LP" userId="9d5c3e3fb88d54d8" providerId="LiveId" clId="{E3DA265B-855E-4DFD-8A7A-FC4947D15CA1}" dt="2023-05-03T07:35:11.055" v="5026"/>
          <ac:inkMkLst>
            <pc:docMk/>
            <pc:sldMk cId="0" sldId="264"/>
            <ac:inkMk id="27" creationId="{1B4EA728-B464-F36C-967E-2187915C966C}"/>
          </ac:inkMkLst>
        </pc:inkChg>
        <pc:inkChg chg="add del mod">
          <ac:chgData name="Z LP" userId="9d5c3e3fb88d54d8" providerId="LiveId" clId="{E3DA265B-855E-4DFD-8A7A-FC4947D15CA1}" dt="2023-05-03T07:35:11.055" v="5028"/>
          <ac:inkMkLst>
            <pc:docMk/>
            <pc:sldMk cId="0" sldId="264"/>
            <ac:inkMk id="28" creationId="{0B5A9D66-CD23-262A-5F76-D9C87E6A0A69}"/>
          </ac:inkMkLst>
        </pc:inkChg>
        <pc:inkChg chg="add del mod">
          <ac:chgData name="Z LP" userId="9d5c3e3fb88d54d8" providerId="LiveId" clId="{E3DA265B-855E-4DFD-8A7A-FC4947D15CA1}" dt="2023-05-03T07:35:11.057" v="5043"/>
          <ac:inkMkLst>
            <pc:docMk/>
            <pc:sldMk cId="0" sldId="264"/>
            <ac:inkMk id="30" creationId="{43E8415B-1837-5E12-1106-1834637AE124}"/>
          </ac:inkMkLst>
        </pc:inkChg>
        <pc:inkChg chg="add del mod">
          <ac:chgData name="Z LP" userId="9d5c3e3fb88d54d8" providerId="LiveId" clId="{E3DA265B-855E-4DFD-8A7A-FC4947D15CA1}" dt="2023-05-03T07:34:30.591" v="4994" actId="9405"/>
          <ac:inkMkLst>
            <pc:docMk/>
            <pc:sldMk cId="0" sldId="264"/>
            <ac:inkMk id="32" creationId="{CE4D3B25-9EE9-5422-1A48-352EDAE5C760}"/>
          </ac:inkMkLst>
        </pc:inkChg>
        <pc:inkChg chg="add del mod">
          <ac:chgData name="Z LP" userId="9d5c3e3fb88d54d8" providerId="LiveId" clId="{E3DA265B-855E-4DFD-8A7A-FC4947D15CA1}" dt="2023-05-03T07:34:30.302" v="4993"/>
          <ac:inkMkLst>
            <pc:docMk/>
            <pc:sldMk cId="0" sldId="264"/>
            <ac:inkMk id="33" creationId="{DF630B93-5E22-FACE-036B-10AE7FABCFCF}"/>
          </ac:inkMkLst>
        </pc:inkChg>
        <pc:inkChg chg="add del mod">
          <ac:chgData name="Z LP" userId="9d5c3e3fb88d54d8" providerId="LiveId" clId="{E3DA265B-855E-4DFD-8A7A-FC4947D15CA1}" dt="2023-05-03T07:35:11.055" v="5027"/>
          <ac:inkMkLst>
            <pc:docMk/>
            <pc:sldMk cId="0" sldId="264"/>
            <ac:inkMk id="35" creationId="{07A2CFCD-ED82-176E-15E9-A90AAE33D141}"/>
          </ac:inkMkLst>
        </pc:inkChg>
        <pc:inkChg chg="add del mod">
          <ac:chgData name="Z LP" userId="9d5c3e3fb88d54d8" providerId="LiveId" clId="{E3DA265B-855E-4DFD-8A7A-FC4947D15CA1}" dt="2023-05-03T07:35:11.057" v="5048"/>
          <ac:inkMkLst>
            <pc:docMk/>
            <pc:sldMk cId="0" sldId="264"/>
            <ac:inkMk id="36" creationId="{A66DF4F3-BDE9-98B7-BD7B-34B454F491CB}"/>
          </ac:inkMkLst>
        </pc:inkChg>
        <pc:inkChg chg="add del mod">
          <ac:chgData name="Z LP" userId="9d5c3e3fb88d54d8" providerId="LiveId" clId="{E3DA265B-855E-4DFD-8A7A-FC4947D15CA1}" dt="2023-05-03T07:35:11.056" v="5035"/>
          <ac:inkMkLst>
            <pc:docMk/>
            <pc:sldMk cId="0" sldId="264"/>
            <ac:inkMk id="38" creationId="{D292F7CF-28F9-E655-A6E8-74D86F0CFB22}"/>
          </ac:inkMkLst>
        </pc:inkChg>
        <pc:inkChg chg="add del mod">
          <ac:chgData name="Z LP" userId="9d5c3e3fb88d54d8" providerId="LiveId" clId="{E3DA265B-855E-4DFD-8A7A-FC4947D15CA1}" dt="2023-05-03T07:35:11.056" v="5038"/>
          <ac:inkMkLst>
            <pc:docMk/>
            <pc:sldMk cId="0" sldId="264"/>
            <ac:inkMk id="39" creationId="{6E01ED8C-4AD1-11F3-FD8D-27AA99C26841}"/>
          </ac:inkMkLst>
        </pc:inkChg>
        <pc:inkChg chg="add del mod">
          <ac:chgData name="Z LP" userId="9d5c3e3fb88d54d8" providerId="LiveId" clId="{E3DA265B-855E-4DFD-8A7A-FC4947D15CA1}" dt="2023-05-03T07:34:38.446" v="5003"/>
          <ac:inkMkLst>
            <pc:docMk/>
            <pc:sldMk cId="0" sldId="264"/>
            <ac:inkMk id="40" creationId="{D978A346-3914-08E6-BE27-396E20C75422}"/>
          </ac:inkMkLst>
        </pc:inkChg>
        <pc:inkChg chg="add del mod">
          <ac:chgData name="Z LP" userId="9d5c3e3fb88d54d8" providerId="LiveId" clId="{E3DA265B-855E-4DFD-8A7A-FC4947D15CA1}" dt="2023-05-03T07:35:11.057" v="5046"/>
          <ac:inkMkLst>
            <pc:docMk/>
            <pc:sldMk cId="0" sldId="264"/>
            <ac:inkMk id="42" creationId="{995D2C3C-DE1F-D559-FD54-A737BB04F339}"/>
          </ac:inkMkLst>
        </pc:inkChg>
        <pc:inkChg chg="add del mod">
          <ac:chgData name="Z LP" userId="9d5c3e3fb88d54d8" providerId="LiveId" clId="{E3DA265B-855E-4DFD-8A7A-FC4947D15CA1}" dt="2023-05-03T07:35:11.055" v="5029"/>
          <ac:inkMkLst>
            <pc:docMk/>
            <pc:sldMk cId="0" sldId="264"/>
            <ac:inkMk id="43" creationId="{71E3B40C-0E2C-EC83-4AD3-6B5605CE5E1B}"/>
          </ac:inkMkLst>
        </pc:inkChg>
        <pc:inkChg chg="add del mod">
          <ac:chgData name="Z LP" userId="9d5c3e3fb88d54d8" providerId="LiveId" clId="{E3DA265B-855E-4DFD-8A7A-FC4947D15CA1}" dt="2023-05-03T07:35:11.057" v="5045"/>
          <ac:inkMkLst>
            <pc:docMk/>
            <pc:sldMk cId="0" sldId="264"/>
            <ac:inkMk id="45" creationId="{C89B1502-89A8-75AC-90A5-E655CBECCF76}"/>
          </ac:inkMkLst>
        </pc:inkChg>
        <pc:inkChg chg="add del mod">
          <ac:chgData name="Z LP" userId="9d5c3e3fb88d54d8" providerId="LiveId" clId="{E3DA265B-855E-4DFD-8A7A-FC4947D15CA1}" dt="2023-05-03T07:35:11.057" v="5044"/>
          <ac:inkMkLst>
            <pc:docMk/>
            <pc:sldMk cId="0" sldId="264"/>
            <ac:inkMk id="47" creationId="{3C285E57-9D6C-30EC-0570-6B1BD034FE8C}"/>
          </ac:inkMkLst>
        </pc:inkChg>
        <pc:inkChg chg="add del mod">
          <ac:chgData name="Z LP" userId="9d5c3e3fb88d54d8" providerId="LiveId" clId="{E3DA265B-855E-4DFD-8A7A-FC4947D15CA1}" dt="2023-05-03T07:35:11.057" v="5047"/>
          <ac:inkMkLst>
            <pc:docMk/>
            <pc:sldMk cId="0" sldId="264"/>
            <ac:inkMk id="48" creationId="{17E4ADE5-908B-2366-3FBE-A82A4ACF7B55}"/>
          </ac:inkMkLst>
        </pc:inkChg>
        <pc:inkChg chg="add del mod">
          <ac:chgData name="Z LP" userId="9d5c3e3fb88d54d8" providerId="LiveId" clId="{E3DA265B-855E-4DFD-8A7A-FC4947D15CA1}" dt="2023-05-03T07:35:11.057" v="5042"/>
          <ac:inkMkLst>
            <pc:docMk/>
            <pc:sldMk cId="0" sldId="264"/>
            <ac:inkMk id="49" creationId="{03652D3A-D4AC-5FC1-F8AA-6210DD369D39}"/>
          </ac:inkMkLst>
        </pc:inkChg>
        <pc:inkChg chg="add del mod">
          <ac:chgData name="Z LP" userId="9d5c3e3fb88d54d8" providerId="LiveId" clId="{E3DA265B-855E-4DFD-8A7A-FC4947D15CA1}" dt="2023-05-03T07:35:11.056" v="5032"/>
          <ac:inkMkLst>
            <pc:docMk/>
            <pc:sldMk cId="0" sldId="264"/>
            <ac:inkMk id="51" creationId="{38A9713B-074D-C563-3C19-1038DD7AFAAB}"/>
          </ac:inkMkLst>
        </pc:inkChg>
        <pc:inkChg chg="add del mod">
          <ac:chgData name="Z LP" userId="9d5c3e3fb88d54d8" providerId="LiveId" clId="{E3DA265B-855E-4DFD-8A7A-FC4947D15CA1}" dt="2023-05-03T07:35:11.058" v="5051"/>
          <ac:inkMkLst>
            <pc:docMk/>
            <pc:sldMk cId="0" sldId="264"/>
            <ac:inkMk id="52" creationId="{F77EDA92-ADB8-EA4C-F491-418F5EF313AD}"/>
          </ac:inkMkLst>
        </pc:inkChg>
        <pc:inkChg chg="add del mod">
          <ac:chgData name="Z LP" userId="9d5c3e3fb88d54d8" providerId="LiveId" clId="{E3DA265B-855E-4DFD-8A7A-FC4947D15CA1}" dt="2023-05-03T07:35:11.057" v="5050"/>
          <ac:inkMkLst>
            <pc:docMk/>
            <pc:sldMk cId="0" sldId="264"/>
            <ac:inkMk id="53" creationId="{38C115EC-93E7-5211-AA46-7656986AF0E2}"/>
          </ac:inkMkLst>
        </pc:inkChg>
        <pc:inkChg chg="add del mod">
          <ac:chgData name="Z LP" userId="9d5c3e3fb88d54d8" providerId="LiveId" clId="{E3DA265B-855E-4DFD-8A7A-FC4947D15CA1}" dt="2023-05-03T07:35:11.056" v="5036"/>
          <ac:inkMkLst>
            <pc:docMk/>
            <pc:sldMk cId="0" sldId="264"/>
            <ac:inkMk id="55" creationId="{12B12DA0-B358-626B-EC2C-537AE49FBE19}"/>
          </ac:inkMkLst>
        </pc:inkChg>
        <pc:inkChg chg="add del mod">
          <ac:chgData name="Z LP" userId="9d5c3e3fb88d54d8" providerId="LiveId" clId="{E3DA265B-855E-4DFD-8A7A-FC4947D15CA1}" dt="2023-05-03T07:35:11.055" v="5031"/>
          <ac:inkMkLst>
            <pc:docMk/>
            <pc:sldMk cId="0" sldId="264"/>
            <ac:inkMk id="56" creationId="{427FEFE8-87A1-1072-104F-3A0F64D9EBAB}"/>
          </ac:inkMkLst>
        </pc:inkChg>
        <pc:inkChg chg="add del mod">
          <ac:chgData name="Z LP" userId="9d5c3e3fb88d54d8" providerId="LiveId" clId="{E3DA265B-855E-4DFD-8A7A-FC4947D15CA1}" dt="2023-05-03T07:35:11.057" v="5040"/>
          <ac:inkMkLst>
            <pc:docMk/>
            <pc:sldMk cId="0" sldId="264"/>
            <ac:inkMk id="57" creationId="{87C1F9F5-910F-F047-55B2-8942E404A95F}"/>
          </ac:inkMkLst>
        </pc:inkChg>
        <pc:inkChg chg="add del mod">
          <ac:chgData name="Z LP" userId="9d5c3e3fb88d54d8" providerId="LiveId" clId="{E3DA265B-855E-4DFD-8A7A-FC4947D15CA1}" dt="2023-05-03T07:35:11.055" v="5030"/>
          <ac:inkMkLst>
            <pc:docMk/>
            <pc:sldMk cId="0" sldId="264"/>
            <ac:inkMk id="58" creationId="{20C23AB4-85AA-DCDF-5673-A9FAD2CF90FF}"/>
          </ac:inkMkLst>
        </pc:inkChg>
        <pc:inkChg chg="add del mod">
          <ac:chgData name="Z LP" userId="9d5c3e3fb88d54d8" providerId="LiveId" clId="{E3DA265B-855E-4DFD-8A7A-FC4947D15CA1}" dt="2023-05-03T07:35:11.056" v="5039"/>
          <ac:inkMkLst>
            <pc:docMk/>
            <pc:sldMk cId="0" sldId="264"/>
            <ac:inkMk id="59" creationId="{446BC98D-DD63-BD45-2EA5-C1C70F5EA743}"/>
          </ac:inkMkLst>
        </pc:inkChg>
        <pc:inkChg chg="add del mod">
          <ac:chgData name="Z LP" userId="9d5c3e3fb88d54d8" providerId="LiveId" clId="{E3DA265B-855E-4DFD-8A7A-FC4947D15CA1}" dt="2023-05-03T07:35:11.056" v="5034"/>
          <ac:inkMkLst>
            <pc:docMk/>
            <pc:sldMk cId="0" sldId="264"/>
            <ac:inkMk id="60" creationId="{9C4EAA08-BE61-1FF4-E3C0-917607AF77AB}"/>
          </ac:inkMkLst>
        </pc:inkChg>
        <pc:inkChg chg="add del mod">
          <ac:chgData name="Z LP" userId="9d5c3e3fb88d54d8" providerId="LiveId" clId="{E3DA265B-855E-4DFD-8A7A-FC4947D15CA1}" dt="2023-05-03T07:35:11.057" v="5049"/>
          <ac:inkMkLst>
            <pc:docMk/>
            <pc:sldMk cId="0" sldId="264"/>
            <ac:inkMk id="61" creationId="{EC8F2261-D41C-F37B-146B-C74A6656893F}"/>
          </ac:inkMkLst>
        </pc:inkChg>
        <pc:inkChg chg="add del mod">
          <ac:chgData name="Z LP" userId="9d5c3e3fb88d54d8" providerId="LiveId" clId="{E3DA265B-855E-4DFD-8A7A-FC4947D15CA1}" dt="2023-05-03T07:35:11.056" v="5033"/>
          <ac:inkMkLst>
            <pc:docMk/>
            <pc:sldMk cId="0" sldId="264"/>
            <ac:inkMk id="62" creationId="{A48B8E0D-57EB-4F41-0CB5-8656A2E9FE69}"/>
          </ac:inkMkLst>
        </pc:inkChg>
      </pc:sldChg>
      <pc:sldChg chg="addSp delSp modSp mod modNotesTx">
        <pc:chgData name="Z LP" userId="9d5c3e3fb88d54d8" providerId="LiveId" clId="{E3DA265B-855E-4DFD-8A7A-FC4947D15CA1}" dt="2023-05-03T07:44:22.897" v="5481" actId="1076"/>
        <pc:sldMkLst>
          <pc:docMk/>
          <pc:sldMk cId="0" sldId="265"/>
        </pc:sldMkLst>
        <pc:spChg chg="del mod">
          <ac:chgData name="Z LP" userId="9d5c3e3fb88d54d8" providerId="LiveId" clId="{E3DA265B-855E-4DFD-8A7A-FC4947D15CA1}" dt="2023-05-03T07:26:32.930" v="4942" actId="478"/>
          <ac:spMkLst>
            <pc:docMk/>
            <pc:sldMk cId="0" sldId="265"/>
            <ac:spMk id="2" creationId="{00000000-0000-0000-0000-000000000000}"/>
          </ac:spMkLst>
        </pc:spChg>
        <pc:spChg chg="add mod">
          <ac:chgData name="Z LP" userId="9d5c3e3fb88d54d8" providerId="LiveId" clId="{E3DA265B-855E-4DFD-8A7A-FC4947D15CA1}" dt="2023-05-03T07:44:22.897" v="5481" actId="1076"/>
          <ac:spMkLst>
            <pc:docMk/>
            <pc:sldMk cId="0" sldId="265"/>
            <ac:spMk id="25" creationId="{FE6742A6-8C06-7A07-E9FC-B7A383AA846B}"/>
          </ac:spMkLst>
        </pc:spChg>
      </pc:sldChg>
      <pc:sldChg chg="addSp delSp modSp mod modNotesTx">
        <pc:chgData name="Z LP" userId="9d5c3e3fb88d54d8" providerId="LiveId" clId="{E3DA265B-855E-4DFD-8A7A-FC4947D15CA1}" dt="2023-05-18T13:30:16.102" v="6513" actId="1076"/>
        <pc:sldMkLst>
          <pc:docMk/>
          <pc:sldMk cId="0" sldId="266"/>
        </pc:sldMkLst>
        <pc:spChg chg="del mod">
          <ac:chgData name="Z LP" userId="9d5c3e3fb88d54d8" providerId="LiveId" clId="{E3DA265B-855E-4DFD-8A7A-FC4947D15CA1}" dt="2023-05-03T07:44:27.674" v="5483" actId="478"/>
          <ac:spMkLst>
            <pc:docMk/>
            <pc:sldMk cId="0" sldId="266"/>
            <ac:spMk id="2" creationId="{00000000-0000-0000-0000-000000000000}"/>
          </ac:spMkLst>
        </pc:spChg>
        <pc:spChg chg="add mod">
          <ac:chgData name="Z LP" userId="9d5c3e3fb88d54d8" providerId="LiveId" clId="{E3DA265B-855E-4DFD-8A7A-FC4947D15CA1}" dt="2023-05-03T07:44:47.273" v="5489" actId="1076"/>
          <ac:spMkLst>
            <pc:docMk/>
            <pc:sldMk cId="0" sldId="266"/>
            <ac:spMk id="26" creationId="{F8711587-88D6-DE1F-5C65-F546E5DFAFB5}"/>
          </ac:spMkLst>
        </pc:spChg>
        <pc:picChg chg="mod">
          <ac:chgData name="Z LP" userId="9d5c3e3fb88d54d8" providerId="LiveId" clId="{E3DA265B-855E-4DFD-8A7A-FC4947D15CA1}" dt="2023-05-18T13:30:16.102" v="6513" actId="1076"/>
          <ac:picMkLst>
            <pc:docMk/>
            <pc:sldMk cId="0" sldId="266"/>
            <ac:picMk id="23" creationId="{00000000-0000-0000-0000-000000000000}"/>
          </ac:picMkLst>
        </pc:picChg>
      </pc:sldChg>
      <pc:sldChg chg="modSp mod modNotesTx">
        <pc:chgData name="Z LP" userId="9d5c3e3fb88d54d8" providerId="LiveId" clId="{E3DA265B-855E-4DFD-8A7A-FC4947D15CA1}" dt="2023-05-18T05:49:52.599" v="6268" actId="1076"/>
        <pc:sldMkLst>
          <pc:docMk/>
          <pc:sldMk cId="0" sldId="267"/>
        </pc:sldMkLst>
        <pc:spChg chg="mod">
          <ac:chgData name="Z LP" userId="9d5c3e3fb88d54d8" providerId="LiveId" clId="{E3DA265B-855E-4DFD-8A7A-FC4947D15CA1}" dt="2023-05-18T05:49:52.599" v="6268" actId="1076"/>
          <ac:spMkLst>
            <pc:docMk/>
            <pc:sldMk cId="0" sldId="267"/>
            <ac:spMk id="2" creationId="{00000000-0000-0000-0000-000000000000}"/>
          </ac:spMkLst>
        </pc:spChg>
      </pc:sldChg>
      <pc:sldChg chg="addSp delSp modSp add mod ord modNotesTx">
        <pc:chgData name="Z LP" userId="9d5c3e3fb88d54d8" providerId="LiveId" clId="{E3DA265B-855E-4DFD-8A7A-FC4947D15CA1}" dt="2023-05-18T13:13:35.466" v="6275" actId="113"/>
        <pc:sldMkLst>
          <pc:docMk/>
          <pc:sldMk cId="3393875499" sldId="268"/>
        </pc:sldMkLst>
        <pc:spChg chg="del">
          <ac:chgData name="Z LP" userId="9d5c3e3fb88d54d8" providerId="LiveId" clId="{E3DA265B-855E-4DFD-8A7A-FC4947D15CA1}" dt="2023-05-03T06:28:49.905" v="2649" actId="478"/>
          <ac:spMkLst>
            <pc:docMk/>
            <pc:sldMk cId="3393875499" sldId="268"/>
            <ac:spMk id="3" creationId="{00000000-0000-0000-0000-000000000000}"/>
          </ac:spMkLst>
        </pc:spChg>
        <pc:spChg chg="mod">
          <ac:chgData name="Z LP" userId="9d5c3e3fb88d54d8" providerId="LiveId" clId="{E3DA265B-855E-4DFD-8A7A-FC4947D15CA1}" dt="2023-05-18T13:13:35.466" v="6275" actId="113"/>
          <ac:spMkLst>
            <pc:docMk/>
            <pc:sldMk cId="3393875499" sldId="268"/>
            <ac:spMk id="9" creationId="{00000000-0000-0000-0000-000000000000}"/>
          </ac:spMkLst>
        </pc:spChg>
        <pc:spChg chg="del mod">
          <ac:chgData name="Z LP" userId="9d5c3e3fb88d54d8" providerId="LiveId" clId="{E3DA265B-855E-4DFD-8A7A-FC4947D15CA1}" dt="2023-05-03T06:29:15.802" v="2664" actId="478"/>
          <ac:spMkLst>
            <pc:docMk/>
            <pc:sldMk cId="3393875499" sldId="268"/>
            <ac:spMk id="10" creationId="{00000000-0000-0000-0000-000000000000}"/>
          </ac:spMkLst>
        </pc:spChg>
        <pc:spChg chg="add del mod">
          <ac:chgData name="Z LP" userId="9d5c3e3fb88d54d8" providerId="LiveId" clId="{E3DA265B-855E-4DFD-8A7A-FC4947D15CA1}" dt="2023-05-03T06:29:12.350" v="2661" actId="478"/>
          <ac:spMkLst>
            <pc:docMk/>
            <pc:sldMk cId="3393875499" sldId="268"/>
            <ac:spMk id="11" creationId="{00000000-0000-0000-0000-000000000000}"/>
          </ac:spMkLst>
        </pc:spChg>
        <pc:spChg chg="del">
          <ac:chgData name="Z LP" userId="9d5c3e3fb88d54d8" providerId="LiveId" clId="{E3DA265B-855E-4DFD-8A7A-FC4947D15CA1}" dt="2023-05-03T06:28:45.724" v="2646" actId="478"/>
          <ac:spMkLst>
            <pc:docMk/>
            <pc:sldMk cId="3393875499" sldId="268"/>
            <ac:spMk id="12" creationId="{00000000-0000-0000-0000-000000000000}"/>
          </ac:spMkLst>
        </pc:spChg>
        <pc:spChg chg="del">
          <ac:chgData name="Z LP" userId="9d5c3e3fb88d54d8" providerId="LiveId" clId="{E3DA265B-855E-4DFD-8A7A-FC4947D15CA1}" dt="2023-05-03T06:28:45.724" v="2646" actId="478"/>
          <ac:spMkLst>
            <pc:docMk/>
            <pc:sldMk cId="3393875499" sldId="268"/>
            <ac:spMk id="13" creationId="{00000000-0000-0000-0000-000000000000}"/>
          </ac:spMkLst>
        </pc:spChg>
        <pc:spChg chg="add mod">
          <ac:chgData name="Z LP" userId="9d5c3e3fb88d54d8" providerId="LiveId" clId="{E3DA265B-855E-4DFD-8A7A-FC4947D15CA1}" dt="2023-05-03T07:08:18.244" v="4357" actId="1076"/>
          <ac:spMkLst>
            <pc:docMk/>
            <pc:sldMk cId="3393875499" sldId="268"/>
            <ac:spMk id="19" creationId="{73E3D046-0881-40E7-D762-4BBB400DF779}"/>
          </ac:spMkLst>
        </pc:spChg>
        <pc:grpChg chg="add del">
          <ac:chgData name="Z LP" userId="9d5c3e3fb88d54d8" providerId="LiveId" clId="{E3DA265B-855E-4DFD-8A7A-FC4947D15CA1}" dt="2023-05-03T06:28:47.664" v="2648" actId="478"/>
          <ac:grpSpMkLst>
            <pc:docMk/>
            <pc:sldMk cId="3393875499" sldId="268"/>
            <ac:grpSpMk id="2" creationId="{00000000-0000-0000-0000-000000000000}"/>
          </ac:grpSpMkLst>
        </pc:grpChg>
        <pc:graphicFrameChg chg="add del mod modGraphic">
          <ac:chgData name="Z LP" userId="9d5c3e3fb88d54d8" providerId="LiveId" clId="{E3DA265B-855E-4DFD-8A7A-FC4947D15CA1}" dt="2023-05-03T06:28:39.113" v="2645" actId="27309"/>
          <ac:graphicFrameMkLst>
            <pc:docMk/>
            <pc:sldMk cId="3393875499" sldId="268"/>
            <ac:graphicFrameMk id="16" creationId="{D085381E-1CC9-0849-2B1E-09455244545C}"/>
          </ac:graphicFrameMkLst>
        </pc:graphicFrameChg>
        <pc:picChg chg="del mod">
          <ac:chgData name="Z LP" userId="9d5c3e3fb88d54d8" providerId="LiveId" clId="{E3DA265B-855E-4DFD-8A7A-FC4947D15CA1}" dt="2023-05-03T06:29:00.207" v="2655" actId="478"/>
          <ac:picMkLst>
            <pc:docMk/>
            <pc:sldMk cId="3393875499" sldId="268"/>
            <ac:picMk id="15" creationId="{CBC3260D-61C8-C96A-CE9F-7E8FE4D7A944}"/>
          </ac:picMkLst>
        </pc:picChg>
        <pc:picChg chg="add mod">
          <ac:chgData name="Z LP" userId="9d5c3e3fb88d54d8" providerId="LiveId" clId="{E3DA265B-855E-4DFD-8A7A-FC4947D15CA1}" dt="2023-05-03T07:07:52.699" v="4346" actId="1076"/>
          <ac:picMkLst>
            <pc:docMk/>
            <pc:sldMk cId="3393875499" sldId="268"/>
            <ac:picMk id="18" creationId="{DA5BB815-9FDC-78D2-669D-84CCCBF49EC4}"/>
          </ac:picMkLst>
        </pc:picChg>
      </pc:sldChg>
      <pc:sldChg chg="modSp new mod">
        <pc:chgData name="Z LP" userId="9d5c3e3fb88d54d8" providerId="LiveId" clId="{E3DA265B-855E-4DFD-8A7A-FC4947D15CA1}" dt="2023-05-18T13:17:03.050" v="6342" actId="403"/>
        <pc:sldMkLst>
          <pc:docMk/>
          <pc:sldMk cId="3398158695" sldId="269"/>
        </pc:sldMkLst>
        <pc:spChg chg="mod">
          <ac:chgData name="Z LP" userId="9d5c3e3fb88d54d8" providerId="LiveId" clId="{E3DA265B-855E-4DFD-8A7A-FC4947D15CA1}" dt="2023-05-18T13:15:33.815" v="6299" actId="122"/>
          <ac:spMkLst>
            <pc:docMk/>
            <pc:sldMk cId="3398158695" sldId="269"/>
            <ac:spMk id="2" creationId="{8785B570-333D-346E-9680-FB280248829D}"/>
          </ac:spMkLst>
        </pc:spChg>
        <pc:spChg chg="mod">
          <ac:chgData name="Z LP" userId="9d5c3e3fb88d54d8" providerId="LiveId" clId="{E3DA265B-855E-4DFD-8A7A-FC4947D15CA1}" dt="2023-05-18T13:17:03.050" v="6342" actId="403"/>
          <ac:spMkLst>
            <pc:docMk/>
            <pc:sldMk cId="3398158695" sldId="269"/>
            <ac:spMk id="3" creationId="{8698BA40-D7AA-5920-8E23-DEDD75C2C1F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1C78A3-0583-4DD9-9C17-C359BAB05D1F}" type="datetimeFigureOut">
              <a:rPr lang="zh-CN" altLang="en-US" smtClean="0"/>
              <a:t>2024-05-27</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23DDFEA-60B6-44E0-9044-86F1F80867FD}" type="slidenum">
              <a:rPr lang="zh-CN" altLang="en-US" smtClean="0"/>
              <a:t>‹#›</a:t>
            </a:fld>
            <a:endParaRPr lang="zh-CN" altLang="en-US"/>
          </a:p>
        </p:txBody>
      </p:sp>
    </p:spTree>
    <p:extLst>
      <p:ext uri="{BB962C8B-B14F-4D97-AF65-F5344CB8AC3E}">
        <p14:creationId xmlns:p14="http://schemas.microsoft.com/office/powerpoint/2010/main" val="3721256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上一节：如何分析由静态</a:t>
            </a:r>
            <a:r>
              <a:rPr lang="en-US" altLang="zh-CN" dirty="0"/>
              <a:t>CMOS</a:t>
            </a:r>
            <a:r>
              <a:rPr lang="zh-CN" altLang="en-US" dirty="0"/>
              <a:t>构成的多级逻辑门的时延分析，在此基础上可以在给定了逻辑功能的基础上，优化每一级的实现以及</a:t>
            </a:r>
            <a:r>
              <a:rPr lang="en-US" altLang="zh-CN" dirty="0"/>
              <a:t>gate sizing</a:t>
            </a:r>
            <a:r>
              <a:rPr lang="zh-CN" altLang="en-US" dirty="0"/>
              <a:t>来获得整个系统的最小时延。</a:t>
            </a:r>
            <a:endParaRPr lang="en-US" altLang="zh-CN" dirty="0"/>
          </a:p>
          <a:p>
            <a:r>
              <a:rPr lang="zh-CN" altLang="en-US" dirty="0"/>
              <a:t>本节：学习另一种实现逻辑功能的方法，即</a:t>
            </a:r>
            <a:r>
              <a:rPr lang="en-US" altLang="zh-CN" dirty="0"/>
              <a:t>Pass Transistor Logic</a:t>
            </a:r>
          </a:p>
          <a:p>
            <a:endParaRPr lang="zh-CN" altLang="en-US"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1</a:t>
            </a:fld>
            <a:endParaRPr lang="zh-CN" altLang="en-US"/>
          </a:p>
        </p:txBody>
      </p:sp>
    </p:spTree>
    <p:extLst>
      <p:ext uri="{BB962C8B-B14F-4D97-AF65-F5344CB8AC3E}">
        <p14:creationId xmlns:p14="http://schemas.microsoft.com/office/powerpoint/2010/main" val="64639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要形成通道，需要保证</a:t>
            </a:r>
            <a:r>
              <a:rPr lang="en-US" altLang="zh-CN" dirty="0"/>
              <a:t>V(GS)&gt;V(T)</a:t>
            </a:r>
          </a:p>
          <a:p>
            <a:r>
              <a:rPr lang="zh-CN" altLang="en-US" dirty="0"/>
              <a:t>问题：如果把某个</a:t>
            </a:r>
            <a:r>
              <a:rPr lang="en-US" altLang="zh-CN" dirty="0"/>
              <a:t>NMOS</a:t>
            </a:r>
            <a:r>
              <a:rPr lang="zh-CN" altLang="en-US" dirty="0"/>
              <a:t>的输出作为下一个</a:t>
            </a:r>
            <a:r>
              <a:rPr lang="en-US" altLang="zh-CN" dirty="0"/>
              <a:t>NMOS</a:t>
            </a:r>
            <a:r>
              <a:rPr lang="zh-CN" altLang="en-US" dirty="0"/>
              <a:t>的控制信号（接到</a:t>
            </a:r>
            <a:r>
              <a:rPr lang="en-US" altLang="zh-CN" dirty="0"/>
              <a:t>G</a:t>
            </a:r>
            <a:r>
              <a:rPr lang="zh-CN" altLang="en-US" dirty="0"/>
              <a:t>），则会导致相应的输出电压不断下降</a:t>
            </a:r>
            <a:endParaRPr lang="en-US" altLang="zh-CN" dirty="0"/>
          </a:p>
          <a:p>
            <a:r>
              <a:rPr lang="zh-CN" altLang="en-US" dirty="0"/>
              <a:t>因此不能出现这种情况</a:t>
            </a:r>
            <a:endParaRPr lang="en-US" altLang="zh-CN" dirty="0"/>
          </a:p>
          <a:p>
            <a:r>
              <a:rPr lang="en-US" altLang="zh-CN" dirty="0"/>
              <a:t>Swing</a:t>
            </a:r>
            <a:r>
              <a:rPr lang="zh-CN" altLang="en-US" dirty="0"/>
              <a:t>：摆幅</a:t>
            </a:r>
          </a:p>
        </p:txBody>
      </p:sp>
      <p:sp>
        <p:nvSpPr>
          <p:cNvPr id="4" name="灯片编号占位符 3"/>
          <p:cNvSpPr>
            <a:spLocks noGrp="1"/>
          </p:cNvSpPr>
          <p:nvPr>
            <p:ph type="sldNum" sz="quarter" idx="5"/>
          </p:nvPr>
        </p:nvSpPr>
        <p:spPr/>
        <p:txBody>
          <a:bodyPr/>
          <a:lstStyle/>
          <a:p>
            <a:fld id="{323DDFEA-60B6-44E0-9044-86F1F80867FD}" type="slidenum">
              <a:rPr lang="zh-CN" altLang="en-US" smtClean="0"/>
              <a:t>11</a:t>
            </a:fld>
            <a:endParaRPr lang="zh-CN" altLang="en-US"/>
          </a:p>
        </p:txBody>
      </p:sp>
    </p:spTree>
    <p:extLst>
      <p:ext uri="{BB962C8B-B14F-4D97-AF65-F5344CB8AC3E}">
        <p14:creationId xmlns:p14="http://schemas.microsoft.com/office/powerpoint/2010/main" val="577227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电压摆幅减少可能的影响场景：不同级的门可能使用不同的设计方式</a:t>
            </a:r>
            <a:endParaRPr lang="en-US" altLang="zh-CN" dirty="0"/>
          </a:p>
          <a:p>
            <a:pPr marL="171450" indent="-171450">
              <a:buFont typeface="Arial" panose="020B0604020202020204" pitchFamily="34" charset="0"/>
              <a:buChar char="•"/>
            </a:pPr>
            <a:r>
              <a:rPr lang="zh-CN" altLang="en-US" dirty="0"/>
              <a:t>分析</a:t>
            </a:r>
            <a:endParaRPr lang="en-US" altLang="zh-CN" dirty="0"/>
          </a:p>
          <a:p>
            <a:pPr marL="171450" indent="-171450">
              <a:buFont typeface="Arial" panose="020B0604020202020204" pitchFamily="34" charset="0"/>
              <a:buChar char="•"/>
            </a:pPr>
            <a:r>
              <a:rPr lang="zh-CN" altLang="en-US" dirty="0"/>
              <a:t>对</a:t>
            </a:r>
            <a:r>
              <a:rPr lang="en-US" altLang="zh-CN" dirty="0"/>
              <a:t>PUN</a:t>
            </a:r>
            <a:r>
              <a:rPr lang="zh-CN" altLang="en-US" dirty="0"/>
              <a:t>：无法关闭</a:t>
            </a:r>
            <a:r>
              <a:rPr lang="en-US" altLang="zh-CN" dirty="0"/>
              <a:t>PMOS</a:t>
            </a:r>
            <a:r>
              <a:rPr lang="zh-CN" altLang="en-US" dirty="0"/>
              <a:t>，不断工作，产生功耗</a:t>
            </a:r>
            <a:endParaRPr lang="en-US" altLang="zh-CN" dirty="0"/>
          </a:p>
          <a:p>
            <a:pPr marL="171450" indent="-171450">
              <a:buFont typeface="Arial" panose="020B0604020202020204" pitchFamily="34" charset="0"/>
              <a:buChar char="•"/>
            </a:pPr>
            <a:r>
              <a:rPr lang="zh-CN" altLang="en-US" dirty="0"/>
              <a:t>对</a:t>
            </a:r>
            <a:r>
              <a:rPr lang="en-US" altLang="zh-CN" dirty="0"/>
              <a:t>PDN</a:t>
            </a:r>
            <a:r>
              <a:rPr lang="zh-CN" altLang="en-US" dirty="0"/>
              <a:t>：</a:t>
            </a:r>
            <a:r>
              <a:rPr lang="en-US" altLang="zh-CN" dirty="0"/>
              <a:t>V(GS)</a:t>
            </a:r>
            <a:r>
              <a:rPr lang="zh-CN" altLang="en-US" dirty="0"/>
              <a:t>减小，放电电流减少，放电时间增多</a:t>
            </a:r>
            <a:endParaRPr lang="en-US" altLang="zh-CN" dirty="0"/>
          </a:p>
          <a:p>
            <a:pPr marL="0" indent="0">
              <a:buFont typeface="Arial" panose="020B0604020202020204" pitchFamily="34" charset="0"/>
              <a:buNone/>
            </a:pPr>
            <a:r>
              <a:rPr lang="zh-CN" altLang="en-US" dirty="0"/>
              <a:t>图：仿真结果</a:t>
            </a:r>
          </a:p>
        </p:txBody>
      </p:sp>
      <p:sp>
        <p:nvSpPr>
          <p:cNvPr id="4" name="灯片编号占位符 3"/>
          <p:cNvSpPr>
            <a:spLocks noGrp="1"/>
          </p:cNvSpPr>
          <p:nvPr>
            <p:ph type="sldNum" sz="quarter" idx="5"/>
          </p:nvPr>
        </p:nvSpPr>
        <p:spPr/>
        <p:txBody>
          <a:bodyPr/>
          <a:lstStyle/>
          <a:p>
            <a:fld id="{323DDFEA-60B6-44E0-9044-86F1F80867FD}" type="slidenum">
              <a:rPr lang="zh-CN" altLang="en-US" smtClean="0"/>
              <a:t>12</a:t>
            </a:fld>
            <a:endParaRPr lang="zh-CN" altLang="en-US"/>
          </a:p>
        </p:txBody>
      </p:sp>
    </p:spTree>
    <p:extLst>
      <p:ext uri="{BB962C8B-B14F-4D97-AF65-F5344CB8AC3E}">
        <p14:creationId xmlns:p14="http://schemas.microsoft.com/office/powerpoint/2010/main" val="1395475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是</a:t>
            </a:r>
            <a:r>
              <a:rPr lang="en-US" altLang="zh-CN" dirty="0"/>
              <a:t>static</a:t>
            </a:r>
            <a:r>
              <a:rPr lang="zh-CN" altLang="en-US" dirty="0"/>
              <a:t>的，在所有情况下，两个电源轨均存在低阻抗路径</a:t>
            </a:r>
            <a:endParaRPr lang="en-US" altLang="zh-CN" dirty="0"/>
          </a:p>
          <a:p>
            <a:pPr marL="171450" indent="-171450">
              <a:buFont typeface="Arial" panose="020B0604020202020204" pitchFamily="34" charset="0"/>
              <a:buChar char="•"/>
            </a:pPr>
            <a:r>
              <a:rPr lang="zh-CN" altLang="en-US" dirty="0"/>
              <a:t>起到的都是开关功能，</a:t>
            </a:r>
            <a:r>
              <a:rPr lang="en-US" altLang="zh-CN" dirty="0"/>
              <a:t>size</a:t>
            </a:r>
            <a:r>
              <a:rPr lang="zh-CN" altLang="en-US" dirty="0"/>
              <a:t>不影响功能</a:t>
            </a:r>
            <a:endParaRPr lang="en-US" altLang="zh-CN" dirty="0"/>
          </a:p>
          <a:p>
            <a:pPr marL="171450" indent="-171450">
              <a:buFont typeface="Arial" panose="020B0604020202020204" pitchFamily="34" charset="0"/>
              <a:buChar char="•"/>
            </a:pPr>
            <a:r>
              <a:rPr lang="zh-CN" altLang="en-US" dirty="0"/>
              <a:t>容易实现，知道真值表后就可以将</a:t>
            </a:r>
            <a:r>
              <a:rPr lang="en-US" altLang="zh-CN" dirty="0"/>
              <a:t>N-1</a:t>
            </a:r>
            <a:r>
              <a:rPr lang="zh-CN" altLang="en-US" dirty="0"/>
              <a:t>个输入作为控制</a:t>
            </a:r>
            <a:endParaRPr lang="en-US" altLang="zh-CN" dirty="0"/>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r>
              <a:rPr lang="zh-CN" altLang="en-US" dirty="0"/>
              <a:t>如果只用</a:t>
            </a:r>
            <a:r>
              <a:rPr lang="en-US" altLang="zh-CN" dirty="0"/>
              <a:t>NMOS</a:t>
            </a:r>
            <a:r>
              <a:rPr lang="zh-CN" altLang="en-US" dirty="0"/>
              <a:t>或</a:t>
            </a:r>
            <a:r>
              <a:rPr lang="en-US" altLang="zh-CN" dirty="0"/>
              <a:t>PMOS</a:t>
            </a:r>
            <a:r>
              <a:rPr lang="zh-CN" altLang="en-US" dirty="0"/>
              <a:t>设计，则</a:t>
            </a:r>
            <a:r>
              <a:rPr lang="zh-CN" altLang="en-US"/>
              <a:t>会导致静态功耗问题以及输出</a:t>
            </a:r>
            <a:r>
              <a:rPr lang="zh-CN" altLang="en-US" dirty="0"/>
              <a:t>无法实现</a:t>
            </a:r>
            <a:r>
              <a:rPr lang="en-US" altLang="zh-CN" dirty="0"/>
              <a:t>0-VDD</a:t>
            </a:r>
            <a:r>
              <a:rPr lang="zh-CN" altLang="en-US" dirty="0"/>
              <a:t>的摆幅</a:t>
            </a:r>
            <a:endParaRPr lang="en-US" altLang="zh-CN"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13</a:t>
            </a:fld>
            <a:endParaRPr lang="zh-CN" altLang="en-US"/>
          </a:p>
        </p:txBody>
      </p:sp>
    </p:spTree>
    <p:extLst>
      <p:ext uri="{BB962C8B-B14F-4D97-AF65-F5344CB8AC3E}">
        <p14:creationId xmlns:p14="http://schemas.microsoft.com/office/powerpoint/2010/main" val="276487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回顾静态</a:t>
            </a:r>
            <a:r>
              <a:rPr lang="en-US" altLang="zh-CN" dirty="0"/>
              <a:t>CMOS</a:t>
            </a:r>
            <a:r>
              <a:rPr lang="zh-CN" altLang="en-US" dirty="0"/>
              <a:t>相关内容，并结合和本章内容的关联</a:t>
            </a:r>
            <a:endParaRPr lang="en-US" altLang="zh-CN" dirty="0"/>
          </a:p>
          <a:p>
            <a:r>
              <a:rPr lang="zh-CN" altLang="en-US" dirty="0"/>
              <a:t>互补</a:t>
            </a:r>
            <a:r>
              <a:rPr lang="en-US" altLang="zh-CN" dirty="0"/>
              <a:t>CMOS</a:t>
            </a:r>
            <a:r>
              <a:rPr lang="zh-CN" altLang="en-US" dirty="0"/>
              <a:t>方法即之前介绍的方法，如无特殊标识，课件中提到的</a:t>
            </a:r>
            <a:r>
              <a:rPr lang="en-US" altLang="zh-CN" dirty="0"/>
              <a:t>static CMOS</a:t>
            </a:r>
            <a:r>
              <a:rPr lang="zh-CN" altLang="en-US" dirty="0"/>
              <a:t>类型都指此类型</a:t>
            </a:r>
            <a:endParaRPr lang="en-US" altLang="zh-CN" dirty="0"/>
          </a:p>
          <a:p>
            <a:r>
              <a:rPr lang="zh-CN" altLang="en-US" dirty="0"/>
              <a:t>之后回顾一下</a:t>
            </a:r>
            <a:r>
              <a:rPr lang="en-US" altLang="zh-CN" dirty="0"/>
              <a:t>MOSFET</a:t>
            </a:r>
            <a:r>
              <a:rPr lang="zh-CN" altLang="en-US" dirty="0"/>
              <a:t>的构造，方便后续内容讲解</a:t>
            </a:r>
            <a:endParaRPr lang="en-US" altLang="zh-CN"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2</a:t>
            </a:fld>
            <a:endParaRPr lang="zh-CN" altLang="en-US"/>
          </a:p>
        </p:txBody>
      </p:sp>
    </p:spTree>
    <p:extLst>
      <p:ext uri="{BB962C8B-B14F-4D97-AF65-F5344CB8AC3E}">
        <p14:creationId xmlns:p14="http://schemas.microsoft.com/office/powerpoint/2010/main" val="182007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依顺序讲解</a:t>
            </a:r>
            <a:endParaRPr lang="en-US" altLang="zh-CN" dirty="0"/>
          </a:p>
          <a:p>
            <a:r>
              <a:rPr lang="zh-CN" altLang="en-US" dirty="0"/>
              <a:t>什么是</a:t>
            </a:r>
            <a:r>
              <a:rPr lang="en-US" altLang="zh-CN" dirty="0"/>
              <a:t>static CMOS?</a:t>
            </a:r>
            <a:r>
              <a:rPr lang="zh-CN" altLang="en-US" dirty="0"/>
              <a:t>（之前的设计限制）</a:t>
            </a:r>
            <a:endParaRPr lang="en-US" altLang="zh-CN" dirty="0"/>
          </a:p>
          <a:p>
            <a:r>
              <a:rPr lang="en-US" altLang="zh-CN" dirty="0"/>
              <a:t>1.</a:t>
            </a:r>
            <a:r>
              <a:rPr lang="zh-CN" altLang="en-US" dirty="0"/>
              <a:t>输入信号只接到</a:t>
            </a:r>
            <a:r>
              <a:rPr lang="en-US" altLang="zh-CN" dirty="0"/>
              <a:t>MOSFET</a:t>
            </a:r>
            <a:r>
              <a:rPr lang="zh-CN" altLang="en-US" dirty="0"/>
              <a:t>的</a:t>
            </a:r>
            <a:r>
              <a:rPr lang="en-US" altLang="zh-CN" dirty="0"/>
              <a:t>gate</a:t>
            </a:r>
            <a:r>
              <a:rPr lang="zh-CN" altLang="en-US" dirty="0"/>
              <a:t>端口</a:t>
            </a:r>
            <a:endParaRPr lang="en-US" altLang="zh-CN" dirty="0"/>
          </a:p>
          <a:p>
            <a:r>
              <a:rPr lang="en-US" altLang="zh-CN" dirty="0"/>
              <a:t>2.</a:t>
            </a:r>
            <a:r>
              <a:rPr lang="zh-CN" altLang="en-US" dirty="0"/>
              <a:t>为何</a:t>
            </a:r>
            <a:r>
              <a:rPr lang="en-US" altLang="zh-CN" dirty="0"/>
              <a:t>PDN</a:t>
            </a:r>
            <a:r>
              <a:rPr lang="zh-CN" altLang="en-US" dirty="0"/>
              <a:t>与</a:t>
            </a:r>
            <a:r>
              <a:rPr lang="en-US" altLang="zh-CN" dirty="0"/>
              <a:t>PUN</a:t>
            </a:r>
            <a:r>
              <a:rPr lang="zh-CN" altLang="en-US" dirty="0"/>
              <a:t>要时延</a:t>
            </a:r>
            <a:r>
              <a:rPr lang="en-US" altLang="zh-CN" dirty="0"/>
              <a:t>NMOS</a:t>
            </a:r>
            <a:r>
              <a:rPr lang="zh-CN" altLang="en-US" dirty="0"/>
              <a:t>与</a:t>
            </a:r>
            <a:r>
              <a:rPr lang="en-US" altLang="zh-CN" dirty="0"/>
              <a:t>PMOS</a:t>
            </a:r>
            <a:r>
              <a:rPr lang="zh-CN" altLang="en-US" dirty="0"/>
              <a:t>（由于阈值电压的影响）</a:t>
            </a:r>
            <a:endParaRPr lang="en-US" altLang="zh-CN" dirty="0"/>
          </a:p>
          <a:p>
            <a:r>
              <a:rPr lang="en-US" altLang="zh-CN" dirty="0"/>
              <a:t>3.</a:t>
            </a:r>
            <a:r>
              <a:rPr lang="zh-CN" altLang="en-US" dirty="0"/>
              <a:t>为了使得输出稳定，保证输出通过一条低电阻的路径与</a:t>
            </a:r>
            <a:r>
              <a:rPr lang="en-US" altLang="zh-CN" dirty="0"/>
              <a:t>VDD</a:t>
            </a:r>
            <a:r>
              <a:rPr lang="zh-CN" altLang="en-US" dirty="0"/>
              <a:t>或者</a:t>
            </a:r>
            <a:r>
              <a:rPr lang="en-US" altLang="zh-CN" dirty="0"/>
              <a:t>GND</a:t>
            </a:r>
            <a:r>
              <a:rPr lang="zh-CN" altLang="en-US" dirty="0"/>
              <a:t>相连</a:t>
            </a:r>
            <a:endParaRPr lang="en-US" altLang="zh-CN" dirty="0"/>
          </a:p>
          <a:p>
            <a:r>
              <a:rPr lang="en-US" altLang="zh-CN" dirty="0"/>
              <a:t>4.</a:t>
            </a:r>
            <a:r>
              <a:rPr lang="zh-CN" altLang="en-US" dirty="0"/>
              <a:t>如何通过排列组合实现，实现了</a:t>
            </a:r>
            <a:r>
              <a:rPr lang="en-US" altLang="zh-CN" dirty="0"/>
              <a:t>NAND</a:t>
            </a:r>
            <a:r>
              <a:rPr lang="zh-CN" altLang="en-US" dirty="0"/>
              <a:t>和</a:t>
            </a:r>
            <a:r>
              <a:rPr lang="en-US" altLang="zh-CN" dirty="0"/>
              <a:t>NOR</a:t>
            </a:r>
            <a:r>
              <a:rPr lang="zh-CN" altLang="en-US" dirty="0"/>
              <a:t>，通过完备性知道其可实现任意功能的逻辑功能</a:t>
            </a:r>
            <a:endParaRPr lang="en-US" altLang="zh-CN" dirty="0"/>
          </a:p>
          <a:p>
            <a:r>
              <a:rPr lang="zh-CN" altLang="en-US" dirty="0"/>
              <a:t>问题：</a:t>
            </a:r>
            <a:r>
              <a:rPr lang="en-US" altLang="zh-CN" dirty="0" err="1"/>
              <a:t>Limitied</a:t>
            </a:r>
            <a:r>
              <a:rPr lang="en-US" altLang="zh-CN" dirty="0"/>
              <a:t> Logic Function</a:t>
            </a:r>
            <a:r>
              <a:rPr lang="zh-CN" altLang="en-US" dirty="0"/>
              <a:t>：虽然可以实现任意功能，但是本质是先实现</a:t>
            </a:r>
            <a:r>
              <a:rPr lang="en-US" altLang="zh-CN" dirty="0"/>
              <a:t>NAND</a:t>
            </a:r>
            <a:r>
              <a:rPr lang="zh-CN" altLang="en-US" dirty="0"/>
              <a:t>和</a:t>
            </a:r>
            <a:r>
              <a:rPr lang="en-US" altLang="zh-CN" dirty="0"/>
              <a:t>NOR</a:t>
            </a:r>
            <a:r>
              <a:rPr lang="zh-CN" altLang="en-US" dirty="0"/>
              <a:t>，要实现这之外的门，哪怕只有</a:t>
            </a:r>
            <a:r>
              <a:rPr lang="en-US" altLang="zh-CN" dirty="0"/>
              <a:t>2</a:t>
            </a:r>
            <a:r>
              <a:rPr lang="zh-CN" altLang="en-US" dirty="0"/>
              <a:t>输入，也要付出较大的代价</a:t>
            </a:r>
            <a:endParaRPr lang="en-US" altLang="zh-CN"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3</a:t>
            </a:fld>
            <a:endParaRPr lang="zh-CN" altLang="en-US"/>
          </a:p>
        </p:txBody>
      </p:sp>
    </p:spTree>
    <p:extLst>
      <p:ext uri="{BB962C8B-B14F-4D97-AF65-F5344CB8AC3E}">
        <p14:creationId xmlns:p14="http://schemas.microsoft.com/office/powerpoint/2010/main" val="29272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err="1"/>
              <a:t>Limitied</a:t>
            </a:r>
            <a:r>
              <a:rPr lang="en-US" altLang="zh-CN" dirty="0"/>
              <a:t> Logic Function</a:t>
            </a:r>
            <a:r>
              <a:rPr lang="zh-CN" altLang="en-US" dirty="0"/>
              <a:t>：例子</a:t>
            </a:r>
            <a:endParaRPr lang="en-US" altLang="zh-CN" dirty="0"/>
          </a:p>
          <a:p>
            <a:r>
              <a:rPr lang="zh-CN" altLang="en-US" dirty="0"/>
              <a:t>实现</a:t>
            </a:r>
            <a:r>
              <a:rPr lang="en-US" altLang="zh-CN" dirty="0"/>
              <a:t>2</a:t>
            </a:r>
            <a:r>
              <a:rPr lang="zh-CN" altLang="en-US" dirty="0"/>
              <a:t>输入的</a:t>
            </a:r>
            <a:r>
              <a:rPr lang="en-US" altLang="zh-CN" dirty="0"/>
              <a:t>XOR</a:t>
            </a:r>
            <a:r>
              <a:rPr lang="zh-CN" altLang="en-US" dirty="0"/>
              <a:t>需要</a:t>
            </a:r>
            <a:r>
              <a:rPr lang="en-US" altLang="zh-CN" dirty="0"/>
              <a:t>12</a:t>
            </a:r>
            <a:r>
              <a:rPr lang="zh-CN" altLang="en-US" dirty="0"/>
              <a:t>个</a:t>
            </a:r>
            <a:r>
              <a:rPr lang="en-US" altLang="zh-CN" dirty="0"/>
              <a:t>Transistor</a:t>
            </a:r>
          </a:p>
          <a:p>
            <a:r>
              <a:rPr lang="en-US" altLang="zh-CN" dirty="0"/>
              <a:t>Static CMOS</a:t>
            </a:r>
            <a:r>
              <a:rPr lang="zh-CN" altLang="en-US" dirty="0"/>
              <a:t>可以实现这样的设计，但是如果不是</a:t>
            </a:r>
            <a:r>
              <a:rPr lang="en-US" altLang="zh-CN" dirty="0"/>
              <a:t>NAND</a:t>
            </a:r>
            <a:r>
              <a:rPr lang="zh-CN" altLang="en-US" dirty="0"/>
              <a:t>和</a:t>
            </a:r>
            <a:r>
              <a:rPr lang="en-US" altLang="zh-CN" dirty="0"/>
              <a:t>NOR</a:t>
            </a:r>
            <a:r>
              <a:rPr lang="zh-CN" altLang="en-US" dirty="0"/>
              <a:t>类似的功能，就有可能要付出较大的代价（电路结构比较复杂）</a:t>
            </a:r>
          </a:p>
        </p:txBody>
      </p:sp>
      <p:sp>
        <p:nvSpPr>
          <p:cNvPr id="4" name="灯片编号占位符 3"/>
          <p:cNvSpPr>
            <a:spLocks noGrp="1"/>
          </p:cNvSpPr>
          <p:nvPr>
            <p:ph type="sldNum" sz="quarter" idx="5"/>
          </p:nvPr>
        </p:nvSpPr>
        <p:spPr/>
        <p:txBody>
          <a:bodyPr/>
          <a:lstStyle/>
          <a:p>
            <a:fld id="{323DDFEA-60B6-44E0-9044-86F1F80867FD}" type="slidenum">
              <a:rPr lang="zh-CN" altLang="en-US" smtClean="0"/>
              <a:t>4</a:t>
            </a:fld>
            <a:endParaRPr lang="zh-CN" altLang="en-US"/>
          </a:p>
        </p:txBody>
      </p:sp>
    </p:spTree>
    <p:extLst>
      <p:ext uri="{BB962C8B-B14F-4D97-AF65-F5344CB8AC3E}">
        <p14:creationId xmlns:p14="http://schemas.microsoft.com/office/powerpoint/2010/main" val="3236108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从本质上梳理：</a:t>
            </a:r>
            <a:endParaRPr lang="en-US" altLang="zh-CN" dirty="0"/>
          </a:p>
          <a:p>
            <a:r>
              <a:rPr lang="zh-CN" altLang="en-US" dirty="0"/>
              <a:t>两个</a:t>
            </a:r>
            <a:r>
              <a:rPr lang="en-US" altLang="zh-CN" dirty="0"/>
              <a:t>NMOS</a:t>
            </a:r>
            <a:r>
              <a:rPr lang="zh-CN" altLang="en-US" dirty="0"/>
              <a:t>串联，实现的是</a:t>
            </a:r>
            <a:r>
              <a:rPr lang="en-US" altLang="zh-CN" dirty="0"/>
              <a:t>AND</a:t>
            </a:r>
            <a:r>
              <a:rPr lang="zh-CN" altLang="en-US" dirty="0"/>
              <a:t>的功能。但是由于我们在</a:t>
            </a:r>
            <a:r>
              <a:rPr lang="en-US" altLang="zh-CN" dirty="0"/>
              <a:t>static CMOS</a:t>
            </a:r>
            <a:r>
              <a:rPr lang="zh-CN" altLang="en-US" dirty="0"/>
              <a:t>的设计中，考虑到</a:t>
            </a:r>
            <a:r>
              <a:rPr lang="en-US" altLang="zh-CN" dirty="0"/>
              <a:t>NMOS</a:t>
            </a:r>
            <a:r>
              <a:rPr lang="zh-CN" altLang="en-US" dirty="0"/>
              <a:t>适合构建</a:t>
            </a:r>
            <a:r>
              <a:rPr lang="en-US" altLang="zh-CN" dirty="0"/>
              <a:t>PDN</a:t>
            </a:r>
            <a:r>
              <a:rPr lang="zh-CN" altLang="en-US" dirty="0"/>
              <a:t>，所以将</a:t>
            </a:r>
            <a:r>
              <a:rPr lang="en-US" altLang="zh-CN" dirty="0"/>
              <a:t>NMOS</a:t>
            </a:r>
            <a:r>
              <a:rPr lang="zh-CN" altLang="en-US" dirty="0"/>
              <a:t>接地</a:t>
            </a:r>
            <a:r>
              <a:rPr lang="en-US" altLang="zh-CN" dirty="0"/>
              <a:t>(X</a:t>
            </a:r>
            <a:r>
              <a:rPr lang="zh-CN" altLang="en-US" dirty="0"/>
              <a:t>端口</a:t>
            </a:r>
            <a:r>
              <a:rPr lang="en-US" altLang="zh-CN" dirty="0"/>
              <a:t>)</a:t>
            </a:r>
            <a:r>
              <a:rPr lang="zh-CN" altLang="en-US" dirty="0"/>
              <a:t>，导致其实现的功能为</a:t>
            </a:r>
            <a:r>
              <a:rPr lang="en-US" altLang="zh-CN" dirty="0"/>
              <a:t>INV(AB)</a:t>
            </a:r>
            <a:r>
              <a:rPr lang="zh-CN" altLang="en-US" dirty="0"/>
              <a:t>。</a:t>
            </a:r>
            <a:endParaRPr lang="en-US" altLang="zh-CN" dirty="0"/>
          </a:p>
          <a:p>
            <a:r>
              <a:rPr lang="zh-CN" altLang="en-US" dirty="0"/>
              <a:t>现在放宽这个范围，让</a:t>
            </a:r>
            <a:r>
              <a:rPr lang="en-US" altLang="zh-CN" dirty="0"/>
              <a:t>static CMOS</a:t>
            </a:r>
            <a:r>
              <a:rPr lang="zh-CN" altLang="en-US" dirty="0"/>
              <a:t>的</a:t>
            </a:r>
            <a:r>
              <a:rPr lang="en-US" altLang="zh-CN" dirty="0"/>
              <a:t>input</a:t>
            </a:r>
            <a:r>
              <a:rPr lang="zh-CN" altLang="en-US" dirty="0"/>
              <a:t>除了能和</a:t>
            </a:r>
            <a:r>
              <a:rPr lang="en-US" altLang="zh-CN" dirty="0"/>
              <a:t>transistor</a:t>
            </a:r>
            <a:r>
              <a:rPr lang="zh-CN" altLang="en-US" dirty="0"/>
              <a:t>的</a:t>
            </a:r>
            <a:r>
              <a:rPr lang="en-US" altLang="zh-CN" dirty="0" err="1"/>
              <a:t>tgate</a:t>
            </a:r>
            <a:r>
              <a:rPr lang="zh-CN" altLang="en-US" dirty="0"/>
              <a:t>相连，还可以连到</a:t>
            </a:r>
            <a:r>
              <a:rPr lang="en-US" altLang="zh-CN" dirty="0"/>
              <a:t>source</a:t>
            </a:r>
            <a:r>
              <a:rPr lang="zh-CN" altLang="en-US" dirty="0"/>
              <a:t>和</a:t>
            </a:r>
            <a:r>
              <a:rPr lang="en-US" altLang="zh-CN" dirty="0"/>
              <a:t>drain</a:t>
            </a:r>
            <a:r>
              <a:rPr lang="zh-CN" altLang="en-US" dirty="0"/>
              <a:t>，</a:t>
            </a:r>
            <a:endParaRPr lang="en-US" altLang="zh-CN" dirty="0"/>
          </a:p>
          <a:p>
            <a:r>
              <a:rPr lang="zh-CN" altLang="en-US" dirty="0"/>
              <a:t>现在考虑</a:t>
            </a:r>
            <a:r>
              <a:rPr lang="en-US" altLang="zh-CN" dirty="0"/>
              <a:t>X</a:t>
            </a:r>
            <a:r>
              <a:rPr lang="zh-CN" altLang="en-US" dirty="0"/>
              <a:t>可以接入到任意的输入，这时候发现本质上串联</a:t>
            </a:r>
            <a:r>
              <a:rPr lang="en-US" altLang="zh-CN" dirty="0"/>
              <a:t>NMOS</a:t>
            </a:r>
            <a:r>
              <a:rPr lang="zh-CN" altLang="en-US" dirty="0"/>
              <a:t>的功能就变成了一个</a:t>
            </a:r>
            <a:r>
              <a:rPr lang="en-US" altLang="zh-CN" dirty="0"/>
              <a:t>2</a:t>
            </a:r>
            <a:r>
              <a:rPr lang="zh-CN" altLang="en-US" dirty="0"/>
              <a:t>输入控制的开关，这样可以使用新的方式来构造电路</a:t>
            </a:r>
            <a:endParaRPr lang="en-US" altLang="zh-CN"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5</a:t>
            </a:fld>
            <a:endParaRPr lang="zh-CN" altLang="en-US"/>
          </a:p>
        </p:txBody>
      </p:sp>
    </p:spTree>
    <p:extLst>
      <p:ext uri="{BB962C8B-B14F-4D97-AF65-F5344CB8AC3E}">
        <p14:creationId xmlns:p14="http://schemas.microsoft.com/office/powerpoint/2010/main" val="218247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PTL</a:t>
            </a:r>
            <a:r>
              <a:rPr lang="zh-CN" altLang="en-US" dirty="0"/>
              <a:t>：传输管逻辑</a:t>
            </a:r>
            <a:endParaRPr lang="en-US" altLang="zh-CN" dirty="0"/>
          </a:p>
          <a:p>
            <a:r>
              <a:rPr lang="zh-CN" altLang="en-US" dirty="0"/>
              <a:t>这就是</a:t>
            </a:r>
            <a:r>
              <a:rPr lang="en-US" altLang="zh-CN" dirty="0"/>
              <a:t>Pass Transistor</a:t>
            </a:r>
            <a:r>
              <a:rPr lang="zh-CN" altLang="en-US" dirty="0"/>
              <a:t>的设计思路：即回归到晶体管最本质的开关功能，控制开则信号通过</a:t>
            </a:r>
            <a:endParaRPr lang="en-US" altLang="zh-CN" dirty="0"/>
          </a:p>
          <a:p>
            <a:r>
              <a:rPr lang="zh-CN" altLang="en-US" dirty="0"/>
              <a:t>比起原本的设计，部分的输入可能会变成传输信号，不比原本都接到</a:t>
            </a:r>
            <a:r>
              <a:rPr lang="en-US" altLang="zh-CN" dirty="0"/>
              <a:t>gate</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6</a:t>
            </a:fld>
            <a:endParaRPr lang="zh-CN" altLang="en-US"/>
          </a:p>
        </p:txBody>
      </p:sp>
    </p:spTree>
    <p:extLst>
      <p:ext uri="{BB962C8B-B14F-4D97-AF65-F5344CB8AC3E}">
        <p14:creationId xmlns:p14="http://schemas.microsoft.com/office/powerpoint/2010/main" val="280503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设计一个</a:t>
            </a:r>
            <a:r>
              <a:rPr lang="en-US" altLang="zh-CN" dirty="0"/>
              <a:t>2</a:t>
            </a:r>
            <a:r>
              <a:rPr lang="zh-CN" altLang="en-US" dirty="0"/>
              <a:t>输入的</a:t>
            </a:r>
            <a:r>
              <a:rPr lang="en-US" altLang="zh-CN" dirty="0"/>
              <a:t>AND:</a:t>
            </a:r>
          </a:p>
          <a:p>
            <a:r>
              <a:rPr lang="zh-CN" altLang="en-US" dirty="0"/>
              <a:t>使用</a:t>
            </a:r>
            <a:r>
              <a:rPr lang="en-US" altLang="zh-CN" dirty="0"/>
              <a:t>static CMOS</a:t>
            </a:r>
            <a:r>
              <a:rPr lang="zh-CN" altLang="en-US" dirty="0"/>
              <a:t>：一个</a:t>
            </a:r>
            <a:r>
              <a:rPr lang="en-US" altLang="zh-CN" dirty="0"/>
              <a:t>NAND</a:t>
            </a:r>
            <a:r>
              <a:rPr lang="zh-CN" altLang="en-US" dirty="0"/>
              <a:t>，再加反相器</a:t>
            </a:r>
            <a:endParaRPr lang="en-US" altLang="zh-CN" dirty="0"/>
          </a:p>
          <a:p>
            <a:r>
              <a:rPr lang="en-US" altLang="zh-CN" dirty="0"/>
              <a:t>4</a:t>
            </a:r>
            <a:r>
              <a:rPr lang="zh-CN" altLang="en-US" dirty="0"/>
              <a:t>个</a:t>
            </a:r>
            <a:r>
              <a:rPr lang="en-US" altLang="zh-CN" dirty="0"/>
              <a:t>transistor</a:t>
            </a:r>
            <a:r>
              <a:rPr lang="zh-CN" altLang="en-US" dirty="0"/>
              <a:t>：</a:t>
            </a:r>
            <a:r>
              <a:rPr lang="en-US" altLang="zh-CN" dirty="0"/>
              <a:t>2</a:t>
            </a:r>
            <a:r>
              <a:rPr lang="zh-CN" altLang="en-US" dirty="0"/>
              <a:t>个</a:t>
            </a:r>
            <a:r>
              <a:rPr lang="en-US" altLang="zh-CN" dirty="0"/>
              <a:t>NMOS</a:t>
            </a:r>
            <a:r>
              <a:rPr lang="zh-CN" altLang="en-US" dirty="0"/>
              <a:t>，加上产生</a:t>
            </a:r>
            <a:r>
              <a:rPr lang="en-US" altLang="zh-CN" dirty="0"/>
              <a:t>~B</a:t>
            </a:r>
            <a:r>
              <a:rPr lang="zh-CN" altLang="en-US" dirty="0"/>
              <a:t>的</a:t>
            </a:r>
            <a:r>
              <a:rPr lang="en-US" altLang="zh-CN" dirty="0"/>
              <a:t>2</a:t>
            </a:r>
            <a:r>
              <a:rPr lang="zh-CN" altLang="en-US" dirty="0"/>
              <a:t>个</a:t>
            </a:r>
            <a:endParaRPr lang="en-US" altLang="zh-CN" dirty="0"/>
          </a:p>
          <a:p>
            <a:r>
              <a:rPr lang="zh-CN" altLang="en-US" dirty="0"/>
              <a:t>练习：使用</a:t>
            </a:r>
            <a:r>
              <a:rPr lang="en-US" altLang="zh-CN" dirty="0"/>
              <a:t>static CMOS</a:t>
            </a:r>
            <a:r>
              <a:rPr lang="zh-CN" altLang="en-US" dirty="0"/>
              <a:t>需要</a:t>
            </a:r>
            <a:r>
              <a:rPr lang="en-US" altLang="zh-CN" dirty="0"/>
              <a:t>4+2=6</a:t>
            </a:r>
            <a:r>
              <a:rPr lang="zh-CN" altLang="en-US" dirty="0"/>
              <a:t>个</a:t>
            </a:r>
            <a:endParaRPr lang="en-US" altLang="zh-CN"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7</a:t>
            </a:fld>
            <a:endParaRPr lang="zh-CN" altLang="en-US"/>
          </a:p>
        </p:txBody>
      </p:sp>
    </p:spTree>
    <p:extLst>
      <p:ext uri="{BB962C8B-B14F-4D97-AF65-F5344CB8AC3E}">
        <p14:creationId xmlns:p14="http://schemas.microsoft.com/office/powerpoint/2010/main" val="18337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那如何扩展到多输入情况？</a:t>
            </a:r>
            <a:endParaRPr lang="en-US" altLang="zh-CN" dirty="0"/>
          </a:p>
          <a:p>
            <a:r>
              <a:rPr lang="zh-CN" altLang="en-US" dirty="0"/>
              <a:t>根据控制信号分析情况，结合输入的关系。选择</a:t>
            </a:r>
            <a:r>
              <a:rPr lang="en-US" altLang="zh-CN" dirty="0"/>
              <a:t>A</a:t>
            </a:r>
            <a:r>
              <a:rPr lang="zh-CN" altLang="en-US" dirty="0"/>
              <a:t>、</a:t>
            </a:r>
            <a:r>
              <a:rPr lang="en-US" altLang="zh-CN" dirty="0"/>
              <a:t>B</a:t>
            </a:r>
            <a:r>
              <a:rPr lang="zh-CN" altLang="en-US" dirty="0"/>
              <a:t>进行控制，</a:t>
            </a:r>
            <a:r>
              <a:rPr lang="en-US" altLang="zh-CN" dirty="0"/>
              <a:t>2*2</a:t>
            </a:r>
            <a:r>
              <a:rPr lang="zh-CN" altLang="en-US" dirty="0"/>
              <a:t>有</a:t>
            </a:r>
            <a:r>
              <a:rPr lang="en-US" altLang="zh-CN" dirty="0"/>
              <a:t>4</a:t>
            </a:r>
            <a:r>
              <a:rPr lang="zh-CN" altLang="en-US" dirty="0"/>
              <a:t>种情况。</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23DDFEA-60B6-44E0-9044-86F1F80867FD}" type="slidenum">
              <a:rPr lang="zh-CN" altLang="en-US" smtClean="0"/>
              <a:t>9</a:t>
            </a:fld>
            <a:endParaRPr lang="zh-CN" altLang="en-US"/>
          </a:p>
        </p:txBody>
      </p:sp>
    </p:spTree>
    <p:extLst>
      <p:ext uri="{BB962C8B-B14F-4D97-AF65-F5344CB8AC3E}">
        <p14:creationId xmlns:p14="http://schemas.microsoft.com/office/powerpoint/2010/main" val="400275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这种情况下使用互补</a:t>
            </a:r>
            <a:r>
              <a:rPr lang="en-US" altLang="zh-CN" dirty="0"/>
              <a:t>CMOS</a:t>
            </a:r>
            <a:r>
              <a:rPr lang="zh-CN" altLang="en-US" dirty="0"/>
              <a:t>只需要</a:t>
            </a:r>
            <a:r>
              <a:rPr lang="en-US" altLang="zh-CN" dirty="0"/>
              <a:t>2N</a:t>
            </a:r>
            <a:r>
              <a:rPr lang="zh-CN" altLang="en-US" dirty="0"/>
              <a:t>个</a:t>
            </a:r>
            <a:r>
              <a:rPr lang="en-US" altLang="zh-CN" dirty="0"/>
              <a:t>Transistor</a:t>
            </a:r>
            <a:r>
              <a:rPr lang="zh-CN" altLang="en-US" dirty="0"/>
              <a:t>。</a:t>
            </a:r>
            <a:endParaRPr lang="en-US" altLang="zh-CN" dirty="0"/>
          </a:p>
          <a:p>
            <a:r>
              <a:rPr lang="zh-CN" altLang="en-US" dirty="0"/>
              <a:t>可以发现各自的优势与逻辑功能息息相关</a:t>
            </a:r>
          </a:p>
        </p:txBody>
      </p:sp>
      <p:sp>
        <p:nvSpPr>
          <p:cNvPr id="4" name="灯片编号占位符 3"/>
          <p:cNvSpPr>
            <a:spLocks noGrp="1"/>
          </p:cNvSpPr>
          <p:nvPr>
            <p:ph type="sldNum" sz="quarter" idx="5"/>
          </p:nvPr>
        </p:nvSpPr>
        <p:spPr/>
        <p:txBody>
          <a:bodyPr/>
          <a:lstStyle/>
          <a:p>
            <a:fld id="{323DDFEA-60B6-44E0-9044-86F1F80867FD}" type="slidenum">
              <a:rPr lang="zh-CN" altLang="en-US" smtClean="0"/>
              <a:t>10</a:t>
            </a:fld>
            <a:endParaRPr lang="zh-CN" altLang="en-US"/>
          </a:p>
        </p:txBody>
      </p:sp>
    </p:spTree>
    <p:extLst>
      <p:ext uri="{BB962C8B-B14F-4D97-AF65-F5344CB8AC3E}">
        <p14:creationId xmlns:p14="http://schemas.microsoft.com/office/powerpoint/2010/main" val="167587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553998"/>
          </a:xfrm>
          <a:prstGeom prst="rect">
            <a:avLst/>
          </a:prstGeom>
        </p:spPr>
        <p:txBody>
          <a:bodyPr wrap="square" lIns="0" tIns="0" rIns="0" bIns="0">
            <a:spAutoFit/>
          </a:bodyPr>
          <a:lstStyle>
            <a:lvl1pPr>
              <a:defRPr>
                <a:solidFill>
                  <a:schemeClr val="tx1"/>
                </a:solidFill>
              </a:defRPr>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75BAFC0-21E2-45E5-80BC-1BD9722F9C3F}" type="datetime1">
              <a:rPr lang="en-US" altLang="zh-CN" smtClean="0"/>
              <a:t>5/27/2024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532AE8-B601-40D3-9962-23798278FDD1}" type="datetime1">
              <a:rPr lang="en-US" altLang="zh-CN" smtClean="0"/>
              <a:t>5/27/2024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dirty="0"/>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32CDACB-65D6-44A2-8E1B-9ACEB4C5F548}" type="datetime1">
              <a:rPr lang="en-US" altLang="zh-CN" smtClean="0"/>
              <a:t>5/27/2024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a:cs typeface="Arial"/>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1614E19-A8DD-469F-B9F9-396718812B29}" type="datetime1">
              <a:rPr lang="en-US" altLang="zh-CN" smtClean="0"/>
              <a:t>5/27/2024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E149522-BAA7-471A-BAD1-3DC9A83400D8}" type="datetime1">
              <a:rPr lang="en-US" altLang="zh-CN" smtClean="0"/>
              <a:t>5/27/2024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47216" y="177800"/>
            <a:ext cx="10497566" cy="574040"/>
          </a:xfrm>
          <a:prstGeom prst="rect">
            <a:avLst/>
          </a:prstGeom>
        </p:spPr>
        <p:txBody>
          <a:bodyPr wrap="square" lIns="0" tIns="0" rIns="0" bIns="0">
            <a:spAutoFit/>
          </a:bodyPr>
          <a:lstStyle>
            <a:lvl1pPr>
              <a:defRPr sz="3600" b="1" i="0">
                <a:solidFill>
                  <a:srgbClr val="FFFF00"/>
                </a:solidFill>
                <a:latin typeface="Arial"/>
                <a:cs typeface="Arial"/>
              </a:defRPr>
            </a:lvl1pPr>
          </a:lstStyle>
          <a:p>
            <a:endParaRPr dirty="0"/>
          </a:p>
        </p:txBody>
      </p:sp>
      <p:sp>
        <p:nvSpPr>
          <p:cNvPr id="3" name="Holder 3"/>
          <p:cNvSpPr>
            <a:spLocks noGrp="1"/>
          </p:cNvSpPr>
          <p:nvPr>
            <p:ph type="body" idx="1"/>
          </p:nvPr>
        </p:nvSpPr>
        <p:spPr>
          <a:xfrm>
            <a:off x="301370" y="1548130"/>
            <a:ext cx="11589258" cy="18548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169ABC6-D178-4799-8CAF-7A90E2A437D6}" type="datetime1">
              <a:rPr lang="en-US" altLang="zh-CN" smtClean="0"/>
              <a:t>5/27/2024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solidFill>
            <a:schemeClr val="tx1"/>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69060" y="2819400"/>
            <a:ext cx="9453880"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0000FF"/>
                </a:solidFill>
              </a:rPr>
              <a:t>Lecture</a:t>
            </a:r>
            <a:r>
              <a:rPr sz="4800" spc="5" dirty="0">
                <a:solidFill>
                  <a:srgbClr val="0000FF"/>
                </a:solidFill>
              </a:rPr>
              <a:t> </a:t>
            </a:r>
            <a:r>
              <a:rPr sz="4800" dirty="0">
                <a:solidFill>
                  <a:srgbClr val="0000FF"/>
                </a:solidFill>
              </a:rPr>
              <a:t>7:</a:t>
            </a:r>
            <a:r>
              <a:rPr sz="4800" spc="-5" dirty="0">
                <a:solidFill>
                  <a:srgbClr val="0000FF"/>
                </a:solidFill>
              </a:rPr>
              <a:t> </a:t>
            </a:r>
            <a:r>
              <a:rPr sz="4800" dirty="0">
                <a:solidFill>
                  <a:srgbClr val="00AF50"/>
                </a:solidFill>
              </a:rPr>
              <a:t>Pass </a:t>
            </a:r>
            <a:r>
              <a:rPr sz="4800" spc="-30" dirty="0">
                <a:solidFill>
                  <a:srgbClr val="00AF50"/>
                </a:solidFill>
              </a:rPr>
              <a:t>Transistor</a:t>
            </a:r>
            <a:r>
              <a:rPr sz="4800" dirty="0">
                <a:solidFill>
                  <a:srgbClr val="00AF50"/>
                </a:solidFill>
              </a:rPr>
              <a:t> Logic</a:t>
            </a:r>
            <a:endParaRPr sz="4800" dirty="0"/>
          </a:p>
        </p:txBody>
      </p:sp>
      <p:sp>
        <p:nvSpPr>
          <p:cNvPr id="2" name="灯片编号占位符 1">
            <a:extLst>
              <a:ext uri="{FF2B5EF4-FFF2-40B4-BE49-F238E27FC236}">
                <a16:creationId xmlns:a16="http://schemas.microsoft.com/office/drawing/2014/main" id="{83D22357-766F-3579-A86F-3D2884F6E92F}"/>
              </a:ext>
            </a:extLst>
          </p:cNvPr>
          <p:cNvSpPr>
            <a:spLocks noGrp="1"/>
          </p:cNvSpPr>
          <p:nvPr>
            <p:ph type="sldNum" sz="quarter" idx="7"/>
          </p:nvPr>
        </p:nvSpPr>
        <p:spPr/>
        <p:txBody>
          <a:bodyPr/>
          <a:lstStyle/>
          <a:p>
            <a:fld id="{B6F15528-21DE-4FAA-801E-634DDDAF4B2B}" type="slidenum">
              <a:rPr lang="en-US" altLang="zh-CN"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0782" y="228600"/>
            <a:ext cx="4521835" cy="574675"/>
          </a:xfrm>
          <a:prstGeom prst="rect">
            <a:avLst/>
          </a:prstGeom>
        </p:spPr>
        <p:txBody>
          <a:bodyPr vert="horz" wrap="square" lIns="0" tIns="12700" rIns="0" bIns="0" rtlCol="0">
            <a:spAutoFit/>
          </a:bodyPr>
          <a:lstStyle/>
          <a:p>
            <a:pPr marL="12700">
              <a:lnSpc>
                <a:spcPct val="100000"/>
              </a:lnSpc>
              <a:spcBef>
                <a:spcPts val="100"/>
              </a:spcBef>
            </a:pPr>
            <a:r>
              <a:rPr dirty="0"/>
              <a:t>Static</a:t>
            </a:r>
            <a:r>
              <a:rPr spc="-30" dirty="0"/>
              <a:t> </a:t>
            </a:r>
            <a:r>
              <a:rPr spc="-5" dirty="0"/>
              <a:t>CMOS</a:t>
            </a:r>
            <a:r>
              <a:rPr spc="-25" dirty="0"/>
              <a:t> </a:t>
            </a:r>
            <a:r>
              <a:rPr dirty="0"/>
              <a:t>vs.</a:t>
            </a:r>
            <a:r>
              <a:rPr spc="-35" dirty="0"/>
              <a:t> </a:t>
            </a:r>
            <a:r>
              <a:rPr dirty="0"/>
              <a:t>PTL</a:t>
            </a:r>
          </a:p>
        </p:txBody>
      </p:sp>
      <p:sp>
        <p:nvSpPr>
          <p:cNvPr id="3" name="object 3"/>
          <p:cNvSpPr txBox="1"/>
          <p:nvPr/>
        </p:nvSpPr>
        <p:spPr>
          <a:xfrm>
            <a:off x="1066800" y="1080617"/>
            <a:ext cx="2745982" cy="381515"/>
          </a:xfrm>
          <a:prstGeom prst="rect">
            <a:avLst/>
          </a:prstGeom>
        </p:spPr>
        <p:txBody>
          <a:bodyPr vert="horz" wrap="square" lIns="0" tIns="12065" rIns="0" bIns="0" rtlCol="0">
            <a:spAutoFit/>
          </a:bodyPr>
          <a:lstStyle/>
          <a:p>
            <a:pPr marL="355600" indent="-342900">
              <a:lnSpc>
                <a:spcPct val="100000"/>
              </a:lnSpc>
              <a:spcBef>
                <a:spcPts val="95"/>
              </a:spcBef>
              <a:buFont typeface="Wingdings"/>
              <a:buChar char=""/>
              <a:tabLst>
                <a:tab pos="355600" algn="l"/>
              </a:tabLst>
            </a:pPr>
            <a:r>
              <a:rPr sz="2400" b="1" i="1" spc="-5" dirty="0">
                <a:solidFill>
                  <a:srgbClr val="004099"/>
                </a:solidFill>
                <a:latin typeface="Arial"/>
                <a:cs typeface="Arial"/>
              </a:rPr>
              <a:t>N</a:t>
            </a:r>
            <a:r>
              <a:rPr sz="2400" b="1" spc="-5" dirty="0">
                <a:solidFill>
                  <a:srgbClr val="004099"/>
                </a:solidFill>
                <a:latin typeface="Arial"/>
                <a:cs typeface="Arial"/>
              </a:rPr>
              <a:t>-input</a:t>
            </a:r>
            <a:r>
              <a:rPr sz="2400" b="1" spc="-50" dirty="0">
                <a:solidFill>
                  <a:srgbClr val="004099"/>
                </a:solidFill>
                <a:latin typeface="Arial"/>
                <a:cs typeface="Arial"/>
              </a:rPr>
              <a:t> </a:t>
            </a:r>
            <a:r>
              <a:rPr sz="2400" b="1" spc="-5" dirty="0">
                <a:solidFill>
                  <a:srgbClr val="004099"/>
                </a:solidFill>
                <a:latin typeface="Arial"/>
                <a:cs typeface="Arial"/>
              </a:rPr>
              <a:t>NAND</a:t>
            </a:r>
            <a:endParaRPr sz="2400" dirty="0">
              <a:latin typeface="Arial"/>
              <a:cs typeface="Arial"/>
            </a:endParaRPr>
          </a:p>
        </p:txBody>
      </p:sp>
      <p:sp>
        <p:nvSpPr>
          <p:cNvPr id="4" name="object 4"/>
          <p:cNvSpPr txBox="1"/>
          <p:nvPr/>
        </p:nvSpPr>
        <p:spPr>
          <a:xfrm>
            <a:off x="457200" y="5119580"/>
            <a:ext cx="11586210" cy="750847"/>
          </a:xfrm>
          <a:prstGeom prst="rect">
            <a:avLst/>
          </a:prstGeom>
        </p:spPr>
        <p:txBody>
          <a:bodyPr vert="horz" wrap="square" lIns="0" tIns="12065" rIns="0" bIns="0" rtlCol="0">
            <a:spAutoFit/>
          </a:bodyPr>
          <a:lstStyle/>
          <a:p>
            <a:pPr marL="323850" marR="30480" indent="-285750">
              <a:lnSpc>
                <a:spcPct val="100000"/>
              </a:lnSpc>
              <a:spcBef>
                <a:spcPts val="95"/>
              </a:spcBef>
              <a:buFont typeface="Wingdings"/>
              <a:buChar char=""/>
              <a:tabLst>
                <a:tab pos="323850" algn="l"/>
              </a:tabLst>
            </a:pPr>
            <a:r>
              <a:rPr sz="2400" b="1" spc="-10" dirty="0">
                <a:solidFill>
                  <a:srgbClr val="004099"/>
                </a:solidFill>
                <a:latin typeface="Arial"/>
                <a:cs typeface="Arial"/>
              </a:rPr>
              <a:t>With</a:t>
            </a:r>
            <a:r>
              <a:rPr sz="2400" b="1" spc="10" dirty="0">
                <a:solidFill>
                  <a:srgbClr val="004099"/>
                </a:solidFill>
                <a:latin typeface="Arial"/>
                <a:cs typeface="Arial"/>
              </a:rPr>
              <a:t> </a:t>
            </a:r>
            <a:r>
              <a:rPr sz="2400" b="1" spc="-5" dirty="0">
                <a:solidFill>
                  <a:srgbClr val="004099"/>
                </a:solidFill>
                <a:latin typeface="Arial"/>
                <a:cs typeface="Arial"/>
              </a:rPr>
              <a:t>the</a:t>
            </a:r>
            <a:r>
              <a:rPr sz="2400" b="1" spc="5" dirty="0">
                <a:solidFill>
                  <a:srgbClr val="004099"/>
                </a:solidFill>
                <a:latin typeface="Arial"/>
                <a:cs typeface="Arial"/>
              </a:rPr>
              <a:t> </a:t>
            </a:r>
            <a:r>
              <a:rPr sz="2400" b="1" spc="-5" dirty="0">
                <a:solidFill>
                  <a:srgbClr val="004099"/>
                </a:solidFill>
                <a:latin typeface="Arial"/>
                <a:cs typeface="Arial"/>
              </a:rPr>
              <a:t>increase</a:t>
            </a:r>
            <a:r>
              <a:rPr sz="2400" b="1" spc="15" dirty="0">
                <a:solidFill>
                  <a:srgbClr val="004099"/>
                </a:solidFill>
                <a:latin typeface="Arial"/>
                <a:cs typeface="Arial"/>
              </a:rPr>
              <a:t> </a:t>
            </a:r>
            <a:r>
              <a:rPr sz="2400" b="1" spc="-5" dirty="0">
                <a:solidFill>
                  <a:srgbClr val="004099"/>
                </a:solidFill>
                <a:latin typeface="Arial"/>
                <a:cs typeface="Arial"/>
              </a:rPr>
              <a:t>of</a:t>
            </a:r>
            <a:r>
              <a:rPr sz="2400" b="1" dirty="0">
                <a:solidFill>
                  <a:srgbClr val="004099"/>
                </a:solidFill>
                <a:latin typeface="Arial"/>
                <a:cs typeface="Arial"/>
              </a:rPr>
              <a:t> </a:t>
            </a:r>
            <a:r>
              <a:rPr sz="2400" b="1" spc="-5" dirty="0">
                <a:solidFill>
                  <a:srgbClr val="004099"/>
                </a:solidFill>
                <a:latin typeface="Arial"/>
                <a:cs typeface="Arial"/>
              </a:rPr>
              <a:t>input</a:t>
            </a:r>
            <a:r>
              <a:rPr sz="2400" b="1" spc="15" dirty="0">
                <a:solidFill>
                  <a:srgbClr val="004099"/>
                </a:solidFill>
                <a:latin typeface="Arial"/>
                <a:cs typeface="Arial"/>
              </a:rPr>
              <a:t> </a:t>
            </a:r>
            <a:r>
              <a:rPr sz="2400" b="1" spc="-5" dirty="0">
                <a:solidFill>
                  <a:srgbClr val="004099"/>
                </a:solidFill>
                <a:latin typeface="Arial"/>
                <a:cs typeface="Arial"/>
              </a:rPr>
              <a:t>signals,</a:t>
            </a:r>
            <a:r>
              <a:rPr sz="2400" b="1" spc="5" dirty="0">
                <a:solidFill>
                  <a:srgbClr val="004099"/>
                </a:solidFill>
                <a:latin typeface="Arial"/>
                <a:cs typeface="Arial"/>
              </a:rPr>
              <a:t> </a:t>
            </a:r>
            <a:r>
              <a:rPr sz="2400" b="1" spc="-5" dirty="0">
                <a:solidFill>
                  <a:srgbClr val="00AF50"/>
                </a:solidFill>
                <a:latin typeface="Arial"/>
                <a:cs typeface="Arial"/>
              </a:rPr>
              <a:t>PTL</a:t>
            </a:r>
            <a:r>
              <a:rPr sz="2400" b="1" spc="-20" dirty="0">
                <a:solidFill>
                  <a:srgbClr val="00AF50"/>
                </a:solidFill>
                <a:latin typeface="Arial"/>
                <a:cs typeface="Arial"/>
              </a:rPr>
              <a:t> </a:t>
            </a:r>
            <a:r>
              <a:rPr sz="2400" b="1" spc="-5" dirty="0">
                <a:solidFill>
                  <a:srgbClr val="00AF50"/>
                </a:solidFill>
                <a:latin typeface="Arial"/>
                <a:cs typeface="Arial"/>
              </a:rPr>
              <a:t>needs</a:t>
            </a:r>
            <a:r>
              <a:rPr sz="2400" b="1" spc="20" dirty="0">
                <a:solidFill>
                  <a:srgbClr val="00AF50"/>
                </a:solidFill>
                <a:latin typeface="Arial"/>
                <a:cs typeface="Arial"/>
              </a:rPr>
              <a:t> </a:t>
            </a:r>
            <a:r>
              <a:rPr sz="2400" b="1" dirty="0">
                <a:solidFill>
                  <a:srgbClr val="00AF50"/>
                </a:solidFill>
                <a:latin typeface="Arial"/>
                <a:cs typeface="Arial"/>
              </a:rPr>
              <a:t>(</a:t>
            </a:r>
            <a:r>
              <a:rPr sz="2400" b="1" i="1" dirty="0">
                <a:solidFill>
                  <a:srgbClr val="00AF50"/>
                </a:solidFill>
                <a:latin typeface="Arial"/>
                <a:cs typeface="Arial"/>
              </a:rPr>
              <a:t>N</a:t>
            </a:r>
            <a:r>
              <a:rPr sz="2400" b="1" dirty="0">
                <a:solidFill>
                  <a:srgbClr val="00AF50"/>
                </a:solidFill>
                <a:latin typeface="Arial"/>
                <a:cs typeface="Arial"/>
              </a:rPr>
              <a:t>-1)</a:t>
            </a:r>
            <a:r>
              <a:rPr sz="2400" b="1" dirty="0">
                <a:solidFill>
                  <a:srgbClr val="00AF50"/>
                </a:solidFill>
                <a:latin typeface="Symbol"/>
                <a:cs typeface="Symbol"/>
              </a:rPr>
              <a:t></a:t>
            </a:r>
            <a:r>
              <a:rPr sz="2400" b="1" dirty="0">
                <a:solidFill>
                  <a:srgbClr val="00AF50"/>
                </a:solidFill>
                <a:latin typeface="Arial"/>
                <a:cs typeface="Arial"/>
              </a:rPr>
              <a:t>(1+2</a:t>
            </a:r>
            <a:r>
              <a:rPr sz="2000" b="1" i="1" baseline="25641" dirty="0">
                <a:solidFill>
                  <a:srgbClr val="00AF50"/>
                </a:solidFill>
                <a:latin typeface="Arial"/>
                <a:cs typeface="Arial"/>
              </a:rPr>
              <a:t>N</a:t>
            </a:r>
            <a:r>
              <a:rPr sz="2000" b="1" baseline="25641" dirty="0">
                <a:solidFill>
                  <a:srgbClr val="00AF50"/>
                </a:solidFill>
                <a:latin typeface="Arial"/>
                <a:cs typeface="Arial"/>
              </a:rPr>
              <a:t>-1</a:t>
            </a:r>
            <a:r>
              <a:rPr sz="2400" b="1" dirty="0">
                <a:solidFill>
                  <a:srgbClr val="00AF50"/>
                </a:solidFill>
                <a:latin typeface="Arial"/>
                <a:cs typeface="Arial"/>
              </a:rPr>
              <a:t>)</a:t>
            </a:r>
            <a:r>
              <a:rPr sz="2400" b="1" spc="10" dirty="0">
                <a:solidFill>
                  <a:srgbClr val="00AF50"/>
                </a:solidFill>
                <a:latin typeface="Arial"/>
                <a:cs typeface="Arial"/>
              </a:rPr>
              <a:t> </a:t>
            </a:r>
            <a:r>
              <a:rPr sz="2400" b="1" spc="-5" dirty="0">
                <a:solidFill>
                  <a:srgbClr val="00AF50"/>
                </a:solidFill>
                <a:latin typeface="Arial"/>
                <a:cs typeface="Arial"/>
              </a:rPr>
              <a:t>transistors</a:t>
            </a:r>
            <a:r>
              <a:rPr sz="2400" b="1" spc="5" dirty="0">
                <a:solidFill>
                  <a:srgbClr val="00AF50"/>
                </a:solidFill>
                <a:latin typeface="Arial"/>
                <a:cs typeface="Arial"/>
              </a:rPr>
              <a:t> </a:t>
            </a:r>
            <a:r>
              <a:rPr sz="2400" b="1" spc="-5" dirty="0">
                <a:solidFill>
                  <a:srgbClr val="004099"/>
                </a:solidFill>
                <a:latin typeface="Arial"/>
                <a:cs typeface="Arial"/>
              </a:rPr>
              <a:t>while</a:t>
            </a:r>
            <a:r>
              <a:rPr sz="2400" b="1" spc="-15" dirty="0">
                <a:solidFill>
                  <a:srgbClr val="004099"/>
                </a:solidFill>
                <a:latin typeface="Arial"/>
                <a:cs typeface="Arial"/>
              </a:rPr>
              <a:t> </a:t>
            </a:r>
            <a:r>
              <a:rPr sz="2400" b="1" spc="-5" dirty="0">
                <a:solidFill>
                  <a:srgbClr val="FF0000"/>
                </a:solidFill>
                <a:latin typeface="Arial"/>
                <a:cs typeface="Arial"/>
              </a:rPr>
              <a:t>static</a:t>
            </a:r>
            <a:r>
              <a:rPr sz="2400" b="1" spc="5" dirty="0">
                <a:solidFill>
                  <a:srgbClr val="FF0000"/>
                </a:solidFill>
                <a:latin typeface="Arial"/>
                <a:cs typeface="Arial"/>
              </a:rPr>
              <a:t> </a:t>
            </a:r>
            <a:r>
              <a:rPr sz="2400" b="1" spc="-5" dirty="0">
                <a:solidFill>
                  <a:srgbClr val="FF0000"/>
                </a:solidFill>
                <a:latin typeface="Arial"/>
                <a:cs typeface="Arial"/>
              </a:rPr>
              <a:t>CMOS </a:t>
            </a:r>
            <a:r>
              <a:rPr sz="2400" b="1" spc="-540" dirty="0">
                <a:solidFill>
                  <a:srgbClr val="FF0000"/>
                </a:solidFill>
                <a:latin typeface="Arial"/>
                <a:cs typeface="Arial"/>
              </a:rPr>
              <a:t> </a:t>
            </a:r>
            <a:r>
              <a:rPr sz="2400" b="1" spc="-5" dirty="0">
                <a:solidFill>
                  <a:srgbClr val="FF0000"/>
                </a:solidFill>
                <a:latin typeface="Arial"/>
                <a:cs typeface="Arial"/>
              </a:rPr>
              <a:t>logic</a:t>
            </a:r>
            <a:r>
              <a:rPr sz="2400" b="1" dirty="0">
                <a:solidFill>
                  <a:srgbClr val="FF0000"/>
                </a:solidFill>
                <a:latin typeface="Arial"/>
                <a:cs typeface="Arial"/>
              </a:rPr>
              <a:t> </a:t>
            </a:r>
            <a:r>
              <a:rPr sz="2400" b="1" spc="-5" dirty="0">
                <a:solidFill>
                  <a:srgbClr val="FF0000"/>
                </a:solidFill>
                <a:latin typeface="Arial"/>
                <a:cs typeface="Arial"/>
              </a:rPr>
              <a:t>gates need</a:t>
            </a:r>
            <a:r>
              <a:rPr sz="2400" b="1" spc="5" dirty="0">
                <a:solidFill>
                  <a:srgbClr val="FF0000"/>
                </a:solidFill>
                <a:latin typeface="Arial"/>
                <a:cs typeface="Arial"/>
              </a:rPr>
              <a:t> </a:t>
            </a:r>
            <a:r>
              <a:rPr sz="2400" b="1" spc="-5" dirty="0">
                <a:solidFill>
                  <a:srgbClr val="FF0000"/>
                </a:solidFill>
                <a:latin typeface="Arial"/>
                <a:cs typeface="Arial"/>
              </a:rPr>
              <a:t>2</a:t>
            </a:r>
            <a:r>
              <a:rPr sz="2400" b="1" i="1" spc="-5" dirty="0">
                <a:solidFill>
                  <a:srgbClr val="FF0000"/>
                </a:solidFill>
                <a:latin typeface="Arial"/>
                <a:cs typeface="Arial"/>
              </a:rPr>
              <a:t>N</a:t>
            </a:r>
            <a:r>
              <a:rPr sz="2400" b="1" i="1" spc="5" dirty="0">
                <a:solidFill>
                  <a:srgbClr val="FF0000"/>
                </a:solidFill>
                <a:latin typeface="Arial"/>
                <a:cs typeface="Arial"/>
              </a:rPr>
              <a:t> </a:t>
            </a:r>
            <a:r>
              <a:rPr sz="2400" b="1" spc="-5" dirty="0">
                <a:solidFill>
                  <a:srgbClr val="FF0000"/>
                </a:solidFill>
                <a:latin typeface="Arial"/>
                <a:cs typeface="Arial"/>
              </a:rPr>
              <a:t>transistors</a:t>
            </a:r>
            <a:r>
              <a:rPr sz="2400" b="1" spc="-10" dirty="0">
                <a:solidFill>
                  <a:srgbClr val="FF0000"/>
                </a:solidFill>
                <a:latin typeface="Arial"/>
                <a:cs typeface="Arial"/>
              </a:rPr>
              <a:t> </a:t>
            </a:r>
            <a:r>
              <a:rPr sz="2400" b="1" spc="-5" dirty="0">
                <a:solidFill>
                  <a:srgbClr val="FF0000"/>
                </a:solidFill>
                <a:latin typeface="Arial"/>
                <a:cs typeface="Arial"/>
              </a:rPr>
              <a:t>for NAND/NOR</a:t>
            </a:r>
            <a:r>
              <a:rPr sz="2400" b="1" spc="15" dirty="0">
                <a:solidFill>
                  <a:srgbClr val="FF0000"/>
                </a:solidFill>
                <a:latin typeface="Arial"/>
                <a:cs typeface="Arial"/>
              </a:rPr>
              <a:t> </a:t>
            </a:r>
            <a:r>
              <a:rPr sz="2400" b="1" spc="-5" dirty="0">
                <a:solidFill>
                  <a:srgbClr val="FF0000"/>
                </a:solidFill>
                <a:latin typeface="Arial"/>
                <a:cs typeface="Arial"/>
              </a:rPr>
              <a:t>functions</a:t>
            </a:r>
            <a:r>
              <a:rPr sz="2400" b="1" spc="-5" dirty="0">
                <a:solidFill>
                  <a:srgbClr val="004099"/>
                </a:solidFill>
                <a:latin typeface="Arial"/>
                <a:cs typeface="Arial"/>
              </a:rPr>
              <a:t>.</a:t>
            </a:r>
            <a:endParaRPr sz="2400" dirty="0">
              <a:latin typeface="Arial"/>
              <a:cs typeface="Arial"/>
            </a:endParaRPr>
          </a:p>
        </p:txBody>
      </p:sp>
      <p:pic>
        <p:nvPicPr>
          <p:cNvPr id="6" name="图片 5">
            <a:extLst>
              <a:ext uri="{FF2B5EF4-FFF2-40B4-BE49-F238E27FC236}">
                <a16:creationId xmlns:a16="http://schemas.microsoft.com/office/drawing/2014/main" id="{6506416F-795E-1052-B8CD-FE5265335E42}"/>
              </a:ext>
            </a:extLst>
          </p:cNvPr>
          <p:cNvPicPr>
            <a:picLocks noChangeAspect="1"/>
          </p:cNvPicPr>
          <p:nvPr/>
        </p:nvPicPr>
        <p:blipFill>
          <a:blip r:embed="rId3"/>
          <a:stretch>
            <a:fillRect/>
          </a:stretch>
        </p:blipFill>
        <p:spPr>
          <a:xfrm>
            <a:off x="762000" y="2057400"/>
            <a:ext cx="4877586" cy="2410545"/>
          </a:xfrm>
          <a:prstGeom prst="rect">
            <a:avLst/>
          </a:prstGeom>
        </p:spPr>
      </p:pic>
      <p:pic>
        <p:nvPicPr>
          <p:cNvPr id="9" name="图片 8">
            <a:extLst>
              <a:ext uri="{FF2B5EF4-FFF2-40B4-BE49-F238E27FC236}">
                <a16:creationId xmlns:a16="http://schemas.microsoft.com/office/drawing/2014/main" id="{3BB79D4F-0FE1-AF9E-8243-C315644C2B23}"/>
              </a:ext>
            </a:extLst>
          </p:cNvPr>
          <p:cNvPicPr>
            <a:picLocks noChangeAspect="1"/>
          </p:cNvPicPr>
          <p:nvPr/>
        </p:nvPicPr>
        <p:blipFill>
          <a:blip r:embed="rId4"/>
          <a:stretch>
            <a:fillRect/>
          </a:stretch>
        </p:blipFill>
        <p:spPr>
          <a:xfrm>
            <a:off x="6705600" y="1808401"/>
            <a:ext cx="3886200" cy="2681477"/>
          </a:xfrm>
          <a:prstGeom prst="rect">
            <a:avLst/>
          </a:prstGeom>
        </p:spPr>
      </p:pic>
      <p:sp>
        <p:nvSpPr>
          <p:cNvPr id="5" name="灯片编号占位符 4">
            <a:extLst>
              <a:ext uri="{FF2B5EF4-FFF2-40B4-BE49-F238E27FC236}">
                <a16:creationId xmlns:a16="http://schemas.microsoft.com/office/drawing/2014/main" id="{A508F9AE-7708-D8DB-7136-6B2DF4357023}"/>
              </a:ext>
            </a:extLst>
          </p:cNvPr>
          <p:cNvSpPr>
            <a:spLocks noGrp="1"/>
          </p:cNvSpPr>
          <p:nvPr>
            <p:ph type="sldNum" sz="quarter" idx="7"/>
          </p:nvPr>
        </p:nvSpPr>
        <p:spPr/>
        <p:txBody>
          <a:bodyPr/>
          <a:lstStyle/>
          <a:p>
            <a:fld id="{B6F15528-21DE-4FAA-801E-634DDDAF4B2B}" type="slidenum">
              <a:rPr lang="en-US" altLang="zh-CN"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803017" y="3215639"/>
            <a:ext cx="720725" cy="887094"/>
            <a:chOff x="2803017" y="3215639"/>
            <a:chExt cx="720725" cy="887094"/>
          </a:xfrm>
        </p:grpSpPr>
        <p:sp>
          <p:nvSpPr>
            <p:cNvPr id="4" name="object 4"/>
            <p:cNvSpPr/>
            <p:nvPr/>
          </p:nvSpPr>
          <p:spPr>
            <a:xfrm>
              <a:off x="2803017" y="3244214"/>
              <a:ext cx="720725" cy="0"/>
            </a:xfrm>
            <a:custGeom>
              <a:avLst/>
              <a:gdLst/>
              <a:ahLst/>
              <a:cxnLst/>
              <a:rect l="l" t="t" r="r" b="b"/>
              <a:pathLst>
                <a:path w="720725">
                  <a:moveTo>
                    <a:pt x="0" y="0"/>
                  </a:moveTo>
                  <a:lnTo>
                    <a:pt x="720724" y="0"/>
                  </a:lnTo>
                </a:path>
              </a:pathLst>
            </a:custGeom>
            <a:ln w="57150">
              <a:solidFill>
                <a:srgbClr val="000000"/>
              </a:solidFill>
            </a:ln>
          </p:spPr>
          <p:txBody>
            <a:bodyPr wrap="square" lIns="0" tIns="0" rIns="0" bIns="0" rtlCol="0"/>
            <a:lstStyle/>
            <a:p>
              <a:endParaRPr/>
            </a:p>
          </p:txBody>
        </p:sp>
        <p:sp>
          <p:nvSpPr>
            <p:cNvPr id="5" name="object 5"/>
            <p:cNvSpPr/>
            <p:nvPr/>
          </p:nvSpPr>
          <p:spPr>
            <a:xfrm>
              <a:off x="3163443" y="3244214"/>
              <a:ext cx="0" cy="539750"/>
            </a:xfrm>
            <a:custGeom>
              <a:avLst/>
              <a:gdLst/>
              <a:ahLst/>
              <a:cxnLst/>
              <a:rect l="l" t="t" r="r" b="b"/>
              <a:pathLst>
                <a:path h="539750">
                  <a:moveTo>
                    <a:pt x="0" y="0"/>
                  </a:moveTo>
                  <a:lnTo>
                    <a:pt x="0" y="539750"/>
                  </a:lnTo>
                </a:path>
              </a:pathLst>
            </a:custGeom>
            <a:ln w="63246">
              <a:solidFill>
                <a:srgbClr val="000000"/>
              </a:solidFill>
            </a:ln>
          </p:spPr>
          <p:txBody>
            <a:bodyPr wrap="square" lIns="0" tIns="0" rIns="0" bIns="0" rtlCol="0"/>
            <a:lstStyle/>
            <a:p>
              <a:endParaRPr/>
            </a:p>
          </p:txBody>
        </p:sp>
        <p:pic>
          <p:nvPicPr>
            <p:cNvPr id="6" name="object 6"/>
            <p:cNvPicPr/>
            <p:nvPr/>
          </p:nvPicPr>
          <p:blipFill>
            <a:blip r:embed="rId3" cstate="print"/>
            <a:stretch>
              <a:fillRect/>
            </a:stretch>
          </p:blipFill>
          <p:spPr>
            <a:xfrm>
              <a:off x="2881884" y="3672065"/>
              <a:ext cx="560844" cy="430542"/>
            </a:xfrm>
            <a:prstGeom prst="rect">
              <a:avLst/>
            </a:prstGeom>
          </p:spPr>
        </p:pic>
      </p:grpSp>
      <p:grpSp>
        <p:nvGrpSpPr>
          <p:cNvPr id="7" name="object 7"/>
          <p:cNvGrpSpPr/>
          <p:nvPr/>
        </p:nvGrpSpPr>
        <p:grpSpPr>
          <a:xfrm>
            <a:off x="731138" y="1747659"/>
            <a:ext cx="2859405" cy="2108835"/>
            <a:chOff x="731138" y="1747659"/>
            <a:chExt cx="2859405" cy="2108835"/>
          </a:xfrm>
        </p:grpSpPr>
        <p:pic>
          <p:nvPicPr>
            <p:cNvPr id="8" name="object 8"/>
            <p:cNvPicPr/>
            <p:nvPr/>
          </p:nvPicPr>
          <p:blipFill>
            <a:blip r:embed="rId4" cstate="print"/>
            <a:stretch>
              <a:fillRect/>
            </a:stretch>
          </p:blipFill>
          <p:spPr>
            <a:xfrm>
              <a:off x="1255013" y="1747659"/>
              <a:ext cx="1695824" cy="857618"/>
            </a:xfrm>
            <a:prstGeom prst="rect">
              <a:avLst/>
            </a:prstGeom>
          </p:spPr>
        </p:pic>
        <p:sp>
          <p:nvSpPr>
            <p:cNvPr id="9" name="object 9"/>
            <p:cNvSpPr/>
            <p:nvPr/>
          </p:nvSpPr>
          <p:spPr>
            <a:xfrm>
              <a:off x="2869311" y="2574416"/>
              <a:ext cx="720725" cy="539750"/>
            </a:xfrm>
            <a:custGeom>
              <a:avLst/>
              <a:gdLst/>
              <a:ahLst/>
              <a:cxnLst/>
              <a:rect l="l" t="t" r="r" b="b"/>
              <a:pathLst>
                <a:path w="720725" h="539750">
                  <a:moveTo>
                    <a:pt x="0" y="0"/>
                  </a:moveTo>
                  <a:lnTo>
                    <a:pt x="720725" y="0"/>
                  </a:lnTo>
                </a:path>
                <a:path w="720725" h="539750">
                  <a:moveTo>
                    <a:pt x="294131" y="0"/>
                  </a:moveTo>
                  <a:lnTo>
                    <a:pt x="294131" y="539750"/>
                  </a:lnTo>
                </a:path>
              </a:pathLst>
            </a:custGeom>
            <a:ln w="63246">
              <a:solidFill>
                <a:srgbClr val="000000"/>
              </a:solidFill>
            </a:ln>
          </p:spPr>
          <p:txBody>
            <a:bodyPr wrap="square" lIns="0" tIns="0" rIns="0" bIns="0" rtlCol="0"/>
            <a:lstStyle/>
            <a:p>
              <a:endParaRPr/>
            </a:p>
          </p:txBody>
        </p:sp>
        <p:sp>
          <p:nvSpPr>
            <p:cNvPr id="10" name="object 10"/>
            <p:cNvSpPr/>
            <p:nvPr/>
          </p:nvSpPr>
          <p:spPr>
            <a:xfrm>
              <a:off x="2803016" y="3113912"/>
              <a:ext cx="720725" cy="0"/>
            </a:xfrm>
            <a:custGeom>
              <a:avLst/>
              <a:gdLst/>
              <a:ahLst/>
              <a:cxnLst/>
              <a:rect l="l" t="t" r="r" b="b"/>
              <a:pathLst>
                <a:path w="720725">
                  <a:moveTo>
                    <a:pt x="0" y="0"/>
                  </a:moveTo>
                  <a:lnTo>
                    <a:pt x="720724" y="0"/>
                  </a:lnTo>
                </a:path>
              </a:pathLst>
            </a:custGeom>
            <a:ln w="57150">
              <a:solidFill>
                <a:srgbClr val="000000"/>
              </a:solidFill>
            </a:ln>
          </p:spPr>
          <p:txBody>
            <a:bodyPr wrap="square" lIns="0" tIns="0" rIns="0" bIns="0" rtlCol="0"/>
            <a:lstStyle/>
            <a:p>
              <a:endParaRPr/>
            </a:p>
          </p:txBody>
        </p:sp>
        <p:sp>
          <p:nvSpPr>
            <p:cNvPr id="11" name="object 11"/>
            <p:cNvSpPr/>
            <p:nvPr/>
          </p:nvSpPr>
          <p:spPr>
            <a:xfrm>
              <a:off x="731138" y="2574416"/>
              <a:ext cx="720725" cy="0"/>
            </a:xfrm>
            <a:custGeom>
              <a:avLst/>
              <a:gdLst/>
              <a:ahLst/>
              <a:cxnLst/>
              <a:rect l="l" t="t" r="r" b="b"/>
              <a:pathLst>
                <a:path w="720725">
                  <a:moveTo>
                    <a:pt x="0" y="0"/>
                  </a:moveTo>
                  <a:lnTo>
                    <a:pt x="720724" y="0"/>
                  </a:lnTo>
                </a:path>
              </a:pathLst>
            </a:custGeom>
            <a:ln w="63246">
              <a:solidFill>
                <a:srgbClr val="000000"/>
              </a:solidFill>
            </a:ln>
          </p:spPr>
          <p:txBody>
            <a:bodyPr wrap="square" lIns="0" tIns="0" rIns="0" bIns="0" rtlCol="0"/>
            <a:lstStyle/>
            <a:p>
              <a:endParaRPr/>
            </a:p>
          </p:txBody>
        </p:sp>
        <p:sp>
          <p:nvSpPr>
            <p:cNvPr id="12" name="object 12"/>
            <p:cNvSpPr/>
            <p:nvPr/>
          </p:nvSpPr>
          <p:spPr>
            <a:xfrm>
              <a:off x="2048636" y="2242946"/>
              <a:ext cx="0" cy="1443355"/>
            </a:xfrm>
            <a:custGeom>
              <a:avLst/>
              <a:gdLst/>
              <a:ahLst/>
              <a:cxnLst/>
              <a:rect l="l" t="t" r="r" b="b"/>
              <a:pathLst>
                <a:path h="1443354">
                  <a:moveTo>
                    <a:pt x="0" y="0"/>
                  </a:moveTo>
                  <a:lnTo>
                    <a:pt x="0" y="1443101"/>
                  </a:lnTo>
                </a:path>
              </a:pathLst>
            </a:custGeom>
            <a:ln w="48006">
              <a:solidFill>
                <a:srgbClr val="FF0000"/>
              </a:solidFill>
              <a:prstDash val="lgDash"/>
            </a:ln>
          </p:spPr>
          <p:txBody>
            <a:bodyPr wrap="square" lIns="0" tIns="0" rIns="0" bIns="0" rtlCol="0"/>
            <a:lstStyle/>
            <a:p>
              <a:endParaRPr/>
            </a:p>
          </p:txBody>
        </p:sp>
        <p:pic>
          <p:nvPicPr>
            <p:cNvPr id="13" name="object 13"/>
            <p:cNvPicPr/>
            <p:nvPr/>
          </p:nvPicPr>
          <p:blipFill>
            <a:blip r:embed="rId5" cstate="print"/>
            <a:stretch>
              <a:fillRect/>
            </a:stretch>
          </p:blipFill>
          <p:spPr>
            <a:xfrm>
              <a:off x="1768602" y="3546322"/>
              <a:ext cx="560082" cy="310159"/>
            </a:xfrm>
            <a:prstGeom prst="rect">
              <a:avLst/>
            </a:prstGeom>
          </p:spPr>
        </p:pic>
      </p:grpSp>
      <p:sp>
        <p:nvSpPr>
          <p:cNvPr id="14" name="object 14"/>
          <p:cNvSpPr txBox="1"/>
          <p:nvPr/>
        </p:nvSpPr>
        <p:spPr>
          <a:xfrm>
            <a:off x="3807205" y="2169414"/>
            <a:ext cx="6982459" cy="1013460"/>
          </a:xfrm>
          <a:prstGeom prst="rect">
            <a:avLst/>
          </a:prstGeom>
        </p:spPr>
        <p:txBody>
          <a:bodyPr vert="horz" wrap="square" lIns="0" tIns="12700" rIns="0" bIns="0" rtlCol="0">
            <a:spAutoFit/>
          </a:bodyPr>
          <a:lstStyle/>
          <a:p>
            <a:pPr marL="83185">
              <a:lnSpc>
                <a:spcPct val="100000"/>
              </a:lnSpc>
              <a:spcBef>
                <a:spcPts val="100"/>
              </a:spcBef>
            </a:pPr>
            <a:r>
              <a:rPr sz="2400" b="1" spc="-5" dirty="0">
                <a:solidFill>
                  <a:srgbClr val="FF0000"/>
                </a:solidFill>
                <a:latin typeface="Arial"/>
                <a:cs typeface="Arial"/>
              </a:rPr>
              <a:t>0</a:t>
            </a:r>
            <a:r>
              <a:rPr sz="2400" b="1" spc="-25" dirty="0">
                <a:solidFill>
                  <a:srgbClr val="FF0000"/>
                </a:solidFill>
                <a:latin typeface="Arial"/>
                <a:cs typeface="Arial"/>
              </a:rPr>
              <a:t> </a:t>
            </a:r>
            <a:r>
              <a:rPr sz="2400" b="1" spc="-5" dirty="0">
                <a:solidFill>
                  <a:srgbClr val="FF0000"/>
                </a:solidFill>
                <a:latin typeface="Symbol"/>
                <a:cs typeface="Symbol"/>
              </a:rPr>
              <a:t></a:t>
            </a:r>
            <a:r>
              <a:rPr sz="2400" b="1" spc="60" dirty="0">
                <a:solidFill>
                  <a:srgbClr val="FF0000"/>
                </a:solidFill>
                <a:latin typeface="Times New Roman"/>
                <a:cs typeface="Times New Roman"/>
              </a:rPr>
              <a:t> </a:t>
            </a:r>
            <a:r>
              <a:rPr sz="2400" b="1" i="1" dirty="0">
                <a:solidFill>
                  <a:srgbClr val="FF0000"/>
                </a:solidFill>
                <a:latin typeface="Arial"/>
                <a:cs typeface="Arial"/>
              </a:rPr>
              <a:t>V</a:t>
            </a:r>
            <a:r>
              <a:rPr sz="2400" b="1" baseline="-20833" dirty="0">
                <a:solidFill>
                  <a:srgbClr val="FF0000"/>
                </a:solidFill>
                <a:latin typeface="Arial"/>
                <a:cs typeface="Arial"/>
              </a:rPr>
              <a:t>DD</a:t>
            </a:r>
            <a:r>
              <a:rPr sz="2400" b="1" spc="270" baseline="-20833" dirty="0">
                <a:solidFill>
                  <a:srgbClr val="FF0000"/>
                </a:solidFill>
                <a:latin typeface="Arial"/>
                <a:cs typeface="Arial"/>
              </a:rPr>
              <a:t> </a:t>
            </a:r>
            <a:r>
              <a:rPr sz="2400" b="1" dirty="0">
                <a:solidFill>
                  <a:srgbClr val="FF0000"/>
                </a:solidFill>
                <a:latin typeface="Arial"/>
                <a:cs typeface="Arial"/>
              </a:rPr>
              <a:t>-</a:t>
            </a:r>
            <a:r>
              <a:rPr sz="2400" b="1" spc="-20" dirty="0">
                <a:solidFill>
                  <a:srgbClr val="FF0000"/>
                </a:solidFill>
                <a:latin typeface="Arial"/>
                <a:cs typeface="Arial"/>
              </a:rPr>
              <a:t> </a:t>
            </a:r>
            <a:r>
              <a:rPr sz="2400" b="1" i="1" spc="-5" dirty="0">
                <a:solidFill>
                  <a:srgbClr val="FF0000"/>
                </a:solidFill>
                <a:latin typeface="Arial"/>
                <a:cs typeface="Arial"/>
              </a:rPr>
              <a:t>V</a:t>
            </a:r>
            <a:r>
              <a:rPr sz="2400" b="1" spc="-7" baseline="-20833" dirty="0">
                <a:solidFill>
                  <a:srgbClr val="FF0000"/>
                </a:solidFill>
                <a:latin typeface="Arial"/>
                <a:cs typeface="Arial"/>
              </a:rPr>
              <a:t>TN</a:t>
            </a:r>
            <a:endParaRPr sz="2400" baseline="-20833">
              <a:latin typeface="Arial"/>
              <a:cs typeface="Arial"/>
            </a:endParaRPr>
          </a:p>
          <a:p>
            <a:pPr marL="381000" indent="-342900">
              <a:lnSpc>
                <a:spcPct val="100000"/>
              </a:lnSpc>
              <a:spcBef>
                <a:spcPts val="2495"/>
              </a:spcBef>
              <a:buFont typeface="Wingdings"/>
              <a:buChar char=""/>
              <a:tabLst>
                <a:tab pos="381000" algn="l"/>
              </a:tabLst>
            </a:pPr>
            <a:r>
              <a:rPr sz="2000" b="1" spc="-5" dirty="0">
                <a:solidFill>
                  <a:srgbClr val="004099"/>
                </a:solidFill>
                <a:latin typeface="Arial"/>
                <a:cs typeface="Arial"/>
              </a:rPr>
              <a:t>Output voltage</a:t>
            </a:r>
            <a:r>
              <a:rPr sz="2000" b="1" dirty="0">
                <a:solidFill>
                  <a:srgbClr val="004099"/>
                </a:solidFill>
                <a:latin typeface="Arial"/>
                <a:cs typeface="Arial"/>
              </a:rPr>
              <a:t> </a:t>
            </a:r>
            <a:r>
              <a:rPr sz="2000" b="1" spc="-5" dirty="0">
                <a:solidFill>
                  <a:srgbClr val="004099"/>
                </a:solidFill>
                <a:latin typeface="Arial"/>
                <a:cs typeface="Arial"/>
              </a:rPr>
              <a:t>does</a:t>
            </a:r>
            <a:r>
              <a:rPr sz="2000" b="1" spc="10" dirty="0">
                <a:solidFill>
                  <a:srgbClr val="004099"/>
                </a:solidFill>
                <a:latin typeface="Arial"/>
                <a:cs typeface="Arial"/>
              </a:rPr>
              <a:t> </a:t>
            </a:r>
            <a:r>
              <a:rPr sz="2000" b="1" spc="-5" dirty="0">
                <a:solidFill>
                  <a:srgbClr val="004099"/>
                </a:solidFill>
                <a:latin typeface="Arial"/>
                <a:cs typeface="Arial"/>
              </a:rPr>
              <a:t>not</a:t>
            </a:r>
            <a:r>
              <a:rPr sz="2000" b="1" dirty="0">
                <a:solidFill>
                  <a:srgbClr val="004099"/>
                </a:solidFill>
                <a:latin typeface="Arial"/>
                <a:cs typeface="Arial"/>
              </a:rPr>
              <a:t> </a:t>
            </a:r>
            <a:r>
              <a:rPr sz="2000" b="1" spc="-5" dirty="0">
                <a:solidFill>
                  <a:srgbClr val="004099"/>
                </a:solidFill>
                <a:latin typeface="Arial"/>
                <a:cs typeface="Arial"/>
              </a:rPr>
              <a:t>pull</a:t>
            </a:r>
            <a:r>
              <a:rPr sz="2000" b="1" spc="5" dirty="0">
                <a:solidFill>
                  <a:srgbClr val="004099"/>
                </a:solidFill>
                <a:latin typeface="Arial"/>
                <a:cs typeface="Arial"/>
              </a:rPr>
              <a:t> </a:t>
            </a:r>
            <a:r>
              <a:rPr sz="2000" b="1" spc="-10" dirty="0">
                <a:solidFill>
                  <a:srgbClr val="004099"/>
                </a:solidFill>
                <a:latin typeface="Arial"/>
                <a:cs typeface="Arial"/>
              </a:rPr>
              <a:t>up</a:t>
            </a:r>
            <a:r>
              <a:rPr sz="2000" b="1" dirty="0">
                <a:solidFill>
                  <a:srgbClr val="004099"/>
                </a:solidFill>
                <a:latin typeface="Arial"/>
                <a:cs typeface="Arial"/>
              </a:rPr>
              <a:t> </a:t>
            </a:r>
            <a:r>
              <a:rPr sz="2000" b="1" spc="-5" dirty="0">
                <a:solidFill>
                  <a:srgbClr val="004099"/>
                </a:solidFill>
                <a:latin typeface="Arial"/>
                <a:cs typeface="Arial"/>
              </a:rPr>
              <a:t>to</a:t>
            </a:r>
            <a:r>
              <a:rPr sz="2000" b="1" spc="10" dirty="0">
                <a:solidFill>
                  <a:srgbClr val="004099"/>
                </a:solidFill>
                <a:latin typeface="Arial"/>
                <a:cs typeface="Arial"/>
              </a:rPr>
              <a:t> </a:t>
            </a:r>
            <a:r>
              <a:rPr sz="2000" b="1" i="1" spc="5" dirty="0">
                <a:solidFill>
                  <a:srgbClr val="004099"/>
                </a:solidFill>
                <a:latin typeface="Arial"/>
                <a:cs typeface="Arial"/>
              </a:rPr>
              <a:t>V</a:t>
            </a:r>
            <a:r>
              <a:rPr sz="1950" b="1" spc="7" baseline="-21367" dirty="0">
                <a:solidFill>
                  <a:srgbClr val="004099"/>
                </a:solidFill>
                <a:latin typeface="Arial"/>
                <a:cs typeface="Arial"/>
              </a:rPr>
              <a:t>DD</a:t>
            </a:r>
            <a:r>
              <a:rPr sz="2000" b="1" spc="5" dirty="0">
                <a:solidFill>
                  <a:srgbClr val="004099"/>
                </a:solidFill>
                <a:latin typeface="Arial"/>
                <a:cs typeface="Arial"/>
              </a:rPr>
              <a:t>,</a:t>
            </a:r>
            <a:r>
              <a:rPr sz="2000" b="1" dirty="0">
                <a:solidFill>
                  <a:srgbClr val="004099"/>
                </a:solidFill>
                <a:latin typeface="Arial"/>
                <a:cs typeface="Arial"/>
              </a:rPr>
              <a:t> </a:t>
            </a:r>
            <a:r>
              <a:rPr sz="2000" b="1" spc="-5" dirty="0">
                <a:solidFill>
                  <a:srgbClr val="004099"/>
                </a:solidFill>
                <a:latin typeface="Arial"/>
                <a:cs typeface="Arial"/>
              </a:rPr>
              <a:t>but to</a:t>
            </a:r>
            <a:r>
              <a:rPr sz="2000" b="1" dirty="0">
                <a:solidFill>
                  <a:srgbClr val="004099"/>
                </a:solidFill>
                <a:latin typeface="Arial"/>
                <a:cs typeface="Arial"/>
              </a:rPr>
              <a:t> </a:t>
            </a:r>
            <a:r>
              <a:rPr sz="2000" b="1" i="1" spc="10" dirty="0">
                <a:solidFill>
                  <a:srgbClr val="FF0000"/>
                </a:solidFill>
                <a:latin typeface="Arial"/>
                <a:cs typeface="Arial"/>
              </a:rPr>
              <a:t>V</a:t>
            </a:r>
            <a:r>
              <a:rPr sz="1950" b="1" spc="15" baseline="-21367" dirty="0">
                <a:solidFill>
                  <a:srgbClr val="FF0000"/>
                </a:solidFill>
                <a:latin typeface="Arial"/>
                <a:cs typeface="Arial"/>
              </a:rPr>
              <a:t>DD</a:t>
            </a:r>
            <a:r>
              <a:rPr sz="1950" b="1" spc="292" baseline="-21367" dirty="0">
                <a:solidFill>
                  <a:srgbClr val="FF0000"/>
                </a:solidFill>
                <a:latin typeface="Arial"/>
                <a:cs typeface="Arial"/>
              </a:rPr>
              <a:t> </a:t>
            </a:r>
            <a:r>
              <a:rPr sz="2000" b="1" spc="-5" dirty="0">
                <a:solidFill>
                  <a:srgbClr val="FF0000"/>
                </a:solidFill>
                <a:latin typeface="Arial"/>
                <a:cs typeface="Arial"/>
              </a:rPr>
              <a:t>-</a:t>
            </a:r>
            <a:r>
              <a:rPr sz="2000" b="1" spc="-10" dirty="0">
                <a:solidFill>
                  <a:srgbClr val="FF0000"/>
                </a:solidFill>
                <a:latin typeface="Arial"/>
                <a:cs typeface="Arial"/>
              </a:rPr>
              <a:t> </a:t>
            </a:r>
            <a:r>
              <a:rPr sz="2000" b="1" i="1" spc="10" dirty="0">
                <a:solidFill>
                  <a:srgbClr val="FF0000"/>
                </a:solidFill>
                <a:latin typeface="Arial"/>
                <a:cs typeface="Arial"/>
              </a:rPr>
              <a:t>V</a:t>
            </a:r>
            <a:r>
              <a:rPr sz="1950" b="1" spc="15" baseline="-21367" dirty="0">
                <a:solidFill>
                  <a:srgbClr val="FF0000"/>
                </a:solidFill>
                <a:latin typeface="Arial"/>
                <a:cs typeface="Arial"/>
              </a:rPr>
              <a:t>TN</a:t>
            </a:r>
            <a:endParaRPr sz="1950" baseline="-21367">
              <a:latin typeface="Arial"/>
              <a:cs typeface="Arial"/>
            </a:endParaRPr>
          </a:p>
        </p:txBody>
      </p:sp>
      <p:sp>
        <p:nvSpPr>
          <p:cNvPr id="15" name="object 15"/>
          <p:cNvSpPr txBox="1"/>
          <p:nvPr/>
        </p:nvSpPr>
        <p:spPr>
          <a:xfrm>
            <a:off x="1572260" y="1359915"/>
            <a:ext cx="120650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𝑨</a:t>
            </a:r>
            <a:r>
              <a:rPr sz="2400" spc="95" dirty="0">
                <a:latin typeface="Cambria Math"/>
                <a:cs typeface="Cambria Math"/>
              </a:rPr>
              <a:t> </a:t>
            </a:r>
            <a:r>
              <a:rPr sz="2400" dirty="0">
                <a:latin typeface="Cambria Math"/>
                <a:cs typeface="Cambria Math"/>
              </a:rPr>
              <a:t>=</a:t>
            </a:r>
            <a:r>
              <a:rPr sz="2400" spc="95" dirty="0">
                <a:latin typeface="Cambria Math"/>
                <a:cs typeface="Cambria Math"/>
              </a:rPr>
              <a:t> </a:t>
            </a:r>
            <a:r>
              <a:rPr sz="2400" spc="-5" dirty="0">
                <a:latin typeface="Cambria Math"/>
                <a:cs typeface="Cambria Math"/>
              </a:rPr>
              <a:t>𝑽</a:t>
            </a:r>
            <a:r>
              <a:rPr sz="2625" spc="-7" baseline="-15873" dirty="0">
                <a:latin typeface="Cambria Math"/>
                <a:cs typeface="Cambria Math"/>
              </a:rPr>
              <a:t>𝑫𝑫</a:t>
            </a:r>
            <a:endParaRPr sz="2625" baseline="-15873">
              <a:latin typeface="Cambria Math"/>
              <a:cs typeface="Cambria Math"/>
            </a:endParaRPr>
          </a:p>
        </p:txBody>
      </p:sp>
      <p:sp>
        <p:nvSpPr>
          <p:cNvPr id="16" name="object 16"/>
          <p:cNvSpPr txBox="1"/>
          <p:nvPr/>
        </p:nvSpPr>
        <p:spPr>
          <a:xfrm>
            <a:off x="311658" y="2620517"/>
            <a:ext cx="1435100"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004099"/>
                </a:solidFill>
                <a:latin typeface="Cambria Math"/>
                <a:cs typeface="Cambria Math"/>
              </a:rPr>
              <a:t>𝑿:</a:t>
            </a:r>
            <a:r>
              <a:rPr sz="2400" spc="-125" dirty="0">
                <a:solidFill>
                  <a:srgbClr val="004099"/>
                </a:solidFill>
                <a:latin typeface="Cambria Math"/>
                <a:cs typeface="Cambria Math"/>
              </a:rPr>
              <a:t> </a:t>
            </a:r>
            <a:r>
              <a:rPr sz="2400" spc="-5" dirty="0">
                <a:solidFill>
                  <a:srgbClr val="004099"/>
                </a:solidFill>
                <a:latin typeface="Cambria Math"/>
                <a:cs typeface="Cambria Math"/>
              </a:rPr>
              <a:t>𝟎</a:t>
            </a:r>
            <a:r>
              <a:rPr sz="2400" dirty="0">
                <a:solidFill>
                  <a:srgbClr val="004099"/>
                </a:solidFill>
                <a:latin typeface="Symbol"/>
                <a:cs typeface="Symbol"/>
              </a:rPr>
              <a:t></a:t>
            </a:r>
            <a:r>
              <a:rPr sz="2400" dirty="0">
                <a:solidFill>
                  <a:srgbClr val="004099"/>
                </a:solidFill>
                <a:latin typeface="Cambria Math"/>
                <a:cs typeface="Cambria Math"/>
              </a:rPr>
              <a:t>𝑽</a:t>
            </a:r>
            <a:r>
              <a:rPr sz="2625" baseline="-15873" dirty="0">
                <a:solidFill>
                  <a:srgbClr val="004099"/>
                </a:solidFill>
                <a:latin typeface="Cambria Math"/>
                <a:cs typeface="Cambria Math"/>
              </a:rPr>
              <a:t>𝑫𝑫</a:t>
            </a:r>
            <a:endParaRPr sz="2625" baseline="-15873">
              <a:latin typeface="Cambria Math"/>
              <a:cs typeface="Cambria Math"/>
            </a:endParaRPr>
          </a:p>
        </p:txBody>
      </p:sp>
      <p:sp>
        <p:nvSpPr>
          <p:cNvPr id="17" name="object 17"/>
          <p:cNvSpPr txBox="1"/>
          <p:nvPr/>
        </p:nvSpPr>
        <p:spPr>
          <a:xfrm>
            <a:off x="3453129" y="2106929"/>
            <a:ext cx="2190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𝒀</a:t>
            </a:r>
            <a:endParaRPr sz="2400">
              <a:latin typeface="Cambria Math"/>
              <a:cs typeface="Cambria Math"/>
            </a:endParaRPr>
          </a:p>
        </p:txBody>
      </p:sp>
      <p:sp>
        <p:nvSpPr>
          <p:cNvPr id="18" name="object 18"/>
          <p:cNvSpPr txBox="1"/>
          <p:nvPr/>
        </p:nvSpPr>
        <p:spPr>
          <a:xfrm>
            <a:off x="2698750" y="2195068"/>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0AF50"/>
                </a:solidFill>
                <a:latin typeface="Arial"/>
                <a:cs typeface="Arial"/>
              </a:rPr>
              <a:t>S</a:t>
            </a:r>
            <a:endParaRPr sz="2000">
              <a:latin typeface="Arial"/>
              <a:cs typeface="Arial"/>
            </a:endParaRPr>
          </a:p>
        </p:txBody>
      </p:sp>
      <p:sp>
        <p:nvSpPr>
          <p:cNvPr id="19" name="object 19"/>
          <p:cNvSpPr txBox="1"/>
          <p:nvPr/>
        </p:nvSpPr>
        <p:spPr>
          <a:xfrm>
            <a:off x="1236725" y="2188718"/>
            <a:ext cx="20891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0AF50"/>
                </a:solidFill>
                <a:latin typeface="Arial"/>
                <a:cs typeface="Arial"/>
              </a:rPr>
              <a:t>D</a:t>
            </a:r>
            <a:endParaRPr sz="2000">
              <a:latin typeface="Arial"/>
              <a:cs typeface="Arial"/>
            </a:endParaRPr>
          </a:p>
        </p:txBody>
      </p:sp>
      <p:grpSp>
        <p:nvGrpSpPr>
          <p:cNvPr id="20" name="object 20"/>
          <p:cNvGrpSpPr/>
          <p:nvPr/>
        </p:nvGrpSpPr>
        <p:grpSpPr>
          <a:xfrm>
            <a:off x="4221529" y="3418788"/>
            <a:ext cx="2626995" cy="2179955"/>
            <a:chOff x="4221529" y="3418788"/>
            <a:chExt cx="2626995" cy="2179955"/>
          </a:xfrm>
        </p:grpSpPr>
        <p:pic>
          <p:nvPicPr>
            <p:cNvPr id="21" name="object 21"/>
            <p:cNvPicPr/>
            <p:nvPr/>
          </p:nvPicPr>
          <p:blipFill>
            <a:blip r:embed="rId6" cstate="print"/>
            <a:stretch>
              <a:fillRect/>
            </a:stretch>
          </p:blipFill>
          <p:spPr>
            <a:xfrm>
              <a:off x="4221529" y="3418788"/>
              <a:ext cx="1838618" cy="1263178"/>
            </a:xfrm>
            <a:prstGeom prst="rect">
              <a:avLst/>
            </a:prstGeom>
          </p:spPr>
        </p:pic>
        <p:pic>
          <p:nvPicPr>
            <p:cNvPr id="22" name="object 22"/>
            <p:cNvPicPr/>
            <p:nvPr/>
          </p:nvPicPr>
          <p:blipFill>
            <a:blip r:embed="rId7" cstate="print"/>
            <a:stretch>
              <a:fillRect/>
            </a:stretch>
          </p:blipFill>
          <p:spPr>
            <a:xfrm>
              <a:off x="5324094" y="4677918"/>
              <a:ext cx="1524000" cy="920496"/>
            </a:xfrm>
            <a:prstGeom prst="rect">
              <a:avLst/>
            </a:prstGeom>
          </p:spPr>
        </p:pic>
        <p:sp>
          <p:nvSpPr>
            <p:cNvPr id="23" name="object 23"/>
            <p:cNvSpPr/>
            <p:nvPr/>
          </p:nvSpPr>
          <p:spPr>
            <a:xfrm>
              <a:off x="5951220" y="4562094"/>
              <a:ext cx="189865" cy="231775"/>
            </a:xfrm>
            <a:custGeom>
              <a:avLst/>
              <a:gdLst/>
              <a:ahLst/>
              <a:cxnLst/>
              <a:rect l="l" t="t" r="r" b="b"/>
              <a:pathLst>
                <a:path w="189864" h="231775">
                  <a:moveTo>
                    <a:pt x="0" y="0"/>
                  </a:moveTo>
                  <a:lnTo>
                    <a:pt x="189483" y="0"/>
                  </a:lnTo>
                </a:path>
                <a:path w="189864" h="231775">
                  <a:moveTo>
                    <a:pt x="170687" y="231520"/>
                  </a:moveTo>
                  <a:lnTo>
                    <a:pt x="170687" y="0"/>
                  </a:lnTo>
                </a:path>
              </a:pathLst>
            </a:custGeom>
            <a:ln w="38100">
              <a:solidFill>
                <a:srgbClr val="000000"/>
              </a:solidFill>
            </a:ln>
          </p:spPr>
          <p:txBody>
            <a:bodyPr wrap="square" lIns="0" tIns="0" rIns="0" bIns="0" rtlCol="0"/>
            <a:lstStyle/>
            <a:p>
              <a:endParaRPr/>
            </a:p>
          </p:txBody>
        </p:sp>
      </p:grpSp>
      <p:sp>
        <p:nvSpPr>
          <p:cNvPr id="24" name="object 24"/>
          <p:cNvSpPr txBox="1"/>
          <p:nvPr/>
        </p:nvSpPr>
        <p:spPr>
          <a:xfrm>
            <a:off x="3807205" y="4803647"/>
            <a:ext cx="7780655" cy="1188720"/>
          </a:xfrm>
          <a:prstGeom prst="rect">
            <a:avLst/>
          </a:prstGeom>
        </p:spPr>
        <p:txBody>
          <a:bodyPr vert="horz" wrap="square" lIns="0" tIns="12700" rIns="0" bIns="0" rtlCol="0">
            <a:spAutoFit/>
          </a:bodyPr>
          <a:lstStyle/>
          <a:p>
            <a:pPr marL="3132455">
              <a:lnSpc>
                <a:spcPts val="2845"/>
              </a:lnSpc>
              <a:spcBef>
                <a:spcPts val="100"/>
              </a:spcBef>
            </a:pPr>
            <a:r>
              <a:rPr sz="2400" b="1" spc="-5" dirty="0">
                <a:solidFill>
                  <a:srgbClr val="FF0000"/>
                </a:solidFill>
                <a:latin typeface="Arial"/>
                <a:cs typeface="Arial"/>
              </a:rPr>
              <a:t>0</a:t>
            </a:r>
            <a:r>
              <a:rPr sz="2400" b="1" spc="-15" dirty="0">
                <a:solidFill>
                  <a:srgbClr val="FF0000"/>
                </a:solidFill>
                <a:latin typeface="Arial"/>
                <a:cs typeface="Arial"/>
              </a:rPr>
              <a:t> </a:t>
            </a:r>
            <a:r>
              <a:rPr sz="2400" b="1" spc="-5" dirty="0">
                <a:solidFill>
                  <a:srgbClr val="FF0000"/>
                </a:solidFill>
                <a:latin typeface="Symbol"/>
                <a:cs typeface="Symbol"/>
              </a:rPr>
              <a:t></a:t>
            </a:r>
            <a:r>
              <a:rPr sz="2400" b="1" spc="60" dirty="0">
                <a:solidFill>
                  <a:srgbClr val="FF0000"/>
                </a:solidFill>
                <a:latin typeface="Times New Roman"/>
                <a:cs typeface="Times New Roman"/>
              </a:rPr>
              <a:t> </a:t>
            </a:r>
            <a:r>
              <a:rPr sz="2400" b="1" i="1" dirty="0">
                <a:solidFill>
                  <a:srgbClr val="FF0000"/>
                </a:solidFill>
                <a:latin typeface="Arial"/>
                <a:cs typeface="Arial"/>
              </a:rPr>
              <a:t>V</a:t>
            </a:r>
            <a:r>
              <a:rPr sz="2400" b="1" baseline="-20833" dirty="0">
                <a:solidFill>
                  <a:srgbClr val="FF0000"/>
                </a:solidFill>
                <a:latin typeface="Arial"/>
                <a:cs typeface="Arial"/>
              </a:rPr>
              <a:t>DD</a:t>
            </a:r>
            <a:r>
              <a:rPr sz="2400" b="1" spc="277" baseline="-20833" dirty="0">
                <a:solidFill>
                  <a:srgbClr val="FF0000"/>
                </a:solidFill>
                <a:latin typeface="Arial"/>
                <a:cs typeface="Arial"/>
              </a:rPr>
              <a:t> </a:t>
            </a:r>
            <a:r>
              <a:rPr sz="2400" b="1" dirty="0">
                <a:solidFill>
                  <a:srgbClr val="FF0000"/>
                </a:solidFill>
                <a:latin typeface="Arial"/>
                <a:cs typeface="Arial"/>
              </a:rPr>
              <a:t>-</a:t>
            </a:r>
            <a:r>
              <a:rPr sz="2400" b="1" spc="-15" dirty="0">
                <a:solidFill>
                  <a:srgbClr val="FF0000"/>
                </a:solidFill>
                <a:latin typeface="Arial"/>
                <a:cs typeface="Arial"/>
              </a:rPr>
              <a:t> </a:t>
            </a:r>
            <a:r>
              <a:rPr sz="2400" b="1" i="1" spc="-5" dirty="0">
                <a:solidFill>
                  <a:srgbClr val="FF0000"/>
                </a:solidFill>
                <a:latin typeface="Arial"/>
                <a:cs typeface="Arial"/>
              </a:rPr>
              <a:t>V</a:t>
            </a:r>
            <a:r>
              <a:rPr sz="2400" b="1" spc="-7" baseline="-20833" dirty="0">
                <a:solidFill>
                  <a:srgbClr val="FF0000"/>
                </a:solidFill>
                <a:latin typeface="Arial"/>
                <a:cs typeface="Arial"/>
              </a:rPr>
              <a:t>TN</a:t>
            </a:r>
            <a:r>
              <a:rPr sz="2400" b="1" spc="292" baseline="-20833" dirty="0">
                <a:solidFill>
                  <a:srgbClr val="FF0000"/>
                </a:solidFill>
                <a:latin typeface="Arial"/>
                <a:cs typeface="Arial"/>
              </a:rPr>
              <a:t> </a:t>
            </a:r>
            <a:r>
              <a:rPr sz="2400" b="1" dirty="0">
                <a:solidFill>
                  <a:srgbClr val="FF0000"/>
                </a:solidFill>
                <a:latin typeface="Arial"/>
                <a:cs typeface="Arial"/>
              </a:rPr>
              <a:t>-</a:t>
            </a:r>
            <a:r>
              <a:rPr sz="2400" b="1" spc="-15" dirty="0">
                <a:solidFill>
                  <a:srgbClr val="FF0000"/>
                </a:solidFill>
                <a:latin typeface="Arial"/>
                <a:cs typeface="Arial"/>
              </a:rPr>
              <a:t> </a:t>
            </a:r>
            <a:r>
              <a:rPr sz="2400" b="1" i="1" spc="-5" dirty="0">
                <a:solidFill>
                  <a:srgbClr val="FF0000"/>
                </a:solidFill>
                <a:latin typeface="Arial"/>
                <a:cs typeface="Arial"/>
              </a:rPr>
              <a:t>V</a:t>
            </a:r>
            <a:r>
              <a:rPr sz="2400" b="1" spc="-7" baseline="-20833" dirty="0">
                <a:solidFill>
                  <a:srgbClr val="FF0000"/>
                </a:solidFill>
                <a:latin typeface="Arial"/>
                <a:cs typeface="Arial"/>
              </a:rPr>
              <a:t>TN</a:t>
            </a:r>
            <a:endParaRPr sz="2400" baseline="-20833" dirty="0">
              <a:latin typeface="Arial"/>
              <a:cs typeface="Arial"/>
            </a:endParaRPr>
          </a:p>
          <a:p>
            <a:pPr marL="3086100">
              <a:lnSpc>
                <a:spcPts val="2845"/>
              </a:lnSpc>
            </a:pPr>
            <a:r>
              <a:rPr sz="2400" dirty="0">
                <a:latin typeface="Cambria Math"/>
                <a:cs typeface="Cambria Math"/>
              </a:rPr>
              <a:t>𝒀</a:t>
            </a:r>
          </a:p>
          <a:p>
            <a:pPr marL="381000" indent="-342900">
              <a:lnSpc>
                <a:spcPct val="100000"/>
              </a:lnSpc>
              <a:spcBef>
                <a:spcPts val="1070"/>
              </a:spcBef>
              <a:buFont typeface="Wingdings"/>
              <a:buChar char=""/>
              <a:tabLst>
                <a:tab pos="381000" algn="l"/>
              </a:tabLst>
            </a:pPr>
            <a:r>
              <a:rPr sz="2000" b="1" spc="-5" dirty="0">
                <a:solidFill>
                  <a:srgbClr val="004099"/>
                </a:solidFill>
                <a:latin typeface="Arial"/>
                <a:cs typeface="Arial"/>
              </a:rPr>
              <a:t>PTL</a:t>
            </a:r>
            <a:r>
              <a:rPr sz="2000" b="1" spc="-30" dirty="0">
                <a:solidFill>
                  <a:srgbClr val="004099"/>
                </a:solidFill>
                <a:latin typeface="Arial"/>
                <a:cs typeface="Arial"/>
              </a:rPr>
              <a:t> </a:t>
            </a:r>
            <a:r>
              <a:rPr sz="2000" b="1" spc="-5" dirty="0">
                <a:solidFill>
                  <a:srgbClr val="004099"/>
                </a:solidFill>
                <a:latin typeface="Arial"/>
                <a:cs typeface="Arial"/>
              </a:rPr>
              <a:t>should</a:t>
            </a:r>
            <a:r>
              <a:rPr sz="2000" b="1" spc="15" dirty="0">
                <a:solidFill>
                  <a:srgbClr val="004099"/>
                </a:solidFill>
                <a:latin typeface="Arial"/>
                <a:cs typeface="Arial"/>
              </a:rPr>
              <a:t> </a:t>
            </a:r>
            <a:r>
              <a:rPr sz="2000" b="1" spc="-5" dirty="0">
                <a:solidFill>
                  <a:srgbClr val="004099"/>
                </a:solidFill>
                <a:latin typeface="Arial"/>
                <a:cs typeface="Arial"/>
              </a:rPr>
              <a:t>never</a:t>
            </a:r>
            <a:r>
              <a:rPr sz="2000" b="1" spc="10" dirty="0">
                <a:solidFill>
                  <a:srgbClr val="004099"/>
                </a:solidFill>
                <a:latin typeface="Arial"/>
                <a:cs typeface="Arial"/>
              </a:rPr>
              <a:t> </a:t>
            </a:r>
            <a:r>
              <a:rPr sz="2000" b="1" spc="-5" dirty="0">
                <a:solidFill>
                  <a:srgbClr val="004099"/>
                </a:solidFill>
                <a:latin typeface="Arial"/>
                <a:cs typeface="Arial"/>
              </a:rPr>
              <a:t>be</a:t>
            </a:r>
            <a:r>
              <a:rPr sz="2000" b="1" spc="5" dirty="0">
                <a:solidFill>
                  <a:srgbClr val="004099"/>
                </a:solidFill>
                <a:latin typeface="Arial"/>
                <a:cs typeface="Arial"/>
              </a:rPr>
              <a:t> </a:t>
            </a:r>
            <a:r>
              <a:rPr sz="2000" b="1" spc="-5" dirty="0">
                <a:solidFill>
                  <a:srgbClr val="004099"/>
                </a:solidFill>
                <a:latin typeface="Arial"/>
                <a:cs typeface="Arial"/>
              </a:rPr>
              <a:t>cascaded</a:t>
            </a:r>
            <a:r>
              <a:rPr sz="2000" b="1" spc="20" dirty="0">
                <a:solidFill>
                  <a:srgbClr val="004099"/>
                </a:solidFill>
                <a:latin typeface="Arial"/>
                <a:cs typeface="Arial"/>
              </a:rPr>
              <a:t> </a:t>
            </a:r>
            <a:r>
              <a:rPr sz="2000" b="1" spc="-5" dirty="0">
                <a:solidFill>
                  <a:srgbClr val="004099"/>
                </a:solidFill>
                <a:latin typeface="Arial"/>
                <a:cs typeface="Arial"/>
              </a:rPr>
              <a:t>due</a:t>
            </a:r>
            <a:r>
              <a:rPr sz="2000" b="1" spc="10" dirty="0">
                <a:solidFill>
                  <a:srgbClr val="004099"/>
                </a:solidFill>
                <a:latin typeface="Arial"/>
                <a:cs typeface="Arial"/>
              </a:rPr>
              <a:t> </a:t>
            </a:r>
            <a:r>
              <a:rPr sz="2000" b="1" spc="-5" dirty="0">
                <a:solidFill>
                  <a:srgbClr val="004099"/>
                </a:solidFill>
                <a:latin typeface="Arial"/>
                <a:cs typeface="Arial"/>
              </a:rPr>
              <a:t>to</a:t>
            </a:r>
            <a:r>
              <a:rPr sz="2000" b="1" spc="15" dirty="0">
                <a:solidFill>
                  <a:srgbClr val="004099"/>
                </a:solidFill>
                <a:latin typeface="Arial"/>
                <a:cs typeface="Arial"/>
              </a:rPr>
              <a:t> </a:t>
            </a:r>
            <a:r>
              <a:rPr sz="2000" b="1" i="1" spc="-5" dirty="0">
                <a:solidFill>
                  <a:srgbClr val="FF0000"/>
                </a:solidFill>
                <a:latin typeface="Arial"/>
                <a:cs typeface="Arial"/>
              </a:rPr>
              <a:t>reduced</a:t>
            </a:r>
            <a:r>
              <a:rPr sz="2000" b="1" i="1" spc="10" dirty="0">
                <a:solidFill>
                  <a:srgbClr val="FF0000"/>
                </a:solidFill>
                <a:latin typeface="Arial"/>
                <a:cs typeface="Arial"/>
              </a:rPr>
              <a:t> </a:t>
            </a:r>
            <a:r>
              <a:rPr sz="2000" b="1" i="1" spc="-5" dirty="0">
                <a:solidFill>
                  <a:srgbClr val="FF0000"/>
                </a:solidFill>
                <a:latin typeface="Arial"/>
                <a:cs typeface="Arial"/>
              </a:rPr>
              <a:t>voltage</a:t>
            </a:r>
            <a:r>
              <a:rPr sz="2000" b="1" i="1" spc="5" dirty="0">
                <a:solidFill>
                  <a:srgbClr val="FF0000"/>
                </a:solidFill>
                <a:latin typeface="Arial"/>
                <a:cs typeface="Arial"/>
              </a:rPr>
              <a:t> </a:t>
            </a:r>
            <a:r>
              <a:rPr sz="2000" b="1" i="1" spc="-5" dirty="0">
                <a:solidFill>
                  <a:srgbClr val="FF0000"/>
                </a:solidFill>
                <a:latin typeface="Arial"/>
                <a:cs typeface="Arial"/>
              </a:rPr>
              <a:t>swing</a:t>
            </a:r>
            <a:endParaRPr sz="2000" dirty="0">
              <a:latin typeface="Arial"/>
              <a:cs typeface="Arial"/>
            </a:endParaRPr>
          </a:p>
        </p:txBody>
      </p:sp>
      <p:sp>
        <p:nvSpPr>
          <p:cNvPr id="25" name="文本框 24">
            <a:extLst>
              <a:ext uri="{FF2B5EF4-FFF2-40B4-BE49-F238E27FC236}">
                <a16:creationId xmlns:a16="http://schemas.microsoft.com/office/drawing/2014/main" id="{FE6742A6-8C06-7A07-E9FC-B7A383AA846B}"/>
              </a:ext>
            </a:extLst>
          </p:cNvPr>
          <p:cNvSpPr txBox="1"/>
          <p:nvPr/>
        </p:nvSpPr>
        <p:spPr>
          <a:xfrm>
            <a:off x="3523741" y="327046"/>
            <a:ext cx="5715000" cy="646331"/>
          </a:xfrm>
          <a:prstGeom prst="rect">
            <a:avLst/>
          </a:prstGeom>
          <a:noFill/>
        </p:spPr>
        <p:txBody>
          <a:bodyPr wrap="square" rtlCol="0">
            <a:spAutoFit/>
          </a:bodyPr>
          <a:lstStyle/>
          <a:p>
            <a:r>
              <a:rPr kumimoji="0" lang="en-US" altLang="zh-CN" sz="3600" b="1" i="0" u="none" strike="noStrike" kern="0" cap="none" spc="-5" normalizeH="0" baseline="0" noProof="0" dirty="0">
                <a:ln>
                  <a:noFill/>
                </a:ln>
                <a:solidFill>
                  <a:prstClr val="black"/>
                </a:solidFill>
                <a:effectLst/>
                <a:uLnTx/>
                <a:uFillTx/>
                <a:latin typeface="Arial"/>
                <a:ea typeface="+mj-ea"/>
                <a:cs typeface="Arial"/>
              </a:rPr>
              <a:t>NMOS-Only Switch</a:t>
            </a:r>
            <a:r>
              <a:rPr kumimoji="0" lang="en-US" altLang="zh-CN" sz="3600" b="1" i="0" u="none" strike="noStrike" kern="0" cap="none" spc="0" normalizeH="0" baseline="0" noProof="0" dirty="0">
                <a:ln>
                  <a:noFill/>
                </a:ln>
                <a:solidFill>
                  <a:prstClr val="black"/>
                </a:solidFill>
                <a:effectLst/>
                <a:uLnTx/>
                <a:uFillTx/>
                <a:latin typeface="Arial"/>
                <a:ea typeface="+mj-ea"/>
                <a:cs typeface="Arial"/>
              </a:rPr>
              <a:t> </a:t>
            </a:r>
            <a:r>
              <a:rPr kumimoji="0" lang="en-US" altLang="zh-CN" sz="3600" b="1" i="0" u="none" strike="noStrike" kern="0" cap="none" spc="-5" normalizeH="0" baseline="0" noProof="0" dirty="0">
                <a:ln>
                  <a:noFill/>
                </a:ln>
                <a:solidFill>
                  <a:prstClr val="black"/>
                </a:solidFill>
                <a:effectLst/>
                <a:uLnTx/>
                <a:uFillTx/>
                <a:latin typeface="Arial"/>
                <a:ea typeface="+mj-ea"/>
                <a:cs typeface="Arial"/>
              </a:rPr>
              <a:t>Issue</a:t>
            </a:r>
            <a:endParaRPr lang="zh-CN" altLang="en-US" dirty="0"/>
          </a:p>
        </p:txBody>
      </p:sp>
      <p:sp>
        <p:nvSpPr>
          <p:cNvPr id="2" name="灯片编号占位符 1">
            <a:extLst>
              <a:ext uri="{FF2B5EF4-FFF2-40B4-BE49-F238E27FC236}">
                <a16:creationId xmlns:a16="http://schemas.microsoft.com/office/drawing/2014/main" id="{5B5AADF1-2CB2-AB91-7EFC-56AEE04F50D6}"/>
              </a:ext>
            </a:extLst>
          </p:cNvPr>
          <p:cNvSpPr>
            <a:spLocks noGrp="1"/>
          </p:cNvSpPr>
          <p:nvPr>
            <p:ph type="sldNum" sz="quarter" idx="7"/>
          </p:nvPr>
        </p:nvSpPr>
        <p:spPr/>
        <p:txBody>
          <a:bodyPr/>
          <a:lstStyle/>
          <a:p>
            <a:fld id="{B6F15528-21DE-4FAA-801E-634DDDAF4B2B}" type="slidenum">
              <a:rPr lang="en-US" altLang="zh-CN" smtClean="0"/>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1273" y="4715255"/>
            <a:ext cx="11371580" cy="940435"/>
          </a:xfrm>
          <a:prstGeom prst="rect">
            <a:avLst/>
          </a:prstGeom>
        </p:spPr>
        <p:txBody>
          <a:bodyPr vert="horz" wrap="square" lIns="0" tIns="12065" rIns="0" bIns="0" rtlCol="0">
            <a:spAutoFit/>
          </a:bodyPr>
          <a:lstStyle/>
          <a:p>
            <a:pPr marL="381000" indent="-342900">
              <a:lnSpc>
                <a:spcPct val="100000"/>
              </a:lnSpc>
              <a:spcBef>
                <a:spcPts val="95"/>
              </a:spcBef>
              <a:buFont typeface="Wingdings"/>
              <a:buChar char=""/>
              <a:tabLst>
                <a:tab pos="381000" algn="l"/>
              </a:tabLst>
            </a:pPr>
            <a:r>
              <a:rPr sz="2000" b="1" spc="-5" dirty="0">
                <a:solidFill>
                  <a:srgbClr val="004099"/>
                </a:solidFill>
                <a:latin typeface="Arial"/>
                <a:cs typeface="Arial"/>
              </a:rPr>
              <a:t>The voltage</a:t>
            </a:r>
            <a:r>
              <a:rPr sz="2000" b="1" dirty="0">
                <a:solidFill>
                  <a:srgbClr val="004099"/>
                </a:solidFill>
                <a:latin typeface="Arial"/>
                <a:cs typeface="Arial"/>
              </a:rPr>
              <a:t> </a:t>
            </a:r>
            <a:r>
              <a:rPr sz="2000" b="1" spc="-5" dirty="0">
                <a:solidFill>
                  <a:srgbClr val="004099"/>
                </a:solidFill>
                <a:latin typeface="Arial"/>
                <a:cs typeface="Arial"/>
              </a:rPr>
              <a:t>at</a:t>
            </a:r>
            <a:r>
              <a:rPr sz="2000" b="1" spc="-45" dirty="0">
                <a:solidFill>
                  <a:srgbClr val="004099"/>
                </a:solidFill>
                <a:latin typeface="Arial"/>
                <a:cs typeface="Arial"/>
              </a:rPr>
              <a:t> </a:t>
            </a:r>
            <a:r>
              <a:rPr sz="2000" b="1" spc="-5" dirty="0">
                <a:solidFill>
                  <a:srgbClr val="004099"/>
                </a:solidFill>
                <a:latin typeface="Arial"/>
                <a:cs typeface="Arial"/>
              </a:rPr>
              <a:t>Y</a:t>
            </a:r>
            <a:r>
              <a:rPr sz="2000" b="1" spc="-35" dirty="0">
                <a:solidFill>
                  <a:srgbClr val="004099"/>
                </a:solidFill>
                <a:latin typeface="Arial"/>
                <a:cs typeface="Arial"/>
              </a:rPr>
              <a:t> </a:t>
            </a:r>
            <a:r>
              <a:rPr sz="2000" b="1" spc="-5" dirty="0">
                <a:solidFill>
                  <a:srgbClr val="004099"/>
                </a:solidFill>
                <a:latin typeface="Arial"/>
                <a:cs typeface="Arial"/>
              </a:rPr>
              <a:t>can</a:t>
            </a:r>
            <a:r>
              <a:rPr sz="2000" b="1" spc="5" dirty="0">
                <a:solidFill>
                  <a:srgbClr val="004099"/>
                </a:solidFill>
                <a:latin typeface="Arial"/>
                <a:cs typeface="Arial"/>
              </a:rPr>
              <a:t> </a:t>
            </a:r>
            <a:r>
              <a:rPr sz="2000" b="1" spc="-5" dirty="0">
                <a:solidFill>
                  <a:srgbClr val="004099"/>
                </a:solidFill>
                <a:latin typeface="Arial"/>
                <a:cs typeface="Arial"/>
              </a:rPr>
              <a:t>only</a:t>
            </a:r>
            <a:r>
              <a:rPr sz="2000" b="1" dirty="0">
                <a:solidFill>
                  <a:srgbClr val="004099"/>
                </a:solidFill>
                <a:latin typeface="Arial"/>
                <a:cs typeface="Arial"/>
              </a:rPr>
              <a:t> </a:t>
            </a:r>
            <a:r>
              <a:rPr sz="2000" b="1" spc="-5" dirty="0">
                <a:solidFill>
                  <a:srgbClr val="004099"/>
                </a:solidFill>
                <a:latin typeface="Arial"/>
                <a:cs typeface="Arial"/>
              </a:rPr>
              <a:t>be</a:t>
            </a:r>
            <a:r>
              <a:rPr sz="2000" b="1" spc="5" dirty="0">
                <a:solidFill>
                  <a:srgbClr val="004099"/>
                </a:solidFill>
                <a:latin typeface="Arial"/>
                <a:cs typeface="Arial"/>
              </a:rPr>
              <a:t> </a:t>
            </a:r>
            <a:r>
              <a:rPr sz="2000" b="1" spc="-5" dirty="0">
                <a:solidFill>
                  <a:srgbClr val="004099"/>
                </a:solidFill>
                <a:latin typeface="Arial"/>
                <a:cs typeface="Arial"/>
              </a:rPr>
              <a:t>pulled-up</a:t>
            </a:r>
            <a:r>
              <a:rPr sz="2000" b="1" spc="5" dirty="0">
                <a:solidFill>
                  <a:srgbClr val="004099"/>
                </a:solidFill>
                <a:latin typeface="Arial"/>
                <a:cs typeface="Arial"/>
              </a:rPr>
              <a:t> </a:t>
            </a:r>
            <a:r>
              <a:rPr sz="2000" b="1" spc="-5" dirty="0">
                <a:solidFill>
                  <a:srgbClr val="004099"/>
                </a:solidFill>
                <a:latin typeface="Arial"/>
                <a:cs typeface="Arial"/>
              </a:rPr>
              <a:t>to</a:t>
            </a:r>
            <a:r>
              <a:rPr sz="2000" b="1" dirty="0">
                <a:solidFill>
                  <a:srgbClr val="004099"/>
                </a:solidFill>
                <a:latin typeface="Arial"/>
                <a:cs typeface="Arial"/>
              </a:rPr>
              <a:t> </a:t>
            </a:r>
            <a:r>
              <a:rPr sz="2000" b="1" i="1" spc="10" dirty="0">
                <a:solidFill>
                  <a:srgbClr val="FF0000"/>
                </a:solidFill>
                <a:latin typeface="Arial"/>
                <a:cs typeface="Arial"/>
              </a:rPr>
              <a:t>V</a:t>
            </a:r>
            <a:r>
              <a:rPr sz="1950" b="1" spc="15" baseline="-21367" dirty="0">
                <a:solidFill>
                  <a:srgbClr val="FF0000"/>
                </a:solidFill>
                <a:latin typeface="Arial"/>
                <a:cs typeface="Arial"/>
              </a:rPr>
              <a:t>DD</a:t>
            </a:r>
            <a:r>
              <a:rPr sz="1950" b="1" spc="292" baseline="-21367" dirty="0">
                <a:solidFill>
                  <a:srgbClr val="FF0000"/>
                </a:solidFill>
                <a:latin typeface="Arial"/>
                <a:cs typeface="Arial"/>
              </a:rPr>
              <a:t> </a:t>
            </a:r>
            <a:r>
              <a:rPr sz="2000" b="1" spc="-5" dirty="0">
                <a:solidFill>
                  <a:srgbClr val="FF0000"/>
                </a:solidFill>
                <a:latin typeface="Arial"/>
                <a:cs typeface="Arial"/>
              </a:rPr>
              <a:t>– </a:t>
            </a:r>
            <a:r>
              <a:rPr sz="2000" b="1" i="1" spc="10" dirty="0">
                <a:solidFill>
                  <a:srgbClr val="FF0000"/>
                </a:solidFill>
                <a:latin typeface="Arial"/>
                <a:cs typeface="Arial"/>
              </a:rPr>
              <a:t>V</a:t>
            </a:r>
            <a:r>
              <a:rPr sz="1950" b="1" spc="15" baseline="-21367" dirty="0">
                <a:solidFill>
                  <a:srgbClr val="FF0000"/>
                </a:solidFill>
                <a:latin typeface="Arial"/>
                <a:cs typeface="Arial"/>
              </a:rPr>
              <a:t>TN</a:t>
            </a:r>
            <a:endParaRPr sz="1950" baseline="-21367">
              <a:latin typeface="Arial"/>
              <a:cs typeface="Arial"/>
            </a:endParaRPr>
          </a:p>
          <a:p>
            <a:pPr marL="381000" indent="-342900">
              <a:lnSpc>
                <a:spcPct val="100000"/>
              </a:lnSpc>
              <a:spcBef>
                <a:spcPts val="10"/>
              </a:spcBef>
              <a:buFont typeface="Wingdings"/>
              <a:buChar char=""/>
              <a:tabLst>
                <a:tab pos="381000" algn="l"/>
              </a:tabLst>
            </a:pPr>
            <a:r>
              <a:rPr sz="2000" b="1" spc="-5" dirty="0">
                <a:solidFill>
                  <a:srgbClr val="004099"/>
                </a:solidFill>
                <a:latin typeface="Arial"/>
                <a:cs typeface="Arial"/>
              </a:rPr>
              <a:t>If</a:t>
            </a:r>
            <a:r>
              <a:rPr sz="2000" b="1" spc="-10" dirty="0">
                <a:solidFill>
                  <a:srgbClr val="004099"/>
                </a:solidFill>
                <a:latin typeface="Arial"/>
                <a:cs typeface="Arial"/>
              </a:rPr>
              <a:t> </a:t>
            </a:r>
            <a:r>
              <a:rPr sz="2000" b="1" dirty="0">
                <a:solidFill>
                  <a:srgbClr val="004099"/>
                </a:solidFill>
                <a:latin typeface="Arial"/>
                <a:cs typeface="Arial"/>
              </a:rPr>
              <a:t>|</a:t>
            </a:r>
            <a:r>
              <a:rPr sz="2000" b="1" i="1" dirty="0">
                <a:solidFill>
                  <a:srgbClr val="004099"/>
                </a:solidFill>
                <a:latin typeface="Arial"/>
                <a:cs typeface="Arial"/>
              </a:rPr>
              <a:t>V</a:t>
            </a:r>
            <a:r>
              <a:rPr sz="1950" b="1" baseline="-21367" dirty="0">
                <a:solidFill>
                  <a:srgbClr val="004099"/>
                </a:solidFill>
                <a:latin typeface="Arial"/>
                <a:cs typeface="Arial"/>
              </a:rPr>
              <a:t>TP</a:t>
            </a:r>
            <a:r>
              <a:rPr sz="2000" b="1" dirty="0">
                <a:solidFill>
                  <a:srgbClr val="004099"/>
                </a:solidFill>
                <a:latin typeface="Arial"/>
                <a:cs typeface="Arial"/>
              </a:rPr>
              <a:t>|</a:t>
            </a:r>
            <a:r>
              <a:rPr sz="2000" b="1" spc="10" dirty="0">
                <a:solidFill>
                  <a:srgbClr val="004099"/>
                </a:solidFill>
                <a:latin typeface="Arial"/>
                <a:cs typeface="Arial"/>
              </a:rPr>
              <a:t> </a:t>
            </a:r>
            <a:r>
              <a:rPr sz="2000" b="1" spc="-5" dirty="0">
                <a:solidFill>
                  <a:srgbClr val="004099"/>
                </a:solidFill>
                <a:latin typeface="Arial"/>
                <a:cs typeface="Arial"/>
              </a:rPr>
              <a:t>of</a:t>
            </a:r>
            <a:r>
              <a:rPr sz="2000" b="1" spc="5" dirty="0">
                <a:solidFill>
                  <a:srgbClr val="004099"/>
                </a:solidFill>
                <a:latin typeface="Arial"/>
                <a:cs typeface="Arial"/>
              </a:rPr>
              <a:t> </a:t>
            </a:r>
            <a:r>
              <a:rPr sz="2000" b="1" i="1" spc="5" dirty="0">
                <a:solidFill>
                  <a:srgbClr val="004099"/>
                </a:solidFill>
                <a:latin typeface="Arial"/>
                <a:cs typeface="Arial"/>
              </a:rPr>
              <a:t>M</a:t>
            </a:r>
            <a:r>
              <a:rPr sz="1950" b="1" spc="7" baseline="-21367" dirty="0">
                <a:solidFill>
                  <a:srgbClr val="004099"/>
                </a:solidFill>
                <a:latin typeface="Arial"/>
                <a:cs typeface="Arial"/>
              </a:rPr>
              <a:t>2</a:t>
            </a:r>
            <a:r>
              <a:rPr sz="1950" b="1" spc="292" baseline="-21367" dirty="0">
                <a:solidFill>
                  <a:srgbClr val="004099"/>
                </a:solidFill>
                <a:latin typeface="Arial"/>
                <a:cs typeface="Arial"/>
              </a:rPr>
              <a:t> </a:t>
            </a:r>
            <a:r>
              <a:rPr sz="2000" b="1" spc="-5" dirty="0">
                <a:solidFill>
                  <a:srgbClr val="004099"/>
                </a:solidFill>
                <a:latin typeface="Arial"/>
                <a:cs typeface="Arial"/>
              </a:rPr>
              <a:t>is smaller</a:t>
            </a:r>
            <a:r>
              <a:rPr sz="2000" b="1" spc="-10" dirty="0">
                <a:solidFill>
                  <a:srgbClr val="004099"/>
                </a:solidFill>
                <a:latin typeface="Arial"/>
                <a:cs typeface="Arial"/>
              </a:rPr>
              <a:t> </a:t>
            </a:r>
            <a:r>
              <a:rPr sz="2000" b="1" spc="-5" dirty="0">
                <a:solidFill>
                  <a:srgbClr val="004099"/>
                </a:solidFill>
                <a:latin typeface="Arial"/>
                <a:cs typeface="Arial"/>
              </a:rPr>
              <a:t>than</a:t>
            </a:r>
            <a:r>
              <a:rPr sz="2000" b="1" spc="15" dirty="0">
                <a:solidFill>
                  <a:srgbClr val="004099"/>
                </a:solidFill>
                <a:latin typeface="Arial"/>
                <a:cs typeface="Arial"/>
              </a:rPr>
              <a:t> </a:t>
            </a:r>
            <a:r>
              <a:rPr sz="2000" b="1" i="1" spc="5" dirty="0">
                <a:solidFill>
                  <a:srgbClr val="004099"/>
                </a:solidFill>
                <a:latin typeface="Arial"/>
                <a:cs typeface="Arial"/>
              </a:rPr>
              <a:t>V</a:t>
            </a:r>
            <a:r>
              <a:rPr sz="1950" b="1" spc="7" baseline="-21367" dirty="0">
                <a:solidFill>
                  <a:srgbClr val="004099"/>
                </a:solidFill>
                <a:latin typeface="Arial"/>
                <a:cs typeface="Arial"/>
              </a:rPr>
              <a:t>TN</a:t>
            </a:r>
            <a:r>
              <a:rPr sz="2000" b="1" spc="5" dirty="0">
                <a:solidFill>
                  <a:srgbClr val="004099"/>
                </a:solidFill>
                <a:latin typeface="Arial"/>
                <a:cs typeface="Arial"/>
              </a:rPr>
              <a:t>,</a:t>
            </a:r>
            <a:r>
              <a:rPr sz="2000" b="1" dirty="0">
                <a:solidFill>
                  <a:srgbClr val="004099"/>
                </a:solidFill>
                <a:latin typeface="Arial"/>
                <a:cs typeface="Arial"/>
              </a:rPr>
              <a:t> </a:t>
            </a:r>
            <a:r>
              <a:rPr sz="2000" b="1" spc="-5" dirty="0">
                <a:solidFill>
                  <a:srgbClr val="004099"/>
                </a:solidFill>
                <a:latin typeface="Arial"/>
                <a:cs typeface="Arial"/>
              </a:rPr>
              <a:t>then</a:t>
            </a:r>
            <a:r>
              <a:rPr sz="2000" b="1" spc="5" dirty="0">
                <a:solidFill>
                  <a:srgbClr val="004099"/>
                </a:solidFill>
                <a:latin typeface="Arial"/>
                <a:cs typeface="Arial"/>
              </a:rPr>
              <a:t> </a:t>
            </a:r>
            <a:r>
              <a:rPr sz="2000" b="1" i="1" spc="5" dirty="0">
                <a:solidFill>
                  <a:srgbClr val="004099"/>
                </a:solidFill>
                <a:latin typeface="Arial"/>
                <a:cs typeface="Arial"/>
              </a:rPr>
              <a:t>M</a:t>
            </a:r>
            <a:r>
              <a:rPr sz="1950" b="1" spc="7" baseline="-21367" dirty="0">
                <a:solidFill>
                  <a:srgbClr val="004099"/>
                </a:solidFill>
                <a:latin typeface="Arial"/>
                <a:cs typeface="Arial"/>
              </a:rPr>
              <a:t>2</a:t>
            </a:r>
            <a:r>
              <a:rPr sz="1950" b="1" spc="292" baseline="-21367" dirty="0">
                <a:solidFill>
                  <a:srgbClr val="004099"/>
                </a:solidFill>
                <a:latin typeface="Arial"/>
                <a:cs typeface="Arial"/>
              </a:rPr>
              <a:t> </a:t>
            </a:r>
            <a:r>
              <a:rPr sz="2000" b="1" spc="-5" dirty="0">
                <a:solidFill>
                  <a:srgbClr val="004099"/>
                </a:solidFill>
                <a:latin typeface="Arial"/>
                <a:cs typeface="Arial"/>
              </a:rPr>
              <a:t>cannot</a:t>
            </a:r>
            <a:r>
              <a:rPr sz="2000" b="1" spc="20" dirty="0">
                <a:solidFill>
                  <a:srgbClr val="004099"/>
                </a:solidFill>
                <a:latin typeface="Arial"/>
                <a:cs typeface="Arial"/>
              </a:rPr>
              <a:t> </a:t>
            </a:r>
            <a:r>
              <a:rPr sz="2000" b="1" spc="-5" dirty="0">
                <a:solidFill>
                  <a:srgbClr val="004099"/>
                </a:solidFill>
                <a:latin typeface="Arial"/>
                <a:cs typeface="Arial"/>
              </a:rPr>
              <a:t>be</a:t>
            </a:r>
            <a:r>
              <a:rPr sz="2000" b="1" spc="10" dirty="0">
                <a:solidFill>
                  <a:srgbClr val="004099"/>
                </a:solidFill>
                <a:latin typeface="Arial"/>
                <a:cs typeface="Arial"/>
              </a:rPr>
              <a:t> </a:t>
            </a:r>
            <a:r>
              <a:rPr sz="2000" b="1" spc="-5" dirty="0">
                <a:solidFill>
                  <a:srgbClr val="004099"/>
                </a:solidFill>
                <a:latin typeface="Arial"/>
                <a:cs typeface="Arial"/>
              </a:rPr>
              <a:t>turned</a:t>
            </a:r>
            <a:r>
              <a:rPr sz="2000" b="1" spc="5" dirty="0">
                <a:solidFill>
                  <a:srgbClr val="004099"/>
                </a:solidFill>
                <a:latin typeface="Arial"/>
                <a:cs typeface="Arial"/>
              </a:rPr>
              <a:t> </a:t>
            </a:r>
            <a:r>
              <a:rPr sz="2000" b="1" spc="-5" dirty="0">
                <a:solidFill>
                  <a:srgbClr val="004099"/>
                </a:solidFill>
                <a:latin typeface="Arial"/>
                <a:cs typeface="Arial"/>
              </a:rPr>
              <a:t>off.</a:t>
            </a:r>
            <a:r>
              <a:rPr sz="2000" b="1" dirty="0">
                <a:solidFill>
                  <a:srgbClr val="004099"/>
                </a:solidFill>
                <a:latin typeface="Arial"/>
                <a:cs typeface="Arial"/>
              </a:rPr>
              <a:t> </a:t>
            </a:r>
            <a:r>
              <a:rPr sz="2000" b="1" spc="-5" dirty="0">
                <a:solidFill>
                  <a:srgbClr val="004099"/>
                </a:solidFill>
                <a:latin typeface="Symbol"/>
                <a:cs typeface="Symbol"/>
              </a:rPr>
              <a:t></a:t>
            </a:r>
            <a:r>
              <a:rPr sz="2000" b="1" spc="60" dirty="0">
                <a:solidFill>
                  <a:srgbClr val="004099"/>
                </a:solidFill>
                <a:latin typeface="Times New Roman"/>
                <a:cs typeface="Times New Roman"/>
              </a:rPr>
              <a:t> </a:t>
            </a:r>
            <a:r>
              <a:rPr sz="2000" b="1" spc="-5" dirty="0">
                <a:solidFill>
                  <a:srgbClr val="00AF50"/>
                </a:solidFill>
                <a:latin typeface="Arial"/>
                <a:cs typeface="Arial"/>
              </a:rPr>
              <a:t>Static power</a:t>
            </a:r>
            <a:r>
              <a:rPr sz="2000" b="1" spc="5" dirty="0">
                <a:solidFill>
                  <a:srgbClr val="00AF50"/>
                </a:solidFill>
                <a:latin typeface="Arial"/>
                <a:cs typeface="Arial"/>
              </a:rPr>
              <a:t> </a:t>
            </a:r>
            <a:r>
              <a:rPr sz="2000" b="1" spc="-5" dirty="0">
                <a:solidFill>
                  <a:srgbClr val="00AF50"/>
                </a:solidFill>
                <a:latin typeface="Arial"/>
                <a:cs typeface="Arial"/>
              </a:rPr>
              <a:t>consumption</a:t>
            </a:r>
            <a:endParaRPr sz="2000">
              <a:latin typeface="Arial"/>
              <a:cs typeface="Arial"/>
            </a:endParaRPr>
          </a:p>
          <a:p>
            <a:pPr marL="381000" indent="-342900">
              <a:lnSpc>
                <a:spcPct val="100000"/>
              </a:lnSpc>
              <a:buFont typeface="Wingdings"/>
              <a:buChar char=""/>
              <a:tabLst>
                <a:tab pos="381000" algn="l"/>
              </a:tabLst>
            </a:pPr>
            <a:r>
              <a:rPr sz="2000" b="1" spc="-5" dirty="0">
                <a:solidFill>
                  <a:srgbClr val="004099"/>
                </a:solidFill>
                <a:latin typeface="Arial"/>
                <a:cs typeface="Arial"/>
              </a:rPr>
              <a:t>Also</a:t>
            </a:r>
            <a:r>
              <a:rPr sz="2000" b="1" spc="5" dirty="0">
                <a:solidFill>
                  <a:srgbClr val="004099"/>
                </a:solidFill>
                <a:latin typeface="Arial"/>
                <a:cs typeface="Arial"/>
              </a:rPr>
              <a:t> </a:t>
            </a:r>
            <a:r>
              <a:rPr sz="2000" b="1" spc="-5" dirty="0">
                <a:solidFill>
                  <a:srgbClr val="004099"/>
                </a:solidFill>
                <a:latin typeface="Arial"/>
                <a:cs typeface="Arial"/>
              </a:rPr>
              <a:t>the</a:t>
            </a:r>
            <a:r>
              <a:rPr sz="2000" b="1" spc="5" dirty="0">
                <a:solidFill>
                  <a:srgbClr val="004099"/>
                </a:solidFill>
                <a:latin typeface="Arial"/>
                <a:cs typeface="Arial"/>
              </a:rPr>
              <a:t> </a:t>
            </a:r>
            <a:r>
              <a:rPr sz="2000" b="1" spc="-5" dirty="0">
                <a:solidFill>
                  <a:srgbClr val="004099"/>
                </a:solidFill>
                <a:latin typeface="Arial"/>
                <a:cs typeface="Arial"/>
              </a:rPr>
              <a:t>smaller</a:t>
            </a:r>
            <a:r>
              <a:rPr sz="2000" b="1" spc="-10" dirty="0">
                <a:solidFill>
                  <a:srgbClr val="004099"/>
                </a:solidFill>
                <a:latin typeface="Arial"/>
                <a:cs typeface="Arial"/>
              </a:rPr>
              <a:t> </a:t>
            </a:r>
            <a:r>
              <a:rPr sz="2000" b="1" i="1" spc="10" dirty="0">
                <a:solidFill>
                  <a:srgbClr val="004099"/>
                </a:solidFill>
                <a:latin typeface="Arial"/>
                <a:cs typeface="Arial"/>
              </a:rPr>
              <a:t>V</a:t>
            </a:r>
            <a:r>
              <a:rPr sz="1950" b="1" spc="15" baseline="-21367" dirty="0">
                <a:solidFill>
                  <a:srgbClr val="004099"/>
                </a:solidFill>
                <a:latin typeface="Arial"/>
                <a:cs typeface="Arial"/>
              </a:rPr>
              <a:t>GS</a:t>
            </a:r>
            <a:r>
              <a:rPr sz="1950" b="1" spc="300" baseline="-21367" dirty="0">
                <a:solidFill>
                  <a:srgbClr val="004099"/>
                </a:solidFill>
                <a:latin typeface="Arial"/>
                <a:cs typeface="Arial"/>
              </a:rPr>
              <a:t> </a:t>
            </a:r>
            <a:r>
              <a:rPr sz="2000" b="1" spc="-5" dirty="0">
                <a:solidFill>
                  <a:srgbClr val="004099"/>
                </a:solidFill>
                <a:latin typeface="Arial"/>
                <a:cs typeface="Arial"/>
              </a:rPr>
              <a:t>of</a:t>
            </a:r>
            <a:r>
              <a:rPr sz="2000" b="1" dirty="0">
                <a:solidFill>
                  <a:srgbClr val="004099"/>
                </a:solidFill>
                <a:latin typeface="Arial"/>
                <a:cs typeface="Arial"/>
              </a:rPr>
              <a:t> </a:t>
            </a:r>
            <a:r>
              <a:rPr sz="2000" b="1" i="1" spc="5" dirty="0">
                <a:solidFill>
                  <a:srgbClr val="004099"/>
                </a:solidFill>
                <a:latin typeface="Arial"/>
                <a:cs typeface="Arial"/>
              </a:rPr>
              <a:t>M</a:t>
            </a:r>
            <a:r>
              <a:rPr sz="1950" b="1" spc="7" baseline="-21367" dirty="0">
                <a:solidFill>
                  <a:srgbClr val="004099"/>
                </a:solidFill>
                <a:latin typeface="Arial"/>
                <a:cs typeface="Arial"/>
              </a:rPr>
              <a:t>1</a:t>
            </a:r>
            <a:r>
              <a:rPr sz="1950" b="1" spc="292" baseline="-21367" dirty="0">
                <a:solidFill>
                  <a:srgbClr val="004099"/>
                </a:solidFill>
                <a:latin typeface="Arial"/>
                <a:cs typeface="Arial"/>
              </a:rPr>
              <a:t> </a:t>
            </a:r>
            <a:r>
              <a:rPr sz="2000" b="1" spc="-5" dirty="0">
                <a:solidFill>
                  <a:srgbClr val="004099"/>
                </a:solidFill>
                <a:latin typeface="Arial"/>
                <a:cs typeface="Arial"/>
              </a:rPr>
              <a:t>reduces</a:t>
            </a:r>
            <a:r>
              <a:rPr sz="2000" b="1" spc="15" dirty="0">
                <a:solidFill>
                  <a:srgbClr val="004099"/>
                </a:solidFill>
                <a:latin typeface="Arial"/>
                <a:cs typeface="Arial"/>
              </a:rPr>
              <a:t> </a:t>
            </a:r>
            <a:r>
              <a:rPr sz="2000" b="1" spc="-5" dirty="0">
                <a:solidFill>
                  <a:srgbClr val="004099"/>
                </a:solidFill>
                <a:latin typeface="Arial"/>
                <a:cs typeface="Arial"/>
              </a:rPr>
              <a:t>the</a:t>
            </a:r>
            <a:r>
              <a:rPr sz="2000" b="1" dirty="0">
                <a:solidFill>
                  <a:srgbClr val="004099"/>
                </a:solidFill>
                <a:latin typeface="Arial"/>
                <a:cs typeface="Arial"/>
              </a:rPr>
              <a:t> </a:t>
            </a:r>
            <a:r>
              <a:rPr sz="2000" b="1" spc="-5" dirty="0">
                <a:solidFill>
                  <a:srgbClr val="004099"/>
                </a:solidFill>
                <a:latin typeface="Arial"/>
                <a:cs typeface="Arial"/>
              </a:rPr>
              <a:t>discharge</a:t>
            </a:r>
            <a:r>
              <a:rPr sz="2000" b="1" spc="15" dirty="0">
                <a:solidFill>
                  <a:srgbClr val="004099"/>
                </a:solidFill>
                <a:latin typeface="Arial"/>
                <a:cs typeface="Arial"/>
              </a:rPr>
              <a:t> </a:t>
            </a:r>
            <a:r>
              <a:rPr sz="2000" b="1" spc="-5" dirty="0">
                <a:solidFill>
                  <a:srgbClr val="004099"/>
                </a:solidFill>
                <a:latin typeface="Arial"/>
                <a:cs typeface="Arial"/>
              </a:rPr>
              <a:t>current.</a:t>
            </a:r>
            <a:r>
              <a:rPr sz="2000" b="1" spc="5" dirty="0">
                <a:solidFill>
                  <a:srgbClr val="004099"/>
                </a:solidFill>
                <a:latin typeface="Arial"/>
                <a:cs typeface="Arial"/>
              </a:rPr>
              <a:t> </a:t>
            </a:r>
            <a:r>
              <a:rPr sz="2000" b="1" spc="-5" dirty="0">
                <a:solidFill>
                  <a:srgbClr val="004099"/>
                </a:solidFill>
                <a:latin typeface="Symbol"/>
                <a:cs typeface="Symbol"/>
              </a:rPr>
              <a:t></a:t>
            </a:r>
            <a:r>
              <a:rPr sz="2000" b="1" spc="60" dirty="0">
                <a:solidFill>
                  <a:srgbClr val="004099"/>
                </a:solidFill>
                <a:latin typeface="Times New Roman"/>
                <a:cs typeface="Times New Roman"/>
              </a:rPr>
              <a:t> </a:t>
            </a:r>
            <a:r>
              <a:rPr sz="2000" b="1" spc="-5" dirty="0">
                <a:solidFill>
                  <a:srgbClr val="00AF50"/>
                </a:solidFill>
                <a:latin typeface="Arial"/>
                <a:cs typeface="Arial"/>
              </a:rPr>
              <a:t>Longer</a:t>
            </a:r>
            <a:r>
              <a:rPr sz="2000" b="1" spc="25" dirty="0">
                <a:solidFill>
                  <a:srgbClr val="00AF50"/>
                </a:solidFill>
                <a:latin typeface="Arial"/>
                <a:cs typeface="Arial"/>
              </a:rPr>
              <a:t> </a:t>
            </a:r>
            <a:r>
              <a:rPr sz="2000" b="1" spc="-5" dirty="0">
                <a:solidFill>
                  <a:srgbClr val="00AF50"/>
                </a:solidFill>
                <a:latin typeface="Arial"/>
                <a:cs typeface="Arial"/>
              </a:rPr>
              <a:t>discharge</a:t>
            </a:r>
            <a:r>
              <a:rPr sz="2000" b="1" spc="15" dirty="0">
                <a:solidFill>
                  <a:srgbClr val="00AF50"/>
                </a:solidFill>
                <a:latin typeface="Arial"/>
                <a:cs typeface="Arial"/>
              </a:rPr>
              <a:t> </a:t>
            </a:r>
            <a:r>
              <a:rPr sz="2000" b="1" spc="-5" dirty="0">
                <a:solidFill>
                  <a:srgbClr val="00AF50"/>
                </a:solidFill>
                <a:latin typeface="Arial"/>
                <a:cs typeface="Arial"/>
              </a:rPr>
              <a:t>time</a:t>
            </a:r>
            <a:endParaRPr sz="2000">
              <a:latin typeface="Arial"/>
              <a:cs typeface="Arial"/>
            </a:endParaRPr>
          </a:p>
        </p:txBody>
      </p:sp>
      <p:grpSp>
        <p:nvGrpSpPr>
          <p:cNvPr id="4" name="object 4"/>
          <p:cNvGrpSpPr/>
          <p:nvPr/>
        </p:nvGrpSpPr>
        <p:grpSpPr>
          <a:xfrm>
            <a:off x="2951607" y="3576828"/>
            <a:ext cx="720725" cy="886460"/>
            <a:chOff x="2951607" y="3576828"/>
            <a:chExt cx="720725" cy="886460"/>
          </a:xfrm>
        </p:grpSpPr>
        <p:sp>
          <p:nvSpPr>
            <p:cNvPr id="5" name="object 5"/>
            <p:cNvSpPr/>
            <p:nvPr/>
          </p:nvSpPr>
          <p:spPr>
            <a:xfrm>
              <a:off x="2951607" y="3605403"/>
              <a:ext cx="720725" cy="0"/>
            </a:xfrm>
            <a:custGeom>
              <a:avLst/>
              <a:gdLst/>
              <a:ahLst/>
              <a:cxnLst/>
              <a:rect l="l" t="t" r="r" b="b"/>
              <a:pathLst>
                <a:path w="720725">
                  <a:moveTo>
                    <a:pt x="0" y="0"/>
                  </a:moveTo>
                  <a:lnTo>
                    <a:pt x="720725" y="0"/>
                  </a:lnTo>
                </a:path>
              </a:pathLst>
            </a:custGeom>
            <a:ln w="57150">
              <a:solidFill>
                <a:srgbClr val="000000"/>
              </a:solidFill>
            </a:ln>
          </p:spPr>
          <p:txBody>
            <a:bodyPr wrap="square" lIns="0" tIns="0" rIns="0" bIns="0" rtlCol="0"/>
            <a:lstStyle/>
            <a:p>
              <a:endParaRPr/>
            </a:p>
          </p:txBody>
        </p:sp>
        <p:sp>
          <p:nvSpPr>
            <p:cNvPr id="6" name="object 6"/>
            <p:cNvSpPr/>
            <p:nvPr/>
          </p:nvSpPr>
          <p:spPr>
            <a:xfrm>
              <a:off x="3311271" y="3605403"/>
              <a:ext cx="0" cy="539750"/>
            </a:xfrm>
            <a:custGeom>
              <a:avLst/>
              <a:gdLst/>
              <a:ahLst/>
              <a:cxnLst/>
              <a:rect l="l" t="t" r="r" b="b"/>
              <a:pathLst>
                <a:path h="539750">
                  <a:moveTo>
                    <a:pt x="0" y="0"/>
                  </a:moveTo>
                  <a:lnTo>
                    <a:pt x="0" y="539750"/>
                  </a:lnTo>
                </a:path>
              </a:pathLst>
            </a:custGeom>
            <a:ln w="63246">
              <a:solidFill>
                <a:srgbClr val="000000"/>
              </a:solidFill>
            </a:ln>
          </p:spPr>
          <p:txBody>
            <a:bodyPr wrap="square" lIns="0" tIns="0" rIns="0" bIns="0" rtlCol="0"/>
            <a:lstStyle/>
            <a:p>
              <a:endParaRPr/>
            </a:p>
          </p:txBody>
        </p:sp>
        <p:pic>
          <p:nvPicPr>
            <p:cNvPr id="7" name="object 7"/>
            <p:cNvPicPr/>
            <p:nvPr/>
          </p:nvPicPr>
          <p:blipFill>
            <a:blip r:embed="rId3" cstate="print"/>
            <a:stretch>
              <a:fillRect/>
            </a:stretch>
          </p:blipFill>
          <p:spPr>
            <a:xfrm>
              <a:off x="3030474" y="4032491"/>
              <a:ext cx="560082" cy="430542"/>
            </a:xfrm>
            <a:prstGeom prst="rect">
              <a:avLst/>
            </a:prstGeom>
          </p:spPr>
        </p:pic>
      </p:grpSp>
      <p:grpSp>
        <p:nvGrpSpPr>
          <p:cNvPr id="8" name="object 8"/>
          <p:cNvGrpSpPr/>
          <p:nvPr/>
        </p:nvGrpSpPr>
        <p:grpSpPr>
          <a:xfrm>
            <a:off x="847978" y="2108822"/>
            <a:ext cx="2922905" cy="2108200"/>
            <a:chOff x="847978" y="2108822"/>
            <a:chExt cx="2922905" cy="2108200"/>
          </a:xfrm>
        </p:grpSpPr>
        <p:pic>
          <p:nvPicPr>
            <p:cNvPr id="9" name="object 9"/>
            <p:cNvPicPr/>
            <p:nvPr/>
          </p:nvPicPr>
          <p:blipFill>
            <a:blip r:embed="rId4" cstate="print"/>
            <a:stretch>
              <a:fillRect/>
            </a:stretch>
          </p:blipFill>
          <p:spPr>
            <a:xfrm>
              <a:off x="1402841" y="2108822"/>
              <a:ext cx="1695824" cy="856881"/>
            </a:xfrm>
            <a:prstGeom prst="rect">
              <a:avLst/>
            </a:prstGeom>
          </p:spPr>
        </p:pic>
        <p:sp>
          <p:nvSpPr>
            <p:cNvPr id="10" name="object 10"/>
            <p:cNvSpPr/>
            <p:nvPr/>
          </p:nvSpPr>
          <p:spPr>
            <a:xfrm>
              <a:off x="3017900" y="2935604"/>
              <a:ext cx="720725" cy="539750"/>
            </a:xfrm>
            <a:custGeom>
              <a:avLst/>
              <a:gdLst/>
              <a:ahLst/>
              <a:cxnLst/>
              <a:rect l="l" t="t" r="r" b="b"/>
              <a:pathLst>
                <a:path w="720725" h="539750">
                  <a:moveTo>
                    <a:pt x="0" y="0"/>
                  </a:moveTo>
                  <a:lnTo>
                    <a:pt x="720725" y="0"/>
                  </a:lnTo>
                </a:path>
                <a:path w="720725" h="539750">
                  <a:moveTo>
                    <a:pt x="293370" y="0"/>
                  </a:moveTo>
                  <a:lnTo>
                    <a:pt x="293370" y="539750"/>
                  </a:lnTo>
                </a:path>
              </a:pathLst>
            </a:custGeom>
            <a:ln w="63246">
              <a:solidFill>
                <a:srgbClr val="000000"/>
              </a:solidFill>
            </a:ln>
          </p:spPr>
          <p:txBody>
            <a:bodyPr wrap="square" lIns="0" tIns="0" rIns="0" bIns="0" rtlCol="0"/>
            <a:lstStyle/>
            <a:p>
              <a:endParaRPr/>
            </a:p>
          </p:txBody>
        </p:sp>
        <p:sp>
          <p:nvSpPr>
            <p:cNvPr id="11" name="object 11"/>
            <p:cNvSpPr/>
            <p:nvPr/>
          </p:nvSpPr>
          <p:spPr>
            <a:xfrm>
              <a:off x="2951606" y="3475100"/>
              <a:ext cx="720725" cy="0"/>
            </a:xfrm>
            <a:custGeom>
              <a:avLst/>
              <a:gdLst/>
              <a:ahLst/>
              <a:cxnLst/>
              <a:rect l="l" t="t" r="r" b="b"/>
              <a:pathLst>
                <a:path w="720725">
                  <a:moveTo>
                    <a:pt x="0" y="0"/>
                  </a:moveTo>
                  <a:lnTo>
                    <a:pt x="720725" y="0"/>
                  </a:lnTo>
                </a:path>
              </a:pathLst>
            </a:custGeom>
            <a:ln w="57150">
              <a:solidFill>
                <a:srgbClr val="000000"/>
              </a:solidFill>
            </a:ln>
          </p:spPr>
          <p:txBody>
            <a:bodyPr wrap="square" lIns="0" tIns="0" rIns="0" bIns="0" rtlCol="0"/>
            <a:lstStyle/>
            <a:p>
              <a:endParaRPr/>
            </a:p>
          </p:txBody>
        </p:sp>
        <p:sp>
          <p:nvSpPr>
            <p:cNvPr id="12" name="object 12"/>
            <p:cNvSpPr/>
            <p:nvPr/>
          </p:nvSpPr>
          <p:spPr>
            <a:xfrm>
              <a:off x="879728" y="2935604"/>
              <a:ext cx="720725" cy="0"/>
            </a:xfrm>
            <a:custGeom>
              <a:avLst/>
              <a:gdLst/>
              <a:ahLst/>
              <a:cxnLst/>
              <a:rect l="l" t="t" r="r" b="b"/>
              <a:pathLst>
                <a:path w="720725">
                  <a:moveTo>
                    <a:pt x="0" y="0"/>
                  </a:moveTo>
                  <a:lnTo>
                    <a:pt x="720725" y="0"/>
                  </a:lnTo>
                </a:path>
              </a:pathLst>
            </a:custGeom>
            <a:ln w="63246">
              <a:solidFill>
                <a:srgbClr val="000000"/>
              </a:solidFill>
            </a:ln>
          </p:spPr>
          <p:txBody>
            <a:bodyPr wrap="square" lIns="0" tIns="0" rIns="0" bIns="0" rtlCol="0"/>
            <a:lstStyle/>
            <a:p>
              <a:endParaRPr/>
            </a:p>
          </p:txBody>
        </p:sp>
        <p:sp>
          <p:nvSpPr>
            <p:cNvPr id="13" name="object 13"/>
            <p:cNvSpPr/>
            <p:nvPr/>
          </p:nvSpPr>
          <p:spPr>
            <a:xfrm>
              <a:off x="2196464" y="2603372"/>
              <a:ext cx="0" cy="1443355"/>
            </a:xfrm>
            <a:custGeom>
              <a:avLst/>
              <a:gdLst/>
              <a:ahLst/>
              <a:cxnLst/>
              <a:rect l="l" t="t" r="r" b="b"/>
              <a:pathLst>
                <a:path h="1443354">
                  <a:moveTo>
                    <a:pt x="0" y="0"/>
                  </a:moveTo>
                  <a:lnTo>
                    <a:pt x="0" y="1443101"/>
                  </a:lnTo>
                </a:path>
              </a:pathLst>
            </a:custGeom>
            <a:ln w="48006">
              <a:solidFill>
                <a:srgbClr val="FF0000"/>
              </a:solidFill>
              <a:prstDash val="lgDash"/>
            </a:ln>
          </p:spPr>
          <p:txBody>
            <a:bodyPr wrap="square" lIns="0" tIns="0" rIns="0" bIns="0" rtlCol="0"/>
            <a:lstStyle/>
            <a:p>
              <a:endParaRPr/>
            </a:p>
          </p:txBody>
        </p:sp>
        <p:pic>
          <p:nvPicPr>
            <p:cNvPr id="14" name="object 14"/>
            <p:cNvPicPr/>
            <p:nvPr/>
          </p:nvPicPr>
          <p:blipFill>
            <a:blip r:embed="rId5" cstate="print"/>
            <a:stretch>
              <a:fillRect/>
            </a:stretch>
          </p:blipFill>
          <p:spPr>
            <a:xfrm>
              <a:off x="1916429" y="3907510"/>
              <a:ext cx="560844" cy="309397"/>
            </a:xfrm>
            <a:prstGeom prst="rect">
              <a:avLst/>
            </a:prstGeom>
          </p:spPr>
        </p:pic>
      </p:grpSp>
      <p:sp>
        <p:nvSpPr>
          <p:cNvPr id="15" name="object 15"/>
          <p:cNvSpPr txBox="1"/>
          <p:nvPr/>
        </p:nvSpPr>
        <p:spPr>
          <a:xfrm>
            <a:off x="1720595" y="1720850"/>
            <a:ext cx="120650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𝑨</a:t>
            </a:r>
            <a:r>
              <a:rPr sz="2400" spc="95" dirty="0">
                <a:latin typeface="Cambria Math"/>
                <a:cs typeface="Cambria Math"/>
              </a:rPr>
              <a:t> </a:t>
            </a:r>
            <a:r>
              <a:rPr sz="2400" dirty="0">
                <a:latin typeface="Cambria Math"/>
                <a:cs typeface="Cambria Math"/>
              </a:rPr>
              <a:t>=</a:t>
            </a:r>
            <a:r>
              <a:rPr sz="2400" spc="95" dirty="0">
                <a:latin typeface="Cambria Math"/>
                <a:cs typeface="Cambria Math"/>
              </a:rPr>
              <a:t> </a:t>
            </a:r>
            <a:r>
              <a:rPr sz="2400" spc="-5" dirty="0">
                <a:latin typeface="Cambria Math"/>
                <a:cs typeface="Cambria Math"/>
              </a:rPr>
              <a:t>𝑽</a:t>
            </a:r>
            <a:r>
              <a:rPr sz="2625" spc="-7" baseline="-15873" dirty="0">
                <a:latin typeface="Cambria Math"/>
                <a:cs typeface="Cambria Math"/>
              </a:rPr>
              <a:t>𝑫𝑫</a:t>
            </a:r>
            <a:endParaRPr sz="2625" baseline="-15873">
              <a:latin typeface="Cambria Math"/>
              <a:cs typeface="Cambria Math"/>
            </a:endParaRPr>
          </a:p>
        </p:txBody>
      </p:sp>
      <p:sp>
        <p:nvSpPr>
          <p:cNvPr id="16" name="object 16"/>
          <p:cNvSpPr txBox="1"/>
          <p:nvPr/>
        </p:nvSpPr>
        <p:spPr>
          <a:xfrm>
            <a:off x="459994" y="2981452"/>
            <a:ext cx="1434465" cy="391160"/>
          </a:xfrm>
          <a:prstGeom prst="rect">
            <a:avLst/>
          </a:prstGeom>
        </p:spPr>
        <p:txBody>
          <a:bodyPr vert="horz" wrap="square" lIns="0" tIns="12700" rIns="0" bIns="0" rtlCol="0">
            <a:spAutoFit/>
          </a:bodyPr>
          <a:lstStyle/>
          <a:p>
            <a:pPr marL="38100">
              <a:lnSpc>
                <a:spcPct val="100000"/>
              </a:lnSpc>
              <a:spcBef>
                <a:spcPts val="100"/>
              </a:spcBef>
            </a:pPr>
            <a:r>
              <a:rPr sz="2400" dirty="0">
                <a:solidFill>
                  <a:srgbClr val="004099"/>
                </a:solidFill>
                <a:latin typeface="Cambria Math"/>
                <a:cs typeface="Cambria Math"/>
              </a:rPr>
              <a:t>𝑿:</a:t>
            </a:r>
            <a:r>
              <a:rPr sz="2400" spc="-125" dirty="0">
                <a:solidFill>
                  <a:srgbClr val="004099"/>
                </a:solidFill>
                <a:latin typeface="Cambria Math"/>
                <a:cs typeface="Cambria Math"/>
              </a:rPr>
              <a:t> </a:t>
            </a:r>
            <a:r>
              <a:rPr sz="2400" spc="-5" dirty="0">
                <a:solidFill>
                  <a:srgbClr val="004099"/>
                </a:solidFill>
                <a:latin typeface="Cambria Math"/>
                <a:cs typeface="Cambria Math"/>
              </a:rPr>
              <a:t>𝟎</a:t>
            </a:r>
            <a:r>
              <a:rPr sz="2400" dirty="0">
                <a:solidFill>
                  <a:srgbClr val="004099"/>
                </a:solidFill>
                <a:latin typeface="Symbol"/>
                <a:cs typeface="Symbol"/>
              </a:rPr>
              <a:t></a:t>
            </a:r>
            <a:r>
              <a:rPr sz="2400" dirty="0">
                <a:solidFill>
                  <a:srgbClr val="004099"/>
                </a:solidFill>
                <a:latin typeface="Cambria Math"/>
                <a:cs typeface="Cambria Math"/>
              </a:rPr>
              <a:t>𝑽</a:t>
            </a:r>
            <a:r>
              <a:rPr sz="2625" spc="-7" baseline="-15873" dirty="0">
                <a:solidFill>
                  <a:srgbClr val="004099"/>
                </a:solidFill>
                <a:latin typeface="Cambria Math"/>
                <a:cs typeface="Cambria Math"/>
              </a:rPr>
              <a:t>𝑫𝑫</a:t>
            </a:r>
            <a:endParaRPr sz="2625" baseline="-15873">
              <a:latin typeface="Cambria Math"/>
              <a:cs typeface="Cambria Math"/>
            </a:endParaRPr>
          </a:p>
        </p:txBody>
      </p:sp>
      <p:sp>
        <p:nvSpPr>
          <p:cNvPr id="17" name="object 17"/>
          <p:cNvSpPr txBox="1"/>
          <p:nvPr/>
        </p:nvSpPr>
        <p:spPr>
          <a:xfrm>
            <a:off x="3235451" y="2480055"/>
            <a:ext cx="2190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𝒀</a:t>
            </a:r>
            <a:endParaRPr sz="2400">
              <a:latin typeface="Cambria Math"/>
              <a:cs typeface="Cambria Math"/>
            </a:endParaRPr>
          </a:p>
        </p:txBody>
      </p:sp>
      <p:sp>
        <p:nvSpPr>
          <p:cNvPr id="18" name="object 18"/>
          <p:cNvSpPr txBox="1"/>
          <p:nvPr/>
        </p:nvSpPr>
        <p:spPr>
          <a:xfrm>
            <a:off x="2847085" y="2555748"/>
            <a:ext cx="19494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0AF50"/>
                </a:solidFill>
                <a:latin typeface="Arial"/>
                <a:cs typeface="Arial"/>
              </a:rPr>
              <a:t>S</a:t>
            </a:r>
            <a:endParaRPr sz="2000">
              <a:latin typeface="Arial"/>
              <a:cs typeface="Arial"/>
            </a:endParaRPr>
          </a:p>
        </p:txBody>
      </p:sp>
      <p:sp>
        <p:nvSpPr>
          <p:cNvPr id="19" name="object 19"/>
          <p:cNvSpPr txBox="1"/>
          <p:nvPr/>
        </p:nvSpPr>
        <p:spPr>
          <a:xfrm>
            <a:off x="1385061" y="2549651"/>
            <a:ext cx="208915" cy="330200"/>
          </a:xfrm>
          <a:prstGeom prst="rect">
            <a:avLst/>
          </a:prstGeom>
        </p:spPr>
        <p:txBody>
          <a:bodyPr vert="horz" wrap="square" lIns="0" tIns="12065" rIns="0" bIns="0" rtlCol="0">
            <a:spAutoFit/>
          </a:bodyPr>
          <a:lstStyle/>
          <a:p>
            <a:pPr marL="12700">
              <a:lnSpc>
                <a:spcPct val="100000"/>
              </a:lnSpc>
              <a:spcBef>
                <a:spcPts val="95"/>
              </a:spcBef>
            </a:pPr>
            <a:r>
              <a:rPr sz="2000" b="1" i="1" spc="-5" dirty="0">
                <a:solidFill>
                  <a:srgbClr val="00AF50"/>
                </a:solidFill>
                <a:latin typeface="Arial"/>
                <a:cs typeface="Arial"/>
              </a:rPr>
              <a:t>D</a:t>
            </a:r>
            <a:endParaRPr sz="2000">
              <a:latin typeface="Arial"/>
              <a:cs typeface="Arial"/>
            </a:endParaRPr>
          </a:p>
        </p:txBody>
      </p:sp>
      <p:pic>
        <p:nvPicPr>
          <p:cNvPr id="20" name="object 20"/>
          <p:cNvPicPr/>
          <p:nvPr/>
        </p:nvPicPr>
        <p:blipFill>
          <a:blip r:embed="rId6" cstate="print"/>
          <a:stretch>
            <a:fillRect/>
          </a:stretch>
        </p:blipFill>
        <p:spPr>
          <a:xfrm>
            <a:off x="3731514" y="1314450"/>
            <a:ext cx="1673352" cy="2935224"/>
          </a:xfrm>
          <a:prstGeom prst="rect">
            <a:avLst/>
          </a:prstGeom>
        </p:spPr>
      </p:pic>
      <p:sp>
        <p:nvSpPr>
          <p:cNvPr id="21" name="object 21"/>
          <p:cNvSpPr txBox="1"/>
          <p:nvPr/>
        </p:nvSpPr>
        <p:spPr>
          <a:xfrm>
            <a:off x="4991353" y="3268726"/>
            <a:ext cx="443230" cy="391160"/>
          </a:xfrm>
          <a:prstGeom prst="rect">
            <a:avLst/>
          </a:prstGeom>
        </p:spPr>
        <p:txBody>
          <a:bodyPr vert="horz" wrap="square" lIns="0" tIns="12700" rIns="0" bIns="0" rtlCol="0">
            <a:spAutoFit/>
          </a:bodyPr>
          <a:lstStyle/>
          <a:p>
            <a:pPr marL="38100">
              <a:lnSpc>
                <a:spcPct val="100000"/>
              </a:lnSpc>
              <a:spcBef>
                <a:spcPts val="100"/>
              </a:spcBef>
            </a:pPr>
            <a:r>
              <a:rPr sz="2400" b="1" i="1" spc="-5" dirty="0">
                <a:solidFill>
                  <a:srgbClr val="004099"/>
                </a:solidFill>
                <a:latin typeface="Arial"/>
                <a:cs typeface="Arial"/>
              </a:rPr>
              <a:t>M</a:t>
            </a:r>
            <a:r>
              <a:rPr sz="2400" b="1" spc="-7" baseline="-20833" dirty="0">
                <a:solidFill>
                  <a:srgbClr val="004099"/>
                </a:solidFill>
                <a:latin typeface="Arial"/>
                <a:cs typeface="Arial"/>
              </a:rPr>
              <a:t>1</a:t>
            </a:r>
            <a:endParaRPr sz="2400" baseline="-20833">
              <a:latin typeface="Arial"/>
              <a:cs typeface="Arial"/>
            </a:endParaRPr>
          </a:p>
        </p:txBody>
      </p:sp>
      <p:sp>
        <p:nvSpPr>
          <p:cNvPr id="22" name="object 22"/>
          <p:cNvSpPr txBox="1"/>
          <p:nvPr/>
        </p:nvSpPr>
        <p:spPr>
          <a:xfrm>
            <a:off x="4991353" y="2073402"/>
            <a:ext cx="443230" cy="391160"/>
          </a:xfrm>
          <a:prstGeom prst="rect">
            <a:avLst/>
          </a:prstGeom>
        </p:spPr>
        <p:txBody>
          <a:bodyPr vert="horz" wrap="square" lIns="0" tIns="12700" rIns="0" bIns="0" rtlCol="0">
            <a:spAutoFit/>
          </a:bodyPr>
          <a:lstStyle/>
          <a:p>
            <a:pPr marL="38100">
              <a:lnSpc>
                <a:spcPct val="100000"/>
              </a:lnSpc>
              <a:spcBef>
                <a:spcPts val="100"/>
              </a:spcBef>
            </a:pPr>
            <a:r>
              <a:rPr sz="2400" b="1" i="1" spc="-5" dirty="0">
                <a:solidFill>
                  <a:srgbClr val="004099"/>
                </a:solidFill>
                <a:latin typeface="Arial"/>
                <a:cs typeface="Arial"/>
              </a:rPr>
              <a:t>M</a:t>
            </a:r>
            <a:r>
              <a:rPr sz="2400" b="1" spc="-7" baseline="-20833" dirty="0">
                <a:solidFill>
                  <a:srgbClr val="004099"/>
                </a:solidFill>
                <a:latin typeface="Arial"/>
                <a:cs typeface="Arial"/>
              </a:rPr>
              <a:t>2</a:t>
            </a:r>
            <a:endParaRPr sz="2400" baseline="-20833">
              <a:latin typeface="Arial"/>
              <a:cs typeface="Arial"/>
            </a:endParaRPr>
          </a:p>
        </p:txBody>
      </p:sp>
      <p:pic>
        <p:nvPicPr>
          <p:cNvPr id="23" name="object 23"/>
          <p:cNvPicPr/>
          <p:nvPr/>
        </p:nvPicPr>
        <p:blipFill>
          <a:blip r:embed="rId7" cstate="print"/>
          <a:stretch>
            <a:fillRect/>
          </a:stretch>
        </p:blipFill>
        <p:spPr>
          <a:xfrm>
            <a:off x="6217529" y="1042924"/>
            <a:ext cx="4767834" cy="3877055"/>
          </a:xfrm>
          <a:prstGeom prst="rect">
            <a:avLst/>
          </a:prstGeom>
        </p:spPr>
      </p:pic>
      <p:sp>
        <p:nvSpPr>
          <p:cNvPr id="24" name="object 24"/>
          <p:cNvSpPr txBox="1"/>
          <p:nvPr/>
        </p:nvSpPr>
        <p:spPr>
          <a:xfrm>
            <a:off x="5414771" y="2756915"/>
            <a:ext cx="2203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𝑭</a:t>
            </a:r>
            <a:endParaRPr sz="2400">
              <a:latin typeface="Cambria Math"/>
              <a:cs typeface="Cambria Math"/>
            </a:endParaRPr>
          </a:p>
        </p:txBody>
      </p:sp>
      <p:sp>
        <p:nvSpPr>
          <p:cNvPr id="26" name="标题 25">
            <a:extLst>
              <a:ext uri="{FF2B5EF4-FFF2-40B4-BE49-F238E27FC236}">
                <a16:creationId xmlns:a16="http://schemas.microsoft.com/office/drawing/2014/main" id="{F8711587-88D6-DE1F-5C65-F546E5DFAFB5}"/>
              </a:ext>
            </a:extLst>
          </p:cNvPr>
          <p:cNvSpPr>
            <a:spLocks noGrp="1"/>
          </p:cNvSpPr>
          <p:nvPr>
            <p:ph type="title"/>
          </p:nvPr>
        </p:nvSpPr>
        <p:spPr>
          <a:xfrm>
            <a:off x="3200400" y="333365"/>
            <a:ext cx="5497069" cy="553998"/>
          </a:xfrm>
        </p:spPr>
        <p:txBody>
          <a:bodyPr/>
          <a:lstStyle/>
          <a:p>
            <a:r>
              <a:rPr kumimoji="0" lang="en-US" altLang="zh-CN" sz="3600" b="1" i="0" u="none" strike="noStrike" kern="0" cap="none" spc="-5" normalizeH="0" baseline="0" noProof="0" dirty="0">
                <a:ln>
                  <a:noFill/>
                </a:ln>
                <a:solidFill>
                  <a:prstClr val="black"/>
                </a:solidFill>
                <a:effectLst/>
                <a:uLnTx/>
                <a:uFillTx/>
                <a:latin typeface="Arial"/>
                <a:ea typeface="+mj-ea"/>
                <a:cs typeface="Arial"/>
              </a:rPr>
              <a:t>NMOS-Only Switch</a:t>
            </a:r>
            <a:r>
              <a:rPr kumimoji="0" lang="en-US" altLang="zh-CN" sz="3600" b="1" i="0" u="none" strike="noStrike" kern="0" cap="none" spc="0" normalizeH="0" baseline="0" noProof="0" dirty="0">
                <a:ln>
                  <a:noFill/>
                </a:ln>
                <a:solidFill>
                  <a:prstClr val="black"/>
                </a:solidFill>
                <a:effectLst/>
                <a:uLnTx/>
                <a:uFillTx/>
                <a:latin typeface="Arial"/>
                <a:ea typeface="+mj-ea"/>
                <a:cs typeface="Arial"/>
              </a:rPr>
              <a:t> </a:t>
            </a:r>
            <a:r>
              <a:rPr kumimoji="0" lang="en-US" altLang="zh-CN" sz="3600" b="1" i="0" u="none" strike="noStrike" kern="0" cap="none" spc="-5" normalizeH="0" baseline="0" noProof="0" dirty="0">
                <a:ln>
                  <a:noFill/>
                </a:ln>
                <a:solidFill>
                  <a:prstClr val="black"/>
                </a:solidFill>
                <a:effectLst/>
                <a:uLnTx/>
                <a:uFillTx/>
                <a:latin typeface="Arial"/>
                <a:ea typeface="+mj-ea"/>
                <a:cs typeface="Arial"/>
              </a:rPr>
              <a:t>Issue</a:t>
            </a:r>
            <a:endParaRPr lang="zh-CN" altLang="en-US" dirty="0"/>
          </a:p>
        </p:txBody>
      </p:sp>
      <p:sp>
        <p:nvSpPr>
          <p:cNvPr id="2" name="灯片编号占位符 1">
            <a:extLst>
              <a:ext uri="{FF2B5EF4-FFF2-40B4-BE49-F238E27FC236}">
                <a16:creationId xmlns:a16="http://schemas.microsoft.com/office/drawing/2014/main" id="{6E3E8C68-B72B-5456-9E99-FF8B694721ED}"/>
              </a:ext>
            </a:extLst>
          </p:cNvPr>
          <p:cNvSpPr>
            <a:spLocks noGrp="1"/>
          </p:cNvSpPr>
          <p:nvPr>
            <p:ph type="sldNum" sz="quarter" idx="7"/>
          </p:nvPr>
        </p:nvSpPr>
        <p:spPr/>
        <p:txBody>
          <a:bodyPr/>
          <a:lstStyle/>
          <a:p>
            <a:fld id="{B6F15528-21DE-4FAA-801E-634DDDAF4B2B}" type="slidenum">
              <a:rPr lang="en-US" altLang="zh-CN"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1355" y="228600"/>
            <a:ext cx="3658870" cy="574675"/>
          </a:xfrm>
          <a:prstGeom prst="rect">
            <a:avLst/>
          </a:prstGeom>
        </p:spPr>
        <p:txBody>
          <a:bodyPr vert="horz" wrap="square" lIns="0" tIns="12700" rIns="0" bIns="0" rtlCol="0">
            <a:spAutoFit/>
          </a:bodyPr>
          <a:lstStyle/>
          <a:p>
            <a:pPr marL="12700">
              <a:lnSpc>
                <a:spcPct val="100000"/>
              </a:lnSpc>
              <a:spcBef>
                <a:spcPts val="100"/>
              </a:spcBef>
            </a:pPr>
            <a:r>
              <a:rPr spc="-5" dirty="0"/>
              <a:t>Summary</a:t>
            </a:r>
            <a:r>
              <a:rPr spc="-35" dirty="0"/>
              <a:t> </a:t>
            </a:r>
            <a:r>
              <a:rPr dirty="0"/>
              <a:t>of</a:t>
            </a:r>
            <a:r>
              <a:rPr spc="-30" dirty="0"/>
              <a:t> </a:t>
            </a:r>
            <a:r>
              <a:rPr dirty="0"/>
              <a:t>PTL</a:t>
            </a:r>
          </a:p>
        </p:txBody>
      </p:sp>
      <p:sp>
        <p:nvSpPr>
          <p:cNvPr id="3" name="object 3"/>
          <p:cNvSpPr txBox="1"/>
          <p:nvPr/>
        </p:nvSpPr>
        <p:spPr>
          <a:xfrm>
            <a:off x="208788" y="1617167"/>
            <a:ext cx="11724005" cy="2930525"/>
          </a:xfrm>
          <a:prstGeom prst="rect">
            <a:avLst/>
          </a:prstGeom>
        </p:spPr>
        <p:txBody>
          <a:bodyPr vert="horz" wrap="square" lIns="0" tIns="88900" rIns="0" bIns="0" rtlCol="0">
            <a:spAutoFit/>
          </a:bodyPr>
          <a:lstStyle/>
          <a:p>
            <a:pPr marL="347980" indent="-297180">
              <a:lnSpc>
                <a:spcPct val="100000"/>
              </a:lnSpc>
              <a:spcBef>
                <a:spcPts val="700"/>
              </a:spcBef>
              <a:buFont typeface="Wingdings"/>
              <a:buChar char=""/>
              <a:tabLst>
                <a:tab pos="347980" algn="l"/>
              </a:tabLst>
            </a:pPr>
            <a:r>
              <a:rPr sz="2000" b="1" spc="-5" dirty="0">
                <a:solidFill>
                  <a:srgbClr val="004099"/>
                </a:solidFill>
                <a:latin typeface="Arial"/>
                <a:cs typeface="Arial"/>
              </a:rPr>
              <a:t>PTL</a:t>
            </a:r>
            <a:r>
              <a:rPr sz="2000" b="1" spc="-30" dirty="0">
                <a:solidFill>
                  <a:srgbClr val="004099"/>
                </a:solidFill>
                <a:latin typeface="Arial"/>
                <a:cs typeface="Arial"/>
              </a:rPr>
              <a:t> </a:t>
            </a:r>
            <a:r>
              <a:rPr sz="2000" b="1" spc="-5" dirty="0">
                <a:solidFill>
                  <a:srgbClr val="004099"/>
                </a:solidFill>
                <a:latin typeface="Arial"/>
                <a:cs typeface="Arial"/>
              </a:rPr>
              <a:t>Gate is </a:t>
            </a:r>
            <a:r>
              <a:rPr sz="2000" b="1" i="1" spc="-5" dirty="0">
                <a:solidFill>
                  <a:srgbClr val="FF0000"/>
                </a:solidFill>
                <a:latin typeface="Arial"/>
                <a:cs typeface="Arial"/>
              </a:rPr>
              <a:t>Static</a:t>
            </a:r>
            <a:r>
              <a:rPr sz="2000" b="1" i="1" dirty="0">
                <a:solidFill>
                  <a:srgbClr val="FF0000"/>
                </a:solidFill>
                <a:latin typeface="Arial"/>
                <a:cs typeface="Arial"/>
              </a:rPr>
              <a:t> </a:t>
            </a:r>
            <a:r>
              <a:rPr sz="2000" b="1" spc="-5" dirty="0">
                <a:solidFill>
                  <a:srgbClr val="004099"/>
                </a:solidFill>
                <a:latin typeface="Arial"/>
                <a:cs typeface="Arial"/>
              </a:rPr>
              <a:t>–</a:t>
            </a:r>
            <a:r>
              <a:rPr sz="2000" b="1" spc="5" dirty="0">
                <a:solidFill>
                  <a:srgbClr val="004099"/>
                </a:solidFill>
                <a:latin typeface="Arial"/>
                <a:cs typeface="Arial"/>
              </a:rPr>
              <a:t> </a:t>
            </a:r>
            <a:r>
              <a:rPr sz="2000" b="1" spc="-5" dirty="0">
                <a:solidFill>
                  <a:srgbClr val="004099"/>
                </a:solidFill>
                <a:latin typeface="Arial"/>
                <a:cs typeface="Arial"/>
              </a:rPr>
              <a:t>a</a:t>
            </a:r>
            <a:r>
              <a:rPr sz="2000" b="1" dirty="0">
                <a:solidFill>
                  <a:srgbClr val="004099"/>
                </a:solidFill>
                <a:latin typeface="Arial"/>
                <a:cs typeface="Arial"/>
              </a:rPr>
              <a:t> </a:t>
            </a:r>
            <a:r>
              <a:rPr sz="2000" b="1" spc="-5" dirty="0">
                <a:solidFill>
                  <a:srgbClr val="004099"/>
                </a:solidFill>
                <a:latin typeface="Arial"/>
                <a:cs typeface="Arial"/>
              </a:rPr>
              <a:t>low-impedance</a:t>
            </a:r>
            <a:r>
              <a:rPr sz="2000" b="1" spc="10" dirty="0">
                <a:solidFill>
                  <a:srgbClr val="004099"/>
                </a:solidFill>
                <a:latin typeface="Arial"/>
                <a:cs typeface="Arial"/>
              </a:rPr>
              <a:t> </a:t>
            </a:r>
            <a:r>
              <a:rPr sz="2000" b="1" spc="-5" dirty="0">
                <a:solidFill>
                  <a:srgbClr val="004099"/>
                </a:solidFill>
                <a:latin typeface="Arial"/>
                <a:cs typeface="Arial"/>
              </a:rPr>
              <a:t>path</a:t>
            </a:r>
            <a:r>
              <a:rPr sz="2000" b="1" spc="5" dirty="0">
                <a:solidFill>
                  <a:srgbClr val="004099"/>
                </a:solidFill>
                <a:latin typeface="Arial"/>
                <a:cs typeface="Arial"/>
              </a:rPr>
              <a:t> </a:t>
            </a:r>
            <a:r>
              <a:rPr sz="2000" b="1" spc="-5" dirty="0">
                <a:solidFill>
                  <a:srgbClr val="004099"/>
                </a:solidFill>
                <a:latin typeface="Arial"/>
                <a:cs typeface="Arial"/>
              </a:rPr>
              <a:t>exists</a:t>
            </a:r>
            <a:r>
              <a:rPr sz="2000" b="1" dirty="0">
                <a:solidFill>
                  <a:srgbClr val="004099"/>
                </a:solidFill>
                <a:latin typeface="Arial"/>
                <a:cs typeface="Arial"/>
              </a:rPr>
              <a:t> </a:t>
            </a:r>
            <a:r>
              <a:rPr sz="2000" b="1" spc="-5" dirty="0">
                <a:solidFill>
                  <a:srgbClr val="004099"/>
                </a:solidFill>
                <a:latin typeface="Arial"/>
                <a:cs typeface="Arial"/>
              </a:rPr>
              <a:t>to</a:t>
            </a:r>
            <a:r>
              <a:rPr sz="2000" b="1" spc="5" dirty="0">
                <a:solidFill>
                  <a:srgbClr val="004099"/>
                </a:solidFill>
                <a:latin typeface="Arial"/>
                <a:cs typeface="Arial"/>
              </a:rPr>
              <a:t> </a:t>
            </a:r>
            <a:r>
              <a:rPr sz="2000" b="1" spc="-5" dirty="0">
                <a:solidFill>
                  <a:srgbClr val="004099"/>
                </a:solidFill>
                <a:latin typeface="Arial"/>
                <a:cs typeface="Arial"/>
              </a:rPr>
              <a:t>both</a:t>
            </a:r>
            <a:r>
              <a:rPr sz="2000" b="1" spc="10" dirty="0">
                <a:solidFill>
                  <a:srgbClr val="004099"/>
                </a:solidFill>
                <a:latin typeface="Arial"/>
                <a:cs typeface="Arial"/>
              </a:rPr>
              <a:t> </a:t>
            </a:r>
            <a:r>
              <a:rPr sz="2000" b="1" spc="-5" dirty="0">
                <a:solidFill>
                  <a:srgbClr val="004099"/>
                </a:solidFill>
                <a:latin typeface="Arial"/>
                <a:cs typeface="Arial"/>
              </a:rPr>
              <a:t>supply</a:t>
            </a:r>
            <a:r>
              <a:rPr sz="2000" b="1" spc="15" dirty="0">
                <a:solidFill>
                  <a:srgbClr val="004099"/>
                </a:solidFill>
                <a:latin typeface="Arial"/>
                <a:cs typeface="Arial"/>
              </a:rPr>
              <a:t> </a:t>
            </a:r>
            <a:r>
              <a:rPr sz="2000" b="1" dirty="0">
                <a:solidFill>
                  <a:srgbClr val="004099"/>
                </a:solidFill>
                <a:latin typeface="Arial"/>
                <a:cs typeface="Arial"/>
              </a:rPr>
              <a:t>rails</a:t>
            </a:r>
            <a:r>
              <a:rPr sz="2000" b="1" spc="-15" dirty="0">
                <a:solidFill>
                  <a:srgbClr val="004099"/>
                </a:solidFill>
                <a:latin typeface="Arial"/>
                <a:cs typeface="Arial"/>
              </a:rPr>
              <a:t> </a:t>
            </a:r>
            <a:r>
              <a:rPr sz="2000" b="1" spc="-5" dirty="0">
                <a:solidFill>
                  <a:srgbClr val="004099"/>
                </a:solidFill>
                <a:latin typeface="Arial"/>
                <a:cs typeface="Arial"/>
              </a:rPr>
              <a:t>under</a:t>
            </a:r>
            <a:r>
              <a:rPr sz="2000" b="1" spc="15" dirty="0">
                <a:solidFill>
                  <a:srgbClr val="004099"/>
                </a:solidFill>
                <a:latin typeface="Arial"/>
                <a:cs typeface="Arial"/>
              </a:rPr>
              <a:t> </a:t>
            </a:r>
            <a:r>
              <a:rPr sz="2000" b="1" spc="-5" dirty="0">
                <a:solidFill>
                  <a:srgbClr val="004099"/>
                </a:solidFill>
                <a:latin typeface="Arial"/>
                <a:cs typeface="Arial"/>
              </a:rPr>
              <a:t>all circumstances.</a:t>
            </a:r>
            <a:endParaRPr sz="2000" dirty="0">
              <a:latin typeface="Arial"/>
              <a:cs typeface="Arial"/>
            </a:endParaRPr>
          </a:p>
          <a:p>
            <a:pPr marL="347980" indent="-297180">
              <a:lnSpc>
                <a:spcPct val="100000"/>
              </a:lnSpc>
              <a:spcBef>
                <a:spcPts val="600"/>
              </a:spcBef>
              <a:buFont typeface="Wingdings"/>
              <a:buChar char=""/>
              <a:tabLst>
                <a:tab pos="347980" algn="l"/>
              </a:tabLst>
            </a:pPr>
            <a:r>
              <a:rPr sz="2000" b="1" spc="-5" dirty="0">
                <a:solidFill>
                  <a:srgbClr val="004099"/>
                </a:solidFill>
                <a:latin typeface="Arial"/>
                <a:cs typeface="Arial"/>
              </a:rPr>
              <a:t>PTL</a:t>
            </a:r>
            <a:r>
              <a:rPr sz="2000" b="1" spc="-30" dirty="0">
                <a:solidFill>
                  <a:srgbClr val="004099"/>
                </a:solidFill>
                <a:latin typeface="Arial"/>
                <a:cs typeface="Arial"/>
              </a:rPr>
              <a:t> </a:t>
            </a:r>
            <a:r>
              <a:rPr sz="2000" b="1" spc="-5" dirty="0">
                <a:solidFill>
                  <a:srgbClr val="004099"/>
                </a:solidFill>
                <a:latin typeface="Arial"/>
                <a:cs typeface="Arial"/>
              </a:rPr>
              <a:t>Gate</a:t>
            </a:r>
            <a:r>
              <a:rPr sz="2000" b="1" spc="-10" dirty="0">
                <a:solidFill>
                  <a:srgbClr val="004099"/>
                </a:solidFill>
                <a:latin typeface="Arial"/>
                <a:cs typeface="Arial"/>
              </a:rPr>
              <a:t> </a:t>
            </a:r>
            <a:r>
              <a:rPr sz="2000" b="1" spc="-5" dirty="0">
                <a:solidFill>
                  <a:srgbClr val="004099"/>
                </a:solidFill>
                <a:latin typeface="Arial"/>
                <a:cs typeface="Arial"/>
              </a:rPr>
              <a:t>is </a:t>
            </a:r>
            <a:r>
              <a:rPr sz="2000" b="1" i="1" spc="-5" dirty="0">
                <a:solidFill>
                  <a:srgbClr val="FF0000"/>
                </a:solidFill>
                <a:latin typeface="Arial"/>
                <a:cs typeface="Arial"/>
              </a:rPr>
              <a:t>Ratio-less</a:t>
            </a:r>
            <a:r>
              <a:rPr sz="2000" b="1" i="1" spc="5" dirty="0">
                <a:solidFill>
                  <a:srgbClr val="FF0000"/>
                </a:solidFill>
                <a:latin typeface="Arial"/>
                <a:cs typeface="Arial"/>
              </a:rPr>
              <a:t> </a:t>
            </a:r>
            <a:r>
              <a:rPr sz="2000" b="1" spc="-5" dirty="0">
                <a:solidFill>
                  <a:srgbClr val="004099"/>
                </a:solidFill>
                <a:latin typeface="Arial"/>
                <a:cs typeface="Arial"/>
              </a:rPr>
              <a:t>–</a:t>
            </a:r>
            <a:r>
              <a:rPr sz="2000" b="1" dirty="0">
                <a:solidFill>
                  <a:srgbClr val="004099"/>
                </a:solidFill>
                <a:latin typeface="Arial"/>
                <a:cs typeface="Arial"/>
              </a:rPr>
              <a:t> </a:t>
            </a:r>
            <a:r>
              <a:rPr sz="2000" b="1" spc="-5" dirty="0">
                <a:solidFill>
                  <a:srgbClr val="004099"/>
                </a:solidFill>
                <a:latin typeface="Arial"/>
                <a:cs typeface="Arial"/>
              </a:rPr>
              <a:t>logic</a:t>
            </a:r>
            <a:r>
              <a:rPr sz="2000" b="1" spc="5" dirty="0">
                <a:solidFill>
                  <a:srgbClr val="004099"/>
                </a:solidFill>
                <a:latin typeface="Arial"/>
                <a:cs typeface="Arial"/>
              </a:rPr>
              <a:t> </a:t>
            </a:r>
            <a:r>
              <a:rPr sz="2000" b="1" spc="-5" dirty="0">
                <a:solidFill>
                  <a:srgbClr val="004099"/>
                </a:solidFill>
                <a:latin typeface="Arial"/>
                <a:cs typeface="Arial"/>
              </a:rPr>
              <a:t>function</a:t>
            </a:r>
            <a:r>
              <a:rPr sz="2000" b="1" spc="10" dirty="0">
                <a:solidFill>
                  <a:srgbClr val="004099"/>
                </a:solidFill>
                <a:latin typeface="Arial"/>
                <a:cs typeface="Arial"/>
              </a:rPr>
              <a:t> </a:t>
            </a:r>
            <a:r>
              <a:rPr sz="2000" b="1" spc="-5" dirty="0">
                <a:solidFill>
                  <a:srgbClr val="004099"/>
                </a:solidFill>
                <a:latin typeface="Arial"/>
                <a:cs typeface="Arial"/>
              </a:rPr>
              <a:t>does</a:t>
            </a:r>
            <a:r>
              <a:rPr sz="2000" b="1" spc="15" dirty="0">
                <a:solidFill>
                  <a:srgbClr val="004099"/>
                </a:solidFill>
                <a:latin typeface="Arial"/>
                <a:cs typeface="Arial"/>
              </a:rPr>
              <a:t> </a:t>
            </a:r>
            <a:r>
              <a:rPr sz="2000" b="1" spc="-5" dirty="0">
                <a:solidFill>
                  <a:srgbClr val="004099"/>
                </a:solidFill>
                <a:latin typeface="Arial"/>
                <a:cs typeface="Arial"/>
              </a:rPr>
              <a:t>not</a:t>
            </a:r>
            <a:r>
              <a:rPr sz="2000" b="1" spc="5" dirty="0">
                <a:solidFill>
                  <a:srgbClr val="004099"/>
                </a:solidFill>
                <a:latin typeface="Arial"/>
                <a:cs typeface="Arial"/>
              </a:rPr>
              <a:t> </a:t>
            </a:r>
            <a:r>
              <a:rPr sz="2000" b="1" spc="-5" dirty="0">
                <a:solidFill>
                  <a:srgbClr val="004099"/>
                </a:solidFill>
                <a:latin typeface="Arial"/>
                <a:cs typeface="Arial"/>
              </a:rPr>
              <a:t>depend</a:t>
            </a:r>
            <a:r>
              <a:rPr sz="2000" b="1" spc="25" dirty="0">
                <a:solidFill>
                  <a:srgbClr val="004099"/>
                </a:solidFill>
                <a:latin typeface="Arial"/>
                <a:cs typeface="Arial"/>
              </a:rPr>
              <a:t> </a:t>
            </a:r>
            <a:r>
              <a:rPr sz="2000" b="1" spc="-5" dirty="0">
                <a:solidFill>
                  <a:srgbClr val="004099"/>
                </a:solidFill>
                <a:latin typeface="Arial"/>
                <a:cs typeface="Arial"/>
              </a:rPr>
              <a:t>on</a:t>
            </a:r>
            <a:r>
              <a:rPr sz="2000" b="1" spc="5" dirty="0">
                <a:solidFill>
                  <a:srgbClr val="004099"/>
                </a:solidFill>
                <a:latin typeface="Arial"/>
                <a:cs typeface="Arial"/>
              </a:rPr>
              <a:t> </a:t>
            </a:r>
            <a:r>
              <a:rPr sz="2000" b="1" spc="-5" dirty="0">
                <a:solidFill>
                  <a:srgbClr val="004099"/>
                </a:solidFill>
                <a:latin typeface="Arial"/>
                <a:cs typeface="Arial"/>
              </a:rPr>
              <a:t>the</a:t>
            </a:r>
            <a:r>
              <a:rPr sz="2000" b="1" dirty="0">
                <a:solidFill>
                  <a:srgbClr val="004099"/>
                </a:solidFill>
                <a:latin typeface="Arial"/>
                <a:cs typeface="Arial"/>
              </a:rPr>
              <a:t> </a:t>
            </a:r>
            <a:r>
              <a:rPr sz="2000" b="1" spc="-5" dirty="0">
                <a:solidFill>
                  <a:srgbClr val="004099"/>
                </a:solidFill>
                <a:latin typeface="Arial"/>
                <a:cs typeface="Arial"/>
              </a:rPr>
              <a:t>transistor’s</a:t>
            </a:r>
            <a:r>
              <a:rPr sz="2000" b="1" spc="-10" dirty="0">
                <a:solidFill>
                  <a:srgbClr val="004099"/>
                </a:solidFill>
                <a:latin typeface="Arial"/>
                <a:cs typeface="Arial"/>
              </a:rPr>
              <a:t> size.</a:t>
            </a:r>
            <a:endParaRPr sz="2000" dirty="0">
              <a:latin typeface="Arial"/>
              <a:cs typeface="Arial"/>
            </a:endParaRPr>
          </a:p>
          <a:p>
            <a:pPr marL="347980" indent="-297180">
              <a:lnSpc>
                <a:spcPct val="100000"/>
              </a:lnSpc>
              <a:spcBef>
                <a:spcPts val="600"/>
              </a:spcBef>
              <a:buFont typeface="Wingdings"/>
              <a:buChar char=""/>
              <a:tabLst>
                <a:tab pos="347980" algn="l"/>
              </a:tabLst>
            </a:pPr>
            <a:r>
              <a:rPr sz="2000" b="1" spc="-5" dirty="0">
                <a:solidFill>
                  <a:srgbClr val="004099"/>
                </a:solidFill>
                <a:latin typeface="Arial"/>
                <a:cs typeface="Arial"/>
              </a:rPr>
              <a:t>PTL</a:t>
            </a:r>
            <a:r>
              <a:rPr sz="2000" b="1" spc="-25" dirty="0">
                <a:solidFill>
                  <a:srgbClr val="004099"/>
                </a:solidFill>
                <a:latin typeface="Arial"/>
                <a:cs typeface="Arial"/>
              </a:rPr>
              <a:t> </a:t>
            </a:r>
            <a:r>
              <a:rPr sz="2000" b="1" spc="-5" dirty="0">
                <a:solidFill>
                  <a:srgbClr val="004099"/>
                </a:solidFill>
                <a:latin typeface="Arial"/>
                <a:cs typeface="Arial"/>
              </a:rPr>
              <a:t>Gate is</a:t>
            </a:r>
            <a:r>
              <a:rPr sz="2000" b="1" dirty="0">
                <a:solidFill>
                  <a:srgbClr val="004099"/>
                </a:solidFill>
                <a:latin typeface="Arial"/>
                <a:cs typeface="Arial"/>
              </a:rPr>
              <a:t> </a:t>
            </a:r>
            <a:r>
              <a:rPr sz="2000" b="1" i="1" spc="-10" dirty="0">
                <a:solidFill>
                  <a:srgbClr val="FF0000"/>
                </a:solidFill>
                <a:latin typeface="Arial"/>
                <a:cs typeface="Arial"/>
              </a:rPr>
              <a:t>Easy</a:t>
            </a:r>
            <a:r>
              <a:rPr sz="2000" b="1" i="1" spc="10" dirty="0">
                <a:solidFill>
                  <a:srgbClr val="FF0000"/>
                </a:solidFill>
                <a:latin typeface="Arial"/>
                <a:cs typeface="Arial"/>
              </a:rPr>
              <a:t> </a:t>
            </a:r>
            <a:r>
              <a:rPr sz="2000" b="1" spc="-5" dirty="0">
                <a:solidFill>
                  <a:srgbClr val="004099"/>
                </a:solidFill>
                <a:latin typeface="Arial"/>
                <a:cs typeface="Arial"/>
              </a:rPr>
              <a:t>to</a:t>
            </a:r>
            <a:r>
              <a:rPr sz="2000" b="1" spc="5" dirty="0">
                <a:solidFill>
                  <a:srgbClr val="004099"/>
                </a:solidFill>
                <a:latin typeface="Arial"/>
                <a:cs typeface="Arial"/>
              </a:rPr>
              <a:t> </a:t>
            </a:r>
            <a:r>
              <a:rPr sz="2000" b="1" spc="-5" dirty="0">
                <a:solidFill>
                  <a:srgbClr val="004099"/>
                </a:solidFill>
                <a:latin typeface="Arial"/>
                <a:cs typeface="Arial"/>
              </a:rPr>
              <a:t>implement</a:t>
            </a:r>
            <a:r>
              <a:rPr sz="2000" b="1" dirty="0">
                <a:solidFill>
                  <a:srgbClr val="004099"/>
                </a:solidFill>
                <a:latin typeface="Arial"/>
                <a:cs typeface="Arial"/>
              </a:rPr>
              <a:t> </a:t>
            </a:r>
            <a:r>
              <a:rPr sz="2000" b="1" spc="-5" dirty="0">
                <a:solidFill>
                  <a:srgbClr val="004099"/>
                </a:solidFill>
                <a:latin typeface="Arial"/>
                <a:cs typeface="Arial"/>
              </a:rPr>
              <a:t>–</a:t>
            </a:r>
            <a:r>
              <a:rPr sz="2000" b="1" spc="5" dirty="0">
                <a:solidFill>
                  <a:srgbClr val="004099"/>
                </a:solidFill>
                <a:latin typeface="Arial"/>
                <a:cs typeface="Arial"/>
              </a:rPr>
              <a:t> </a:t>
            </a:r>
            <a:r>
              <a:rPr sz="2000" b="1" spc="-5" dirty="0">
                <a:solidFill>
                  <a:srgbClr val="004099"/>
                </a:solidFill>
                <a:latin typeface="Arial"/>
                <a:cs typeface="Arial"/>
              </a:rPr>
              <a:t>(</a:t>
            </a:r>
            <a:r>
              <a:rPr sz="2000" b="1" i="1" spc="-5" dirty="0">
                <a:solidFill>
                  <a:srgbClr val="004099"/>
                </a:solidFill>
                <a:latin typeface="Arial"/>
                <a:cs typeface="Arial"/>
              </a:rPr>
              <a:t>N</a:t>
            </a:r>
            <a:r>
              <a:rPr sz="2000" b="1" spc="-5" dirty="0">
                <a:solidFill>
                  <a:srgbClr val="004099"/>
                </a:solidFill>
                <a:latin typeface="Arial"/>
                <a:cs typeface="Arial"/>
              </a:rPr>
              <a:t>-1)</a:t>
            </a:r>
            <a:r>
              <a:rPr sz="2000" b="1" spc="5" dirty="0">
                <a:solidFill>
                  <a:srgbClr val="004099"/>
                </a:solidFill>
                <a:latin typeface="Arial"/>
                <a:cs typeface="Arial"/>
              </a:rPr>
              <a:t> </a:t>
            </a:r>
            <a:r>
              <a:rPr sz="2000" b="1" spc="-5" dirty="0">
                <a:solidFill>
                  <a:srgbClr val="004099"/>
                </a:solidFill>
                <a:latin typeface="Arial"/>
                <a:cs typeface="Arial"/>
              </a:rPr>
              <a:t>inputs</a:t>
            </a:r>
            <a:r>
              <a:rPr sz="2000" b="1" spc="10" dirty="0">
                <a:solidFill>
                  <a:srgbClr val="004099"/>
                </a:solidFill>
                <a:latin typeface="Arial"/>
                <a:cs typeface="Arial"/>
              </a:rPr>
              <a:t> </a:t>
            </a:r>
            <a:r>
              <a:rPr sz="2000" b="1" spc="-5" dirty="0">
                <a:solidFill>
                  <a:srgbClr val="004099"/>
                </a:solidFill>
                <a:latin typeface="Arial"/>
                <a:cs typeface="Arial"/>
              </a:rPr>
              <a:t>control</a:t>
            </a:r>
            <a:r>
              <a:rPr sz="2000" b="1" spc="5" dirty="0">
                <a:solidFill>
                  <a:srgbClr val="004099"/>
                </a:solidFill>
                <a:latin typeface="Arial"/>
                <a:cs typeface="Arial"/>
              </a:rPr>
              <a:t> </a:t>
            </a:r>
            <a:r>
              <a:rPr sz="2000" b="1" spc="-5" dirty="0">
                <a:solidFill>
                  <a:srgbClr val="004099"/>
                </a:solidFill>
                <a:latin typeface="Arial"/>
                <a:cs typeface="Arial"/>
              </a:rPr>
              <a:t>the</a:t>
            </a:r>
            <a:r>
              <a:rPr sz="2000" b="1" spc="10" dirty="0">
                <a:solidFill>
                  <a:srgbClr val="004099"/>
                </a:solidFill>
                <a:latin typeface="Arial"/>
                <a:cs typeface="Arial"/>
              </a:rPr>
              <a:t> </a:t>
            </a:r>
            <a:r>
              <a:rPr sz="2000" b="1" spc="-5" dirty="0">
                <a:solidFill>
                  <a:srgbClr val="004099"/>
                </a:solidFill>
                <a:latin typeface="Arial"/>
                <a:cs typeface="Arial"/>
              </a:rPr>
              <a:t>transmission</a:t>
            </a:r>
            <a:r>
              <a:rPr sz="2000" b="1" spc="5" dirty="0">
                <a:solidFill>
                  <a:srgbClr val="004099"/>
                </a:solidFill>
                <a:latin typeface="Arial"/>
                <a:cs typeface="Arial"/>
              </a:rPr>
              <a:t> </a:t>
            </a:r>
            <a:r>
              <a:rPr sz="2000" b="1" spc="-5" dirty="0">
                <a:solidFill>
                  <a:srgbClr val="004099"/>
                </a:solidFill>
                <a:latin typeface="Arial"/>
                <a:cs typeface="Arial"/>
              </a:rPr>
              <a:t>of</a:t>
            </a:r>
            <a:r>
              <a:rPr sz="2000" b="1" dirty="0">
                <a:solidFill>
                  <a:srgbClr val="004099"/>
                </a:solidFill>
                <a:latin typeface="Arial"/>
                <a:cs typeface="Arial"/>
              </a:rPr>
              <a:t> </a:t>
            </a:r>
            <a:r>
              <a:rPr sz="2000" b="1" spc="-5" dirty="0">
                <a:solidFill>
                  <a:srgbClr val="004099"/>
                </a:solidFill>
                <a:latin typeface="Arial"/>
                <a:cs typeface="Arial"/>
              </a:rPr>
              <a:t>the</a:t>
            </a:r>
            <a:r>
              <a:rPr sz="2000" b="1" spc="10" dirty="0">
                <a:solidFill>
                  <a:srgbClr val="004099"/>
                </a:solidFill>
                <a:latin typeface="Arial"/>
                <a:cs typeface="Arial"/>
              </a:rPr>
              <a:t> </a:t>
            </a:r>
            <a:r>
              <a:rPr sz="2000" b="1" i="1" spc="5" dirty="0">
                <a:solidFill>
                  <a:srgbClr val="004099"/>
                </a:solidFill>
                <a:latin typeface="Arial"/>
                <a:cs typeface="Arial"/>
              </a:rPr>
              <a:t>N</a:t>
            </a:r>
            <a:r>
              <a:rPr sz="1950" b="1" spc="7" baseline="25641" dirty="0">
                <a:solidFill>
                  <a:srgbClr val="004099"/>
                </a:solidFill>
                <a:latin typeface="Arial"/>
                <a:cs typeface="Arial"/>
              </a:rPr>
              <a:t>th</a:t>
            </a:r>
            <a:r>
              <a:rPr sz="1950" b="1" spc="315" baseline="25641" dirty="0">
                <a:solidFill>
                  <a:srgbClr val="004099"/>
                </a:solidFill>
                <a:latin typeface="Arial"/>
                <a:cs typeface="Arial"/>
              </a:rPr>
              <a:t> </a:t>
            </a:r>
            <a:r>
              <a:rPr sz="2000" b="1" spc="-5" dirty="0">
                <a:solidFill>
                  <a:srgbClr val="004099"/>
                </a:solidFill>
                <a:latin typeface="Arial"/>
                <a:cs typeface="Arial"/>
              </a:rPr>
              <a:t>input</a:t>
            </a:r>
            <a:r>
              <a:rPr sz="2000" b="1" spc="10" dirty="0">
                <a:solidFill>
                  <a:srgbClr val="004099"/>
                </a:solidFill>
                <a:latin typeface="Arial"/>
                <a:cs typeface="Arial"/>
              </a:rPr>
              <a:t> </a:t>
            </a:r>
            <a:r>
              <a:rPr sz="2000" b="1" spc="-5" dirty="0">
                <a:solidFill>
                  <a:srgbClr val="004099"/>
                </a:solidFill>
                <a:latin typeface="Arial"/>
                <a:cs typeface="Arial"/>
              </a:rPr>
              <a:t>signal.</a:t>
            </a:r>
            <a:endParaRPr sz="2000" dirty="0">
              <a:latin typeface="Arial"/>
              <a:cs typeface="Arial"/>
            </a:endParaRPr>
          </a:p>
          <a:p>
            <a:pPr marL="347980" indent="-297180">
              <a:lnSpc>
                <a:spcPct val="100000"/>
              </a:lnSpc>
              <a:spcBef>
                <a:spcPts val="600"/>
              </a:spcBef>
              <a:buFont typeface="Wingdings"/>
              <a:buChar char=""/>
              <a:tabLst>
                <a:tab pos="347980" algn="l"/>
              </a:tabLst>
            </a:pPr>
            <a:r>
              <a:rPr sz="2000" b="1" spc="-5" dirty="0">
                <a:solidFill>
                  <a:srgbClr val="004099"/>
                </a:solidFill>
                <a:latin typeface="Arial"/>
                <a:cs typeface="Arial"/>
              </a:rPr>
              <a:t>PTL</a:t>
            </a:r>
            <a:r>
              <a:rPr sz="2000" b="1" spc="-30" dirty="0">
                <a:solidFill>
                  <a:srgbClr val="004099"/>
                </a:solidFill>
                <a:latin typeface="Arial"/>
                <a:cs typeface="Arial"/>
              </a:rPr>
              <a:t> </a:t>
            </a:r>
            <a:r>
              <a:rPr sz="2000" b="1" spc="-5" dirty="0">
                <a:solidFill>
                  <a:srgbClr val="004099"/>
                </a:solidFill>
                <a:latin typeface="Arial"/>
                <a:cs typeface="Arial"/>
              </a:rPr>
              <a:t>Gate</a:t>
            </a:r>
            <a:r>
              <a:rPr sz="2000" b="1" spc="-10" dirty="0">
                <a:solidFill>
                  <a:srgbClr val="004099"/>
                </a:solidFill>
                <a:latin typeface="Arial"/>
                <a:cs typeface="Arial"/>
              </a:rPr>
              <a:t> </a:t>
            </a:r>
            <a:r>
              <a:rPr sz="2000" b="1" spc="-5" dirty="0">
                <a:solidFill>
                  <a:srgbClr val="004099"/>
                </a:solidFill>
                <a:latin typeface="Arial"/>
                <a:cs typeface="Arial"/>
              </a:rPr>
              <a:t>design</a:t>
            </a:r>
            <a:r>
              <a:rPr sz="2000" b="1" spc="10" dirty="0">
                <a:solidFill>
                  <a:srgbClr val="004099"/>
                </a:solidFill>
                <a:latin typeface="Arial"/>
                <a:cs typeface="Arial"/>
              </a:rPr>
              <a:t> </a:t>
            </a:r>
            <a:r>
              <a:rPr sz="2000" b="1" spc="-5" dirty="0">
                <a:solidFill>
                  <a:srgbClr val="004099"/>
                </a:solidFill>
                <a:latin typeface="Arial"/>
                <a:cs typeface="Arial"/>
              </a:rPr>
              <a:t>is </a:t>
            </a:r>
            <a:r>
              <a:rPr sz="2000" b="1" i="1" spc="-5" dirty="0">
                <a:solidFill>
                  <a:srgbClr val="FF0000"/>
                </a:solidFill>
                <a:latin typeface="Arial"/>
                <a:cs typeface="Arial"/>
              </a:rPr>
              <a:t>Modular</a:t>
            </a:r>
            <a:r>
              <a:rPr sz="2000" b="1" i="1" spc="20" dirty="0">
                <a:solidFill>
                  <a:srgbClr val="FF0000"/>
                </a:solidFill>
                <a:latin typeface="Arial"/>
                <a:cs typeface="Arial"/>
              </a:rPr>
              <a:t> </a:t>
            </a:r>
            <a:r>
              <a:rPr sz="2000" b="1" spc="-5" dirty="0">
                <a:solidFill>
                  <a:srgbClr val="004099"/>
                </a:solidFill>
                <a:latin typeface="Arial"/>
                <a:cs typeface="Arial"/>
              </a:rPr>
              <a:t>–</a:t>
            </a:r>
            <a:r>
              <a:rPr sz="2000" b="1" spc="5" dirty="0">
                <a:solidFill>
                  <a:srgbClr val="004099"/>
                </a:solidFill>
                <a:latin typeface="Arial"/>
                <a:cs typeface="Arial"/>
              </a:rPr>
              <a:t> </a:t>
            </a:r>
            <a:r>
              <a:rPr sz="2000" b="1" spc="-5" dirty="0">
                <a:solidFill>
                  <a:srgbClr val="004099"/>
                </a:solidFill>
                <a:latin typeface="Arial"/>
                <a:cs typeface="Arial"/>
              </a:rPr>
              <a:t>all</a:t>
            </a:r>
            <a:r>
              <a:rPr sz="2000" b="1" spc="-15" dirty="0">
                <a:solidFill>
                  <a:srgbClr val="004099"/>
                </a:solidFill>
                <a:latin typeface="Arial"/>
                <a:cs typeface="Arial"/>
              </a:rPr>
              <a:t> </a:t>
            </a:r>
            <a:r>
              <a:rPr sz="2000" b="1" spc="-5" dirty="0">
                <a:solidFill>
                  <a:srgbClr val="004099"/>
                </a:solidFill>
                <a:latin typeface="Arial"/>
                <a:cs typeface="Arial"/>
              </a:rPr>
              <a:t>circuits use</a:t>
            </a:r>
            <a:r>
              <a:rPr sz="2000" b="1" spc="5" dirty="0">
                <a:solidFill>
                  <a:srgbClr val="004099"/>
                </a:solidFill>
                <a:latin typeface="Arial"/>
                <a:cs typeface="Arial"/>
              </a:rPr>
              <a:t> </a:t>
            </a:r>
            <a:r>
              <a:rPr sz="2000" b="1" spc="-5" dirty="0">
                <a:solidFill>
                  <a:srgbClr val="004099"/>
                </a:solidFill>
                <a:latin typeface="Arial"/>
                <a:cs typeface="Arial"/>
              </a:rPr>
              <a:t>the</a:t>
            </a:r>
            <a:r>
              <a:rPr sz="2000" b="1" spc="5" dirty="0">
                <a:solidFill>
                  <a:srgbClr val="004099"/>
                </a:solidFill>
                <a:latin typeface="Arial"/>
                <a:cs typeface="Arial"/>
              </a:rPr>
              <a:t> </a:t>
            </a:r>
            <a:r>
              <a:rPr sz="2000" b="1" spc="-5" dirty="0">
                <a:solidFill>
                  <a:srgbClr val="004099"/>
                </a:solidFill>
                <a:latin typeface="Arial"/>
                <a:cs typeface="Arial"/>
              </a:rPr>
              <a:t>same</a:t>
            </a:r>
            <a:r>
              <a:rPr sz="2000" b="1" dirty="0">
                <a:solidFill>
                  <a:srgbClr val="004099"/>
                </a:solidFill>
                <a:latin typeface="Arial"/>
                <a:cs typeface="Arial"/>
              </a:rPr>
              <a:t> </a:t>
            </a:r>
            <a:r>
              <a:rPr sz="2000" b="1" spc="-20" dirty="0">
                <a:solidFill>
                  <a:srgbClr val="004099"/>
                </a:solidFill>
                <a:latin typeface="Arial"/>
                <a:cs typeface="Arial"/>
              </a:rPr>
              <a:t>topology,</a:t>
            </a:r>
            <a:r>
              <a:rPr sz="2000" b="1" spc="25" dirty="0">
                <a:solidFill>
                  <a:srgbClr val="004099"/>
                </a:solidFill>
                <a:latin typeface="Arial"/>
                <a:cs typeface="Arial"/>
              </a:rPr>
              <a:t> </a:t>
            </a:r>
            <a:r>
              <a:rPr sz="2000" b="1" spc="-5" dirty="0">
                <a:solidFill>
                  <a:srgbClr val="004099"/>
                </a:solidFill>
                <a:latin typeface="Arial"/>
                <a:cs typeface="Arial"/>
              </a:rPr>
              <a:t>only</a:t>
            </a:r>
            <a:r>
              <a:rPr sz="2000" b="1" spc="5" dirty="0">
                <a:solidFill>
                  <a:srgbClr val="004099"/>
                </a:solidFill>
                <a:latin typeface="Arial"/>
                <a:cs typeface="Arial"/>
              </a:rPr>
              <a:t> </a:t>
            </a:r>
            <a:r>
              <a:rPr sz="2000" b="1" spc="-5" dirty="0">
                <a:solidFill>
                  <a:srgbClr val="004099"/>
                </a:solidFill>
                <a:latin typeface="Arial"/>
                <a:cs typeface="Arial"/>
              </a:rPr>
              <a:t>inputs</a:t>
            </a:r>
            <a:r>
              <a:rPr sz="2000" b="1" spc="15" dirty="0">
                <a:solidFill>
                  <a:srgbClr val="004099"/>
                </a:solidFill>
                <a:latin typeface="Arial"/>
                <a:cs typeface="Arial"/>
              </a:rPr>
              <a:t> </a:t>
            </a:r>
            <a:r>
              <a:rPr sz="2000" b="1" spc="-5" dirty="0">
                <a:solidFill>
                  <a:srgbClr val="004099"/>
                </a:solidFill>
                <a:latin typeface="Arial"/>
                <a:cs typeface="Arial"/>
              </a:rPr>
              <a:t>are</a:t>
            </a:r>
            <a:r>
              <a:rPr sz="2000" b="1" dirty="0">
                <a:solidFill>
                  <a:srgbClr val="004099"/>
                </a:solidFill>
                <a:latin typeface="Arial"/>
                <a:cs typeface="Arial"/>
              </a:rPr>
              <a:t> </a:t>
            </a:r>
            <a:r>
              <a:rPr sz="2000" b="1" spc="-5" dirty="0">
                <a:solidFill>
                  <a:srgbClr val="004099"/>
                </a:solidFill>
                <a:latin typeface="Arial"/>
                <a:cs typeface="Arial"/>
              </a:rPr>
              <a:t>permuted.</a:t>
            </a:r>
            <a:endParaRPr sz="2000" dirty="0">
              <a:latin typeface="Arial"/>
              <a:cs typeface="Arial"/>
            </a:endParaRPr>
          </a:p>
          <a:p>
            <a:pPr>
              <a:lnSpc>
                <a:spcPct val="100000"/>
              </a:lnSpc>
              <a:buChar char=""/>
            </a:pPr>
            <a:endParaRPr sz="2150" dirty="0">
              <a:latin typeface="Arial"/>
              <a:cs typeface="Arial"/>
            </a:endParaRPr>
          </a:p>
          <a:p>
            <a:pPr marL="347980" indent="-297180">
              <a:lnSpc>
                <a:spcPct val="100000"/>
              </a:lnSpc>
              <a:buFont typeface="Wingdings"/>
              <a:buChar char=""/>
              <a:tabLst>
                <a:tab pos="347980" algn="l"/>
              </a:tabLst>
            </a:pPr>
            <a:r>
              <a:rPr sz="2000" b="1" spc="-5" dirty="0">
                <a:solidFill>
                  <a:srgbClr val="00AF50"/>
                </a:solidFill>
                <a:latin typeface="Arial"/>
                <a:cs typeface="Arial"/>
              </a:rPr>
              <a:t>For</a:t>
            </a:r>
            <a:r>
              <a:rPr sz="2000" b="1" spc="5" dirty="0">
                <a:solidFill>
                  <a:srgbClr val="00AF50"/>
                </a:solidFill>
                <a:latin typeface="Arial"/>
                <a:cs typeface="Arial"/>
              </a:rPr>
              <a:t> </a:t>
            </a:r>
            <a:r>
              <a:rPr sz="2000" b="1" spc="-5" dirty="0">
                <a:solidFill>
                  <a:srgbClr val="00AF50"/>
                </a:solidFill>
                <a:latin typeface="Arial"/>
                <a:cs typeface="Arial"/>
              </a:rPr>
              <a:t>small fan-in</a:t>
            </a:r>
            <a:r>
              <a:rPr sz="2000" b="1" dirty="0">
                <a:solidFill>
                  <a:srgbClr val="00AF50"/>
                </a:solidFill>
                <a:latin typeface="Arial"/>
                <a:cs typeface="Arial"/>
              </a:rPr>
              <a:t> </a:t>
            </a:r>
            <a:r>
              <a:rPr sz="2000" b="1" spc="-5" dirty="0">
                <a:solidFill>
                  <a:srgbClr val="00AF50"/>
                </a:solidFill>
                <a:latin typeface="Arial"/>
                <a:cs typeface="Arial"/>
              </a:rPr>
              <a:t>logic</a:t>
            </a:r>
            <a:r>
              <a:rPr sz="2000" b="1" spc="10" dirty="0">
                <a:solidFill>
                  <a:srgbClr val="00AF50"/>
                </a:solidFill>
                <a:latin typeface="Arial"/>
                <a:cs typeface="Arial"/>
              </a:rPr>
              <a:t> </a:t>
            </a:r>
            <a:r>
              <a:rPr sz="2000" b="1" spc="-5" dirty="0">
                <a:solidFill>
                  <a:srgbClr val="00AF50"/>
                </a:solidFill>
                <a:latin typeface="Arial"/>
                <a:cs typeface="Arial"/>
              </a:rPr>
              <a:t>gates,</a:t>
            </a:r>
            <a:r>
              <a:rPr sz="2000" b="1" spc="5" dirty="0">
                <a:solidFill>
                  <a:srgbClr val="00AF50"/>
                </a:solidFill>
                <a:latin typeface="Arial"/>
                <a:cs typeface="Arial"/>
              </a:rPr>
              <a:t> </a:t>
            </a:r>
            <a:r>
              <a:rPr sz="2000" b="1" spc="-5" dirty="0">
                <a:solidFill>
                  <a:srgbClr val="00AF50"/>
                </a:solidFill>
                <a:latin typeface="Arial"/>
                <a:cs typeface="Arial"/>
              </a:rPr>
              <a:t>for</a:t>
            </a:r>
            <a:r>
              <a:rPr sz="2000" b="1" spc="5" dirty="0">
                <a:solidFill>
                  <a:srgbClr val="00AF50"/>
                </a:solidFill>
                <a:latin typeface="Arial"/>
                <a:cs typeface="Arial"/>
              </a:rPr>
              <a:t> </a:t>
            </a:r>
            <a:r>
              <a:rPr sz="2000" b="1" spc="-5" dirty="0">
                <a:solidFill>
                  <a:srgbClr val="00AF50"/>
                </a:solidFill>
                <a:latin typeface="Arial"/>
                <a:cs typeface="Arial"/>
              </a:rPr>
              <a:t>instance</a:t>
            </a:r>
            <a:r>
              <a:rPr sz="2000" b="1" spc="5" dirty="0">
                <a:solidFill>
                  <a:srgbClr val="00AF50"/>
                </a:solidFill>
                <a:latin typeface="Arial"/>
                <a:cs typeface="Arial"/>
              </a:rPr>
              <a:t> </a:t>
            </a:r>
            <a:r>
              <a:rPr sz="2000" b="1" spc="-5" dirty="0">
                <a:solidFill>
                  <a:srgbClr val="00AF50"/>
                </a:solidFill>
                <a:latin typeface="Arial"/>
                <a:cs typeface="Arial"/>
              </a:rPr>
              <a:t>the</a:t>
            </a:r>
            <a:r>
              <a:rPr sz="2000" b="1" spc="5" dirty="0">
                <a:solidFill>
                  <a:srgbClr val="00AF50"/>
                </a:solidFill>
                <a:latin typeface="Arial"/>
                <a:cs typeface="Arial"/>
              </a:rPr>
              <a:t> </a:t>
            </a:r>
            <a:r>
              <a:rPr sz="2000" b="1" spc="-5" dirty="0">
                <a:solidFill>
                  <a:srgbClr val="00AF50"/>
                </a:solidFill>
                <a:latin typeface="Arial"/>
                <a:cs typeface="Arial"/>
              </a:rPr>
              <a:t>XOR,</a:t>
            </a:r>
            <a:r>
              <a:rPr sz="2000" b="1" spc="10" dirty="0">
                <a:solidFill>
                  <a:srgbClr val="00AF50"/>
                </a:solidFill>
                <a:latin typeface="Arial"/>
                <a:cs typeface="Arial"/>
              </a:rPr>
              <a:t> </a:t>
            </a:r>
            <a:r>
              <a:rPr sz="2000" b="1" spc="-5" dirty="0">
                <a:solidFill>
                  <a:srgbClr val="00AF50"/>
                </a:solidFill>
                <a:latin typeface="Arial"/>
                <a:cs typeface="Arial"/>
              </a:rPr>
              <a:t>PTL</a:t>
            </a:r>
            <a:r>
              <a:rPr sz="2000" b="1" spc="-30" dirty="0">
                <a:solidFill>
                  <a:srgbClr val="00AF50"/>
                </a:solidFill>
                <a:latin typeface="Arial"/>
                <a:cs typeface="Arial"/>
              </a:rPr>
              <a:t> </a:t>
            </a:r>
            <a:r>
              <a:rPr sz="2000" b="1" spc="-5" dirty="0">
                <a:solidFill>
                  <a:srgbClr val="00AF50"/>
                </a:solidFill>
                <a:latin typeface="Arial"/>
                <a:cs typeface="Arial"/>
              </a:rPr>
              <a:t>is</a:t>
            </a:r>
            <a:r>
              <a:rPr sz="2000" b="1" dirty="0">
                <a:solidFill>
                  <a:srgbClr val="00AF50"/>
                </a:solidFill>
                <a:latin typeface="Arial"/>
                <a:cs typeface="Arial"/>
              </a:rPr>
              <a:t> </a:t>
            </a:r>
            <a:r>
              <a:rPr sz="2000" b="1" spc="-5" dirty="0">
                <a:solidFill>
                  <a:srgbClr val="00AF50"/>
                </a:solidFill>
                <a:latin typeface="Arial"/>
                <a:cs typeface="Arial"/>
              </a:rPr>
              <a:t>more</a:t>
            </a:r>
            <a:r>
              <a:rPr sz="2000" b="1" spc="5" dirty="0">
                <a:solidFill>
                  <a:srgbClr val="00AF50"/>
                </a:solidFill>
                <a:latin typeface="Arial"/>
                <a:cs typeface="Arial"/>
              </a:rPr>
              <a:t> </a:t>
            </a:r>
            <a:r>
              <a:rPr sz="2000" b="1" spc="-5" dirty="0">
                <a:solidFill>
                  <a:srgbClr val="00AF50"/>
                </a:solidFill>
                <a:latin typeface="Arial"/>
                <a:cs typeface="Arial"/>
              </a:rPr>
              <a:t>attractive</a:t>
            </a:r>
            <a:r>
              <a:rPr sz="2000" b="1" spc="-10" dirty="0">
                <a:solidFill>
                  <a:srgbClr val="00AF50"/>
                </a:solidFill>
                <a:latin typeface="Arial"/>
                <a:cs typeface="Arial"/>
              </a:rPr>
              <a:t> </a:t>
            </a:r>
            <a:r>
              <a:rPr sz="2000" b="1" spc="-5" dirty="0">
                <a:solidFill>
                  <a:srgbClr val="00AF50"/>
                </a:solidFill>
                <a:latin typeface="Arial"/>
                <a:cs typeface="Arial"/>
              </a:rPr>
              <a:t>than</a:t>
            </a:r>
            <a:r>
              <a:rPr sz="2000" b="1" spc="5" dirty="0">
                <a:solidFill>
                  <a:srgbClr val="00AF50"/>
                </a:solidFill>
                <a:latin typeface="Arial"/>
                <a:cs typeface="Arial"/>
              </a:rPr>
              <a:t> </a:t>
            </a:r>
            <a:r>
              <a:rPr sz="2000" b="1" spc="-5" dirty="0">
                <a:solidFill>
                  <a:srgbClr val="00AF50"/>
                </a:solidFill>
                <a:latin typeface="Arial"/>
                <a:cs typeface="Arial"/>
              </a:rPr>
              <a:t>static CMOS.</a:t>
            </a:r>
            <a:endParaRPr sz="2000" dirty="0">
              <a:latin typeface="Arial"/>
              <a:cs typeface="Arial"/>
            </a:endParaRPr>
          </a:p>
          <a:p>
            <a:pPr marL="347980" indent="-297180">
              <a:lnSpc>
                <a:spcPct val="100000"/>
              </a:lnSpc>
              <a:spcBef>
                <a:spcPts val="600"/>
              </a:spcBef>
              <a:buFont typeface="Wingdings"/>
              <a:buChar char=""/>
              <a:tabLst>
                <a:tab pos="347980" algn="l"/>
              </a:tabLst>
            </a:pPr>
            <a:r>
              <a:rPr sz="2000" b="1" spc="-5" dirty="0">
                <a:solidFill>
                  <a:srgbClr val="00AF50"/>
                </a:solidFill>
                <a:latin typeface="Arial"/>
                <a:cs typeface="Arial"/>
              </a:rPr>
              <a:t>For</a:t>
            </a:r>
            <a:r>
              <a:rPr sz="2000" b="1" dirty="0">
                <a:solidFill>
                  <a:srgbClr val="00AF50"/>
                </a:solidFill>
                <a:latin typeface="Arial"/>
                <a:cs typeface="Arial"/>
              </a:rPr>
              <a:t> </a:t>
            </a:r>
            <a:r>
              <a:rPr sz="2000" b="1" spc="-5" dirty="0">
                <a:solidFill>
                  <a:srgbClr val="00AF50"/>
                </a:solidFill>
                <a:latin typeface="Arial"/>
                <a:cs typeface="Arial"/>
              </a:rPr>
              <a:t>large</a:t>
            </a:r>
            <a:r>
              <a:rPr sz="2000" b="1" spc="-15" dirty="0">
                <a:solidFill>
                  <a:srgbClr val="00AF50"/>
                </a:solidFill>
                <a:latin typeface="Arial"/>
                <a:cs typeface="Arial"/>
              </a:rPr>
              <a:t> </a:t>
            </a:r>
            <a:r>
              <a:rPr sz="2000" b="1" spc="-5" dirty="0">
                <a:solidFill>
                  <a:srgbClr val="00AF50"/>
                </a:solidFill>
                <a:latin typeface="Arial"/>
                <a:cs typeface="Arial"/>
              </a:rPr>
              <a:t>fan-in logic</a:t>
            </a:r>
            <a:r>
              <a:rPr sz="2000" b="1" dirty="0">
                <a:solidFill>
                  <a:srgbClr val="00AF50"/>
                </a:solidFill>
                <a:latin typeface="Arial"/>
                <a:cs typeface="Arial"/>
              </a:rPr>
              <a:t> </a:t>
            </a:r>
            <a:r>
              <a:rPr sz="2000" b="1" spc="-5" dirty="0">
                <a:solidFill>
                  <a:srgbClr val="00AF50"/>
                </a:solidFill>
                <a:latin typeface="Arial"/>
                <a:cs typeface="Arial"/>
              </a:rPr>
              <a:t>gates, </a:t>
            </a:r>
            <a:r>
              <a:rPr sz="2000" b="1" dirty="0">
                <a:solidFill>
                  <a:srgbClr val="00AF50"/>
                </a:solidFill>
                <a:latin typeface="Arial"/>
                <a:cs typeface="Arial"/>
              </a:rPr>
              <a:t>PTL</a:t>
            </a:r>
            <a:r>
              <a:rPr sz="2000" b="1" spc="-30" dirty="0">
                <a:solidFill>
                  <a:srgbClr val="00AF50"/>
                </a:solidFill>
                <a:latin typeface="Arial"/>
                <a:cs typeface="Arial"/>
              </a:rPr>
              <a:t> </a:t>
            </a:r>
            <a:r>
              <a:rPr sz="2000" b="1" dirty="0">
                <a:solidFill>
                  <a:srgbClr val="00AF50"/>
                </a:solidFill>
                <a:latin typeface="Arial"/>
                <a:cs typeface="Arial"/>
              </a:rPr>
              <a:t>will</a:t>
            </a:r>
            <a:r>
              <a:rPr sz="2000" b="1" spc="-25" dirty="0">
                <a:solidFill>
                  <a:srgbClr val="00AF50"/>
                </a:solidFill>
                <a:latin typeface="Arial"/>
                <a:cs typeface="Arial"/>
              </a:rPr>
              <a:t> </a:t>
            </a:r>
            <a:r>
              <a:rPr sz="2000" b="1" dirty="0">
                <a:solidFill>
                  <a:srgbClr val="00AF50"/>
                </a:solidFill>
                <a:latin typeface="Arial"/>
                <a:cs typeface="Arial"/>
              </a:rPr>
              <a:t>bring</a:t>
            </a:r>
            <a:r>
              <a:rPr sz="2000" b="1" spc="-10" dirty="0">
                <a:solidFill>
                  <a:srgbClr val="00AF50"/>
                </a:solidFill>
                <a:latin typeface="Arial"/>
                <a:cs typeface="Arial"/>
              </a:rPr>
              <a:t> </a:t>
            </a:r>
            <a:r>
              <a:rPr sz="2000" b="1" spc="-5" dirty="0">
                <a:solidFill>
                  <a:srgbClr val="00AF50"/>
                </a:solidFill>
                <a:latin typeface="Arial"/>
                <a:cs typeface="Arial"/>
              </a:rPr>
              <a:t>additional</a:t>
            </a:r>
            <a:r>
              <a:rPr sz="2000" b="1" spc="5" dirty="0">
                <a:solidFill>
                  <a:srgbClr val="00AF50"/>
                </a:solidFill>
                <a:latin typeface="Arial"/>
                <a:cs typeface="Arial"/>
              </a:rPr>
              <a:t> </a:t>
            </a:r>
            <a:r>
              <a:rPr sz="2000" b="1" dirty="0">
                <a:solidFill>
                  <a:srgbClr val="00AF50"/>
                </a:solidFill>
                <a:latin typeface="Arial"/>
                <a:cs typeface="Arial"/>
              </a:rPr>
              <a:t>routing</a:t>
            </a:r>
            <a:r>
              <a:rPr sz="2000" b="1" spc="-5" dirty="0">
                <a:solidFill>
                  <a:srgbClr val="00AF50"/>
                </a:solidFill>
                <a:latin typeface="Arial"/>
                <a:cs typeface="Arial"/>
              </a:rPr>
              <a:t> overhead.</a:t>
            </a:r>
            <a:endParaRPr sz="2000" dirty="0">
              <a:latin typeface="Arial"/>
              <a:cs typeface="Arial"/>
            </a:endParaRPr>
          </a:p>
          <a:p>
            <a:pPr marL="347980" indent="-297180">
              <a:lnSpc>
                <a:spcPct val="100000"/>
              </a:lnSpc>
              <a:spcBef>
                <a:spcPts val="600"/>
              </a:spcBef>
              <a:buFont typeface="Wingdings"/>
              <a:buChar char=""/>
              <a:tabLst>
                <a:tab pos="347980" algn="l"/>
              </a:tabLst>
            </a:pPr>
            <a:r>
              <a:rPr sz="2000" b="1" spc="-5" dirty="0">
                <a:solidFill>
                  <a:srgbClr val="00AF50"/>
                </a:solidFill>
                <a:latin typeface="Arial"/>
                <a:cs typeface="Arial"/>
              </a:rPr>
              <a:t>NMOS-only</a:t>
            </a:r>
            <a:r>
              <a:rPr sz="2000" b="1" spc="10" dirty="0">
                <a:solidFill>
                  <a:srgbClr val="00AF50"/>
                </a:solidFill>
                <a:latin typeface="Arial"/>
                <a:cs typeface="Arial"/>
              </a:rPr>
              <a:t> </a:t>
            </a:r>
            <a:r>
              <a:rPr sz="2000" b="1" spc="-5" dirty="0">
                <a:solidFill>
                  <a:srgbClr val="00AF50"/>
                </a:solidFill>
                <a:latin typeface="Arial"/>
                <a:cs typeface="Arial"/>
              </a:rPr>
              <a:t>PTL</a:t>
            </a:r>
            <a:r>
              <a:rPr sz="2000" b="1" spc="-20" dirty="0">
                <a:solidFill>
                  <a:srgbClr val="00AF50"/>
                </a:solidFill>
                <a:latin typeface="Arial"/>
                <a:cs typeface="Arial"/>
              </a:rPr>
              <a:t> </a:t>
            </a:r>
            <a:r>
              <a:rPr sz="2000" b="1" spc="-5" dirty="0">
                <a:solidFill>
                  <a:srgbClr val="00AF50"/>
                </a:solidFill>
                <a:latin typeface="Arial"/>
                <a:cs typeface="Arial"/>
              </a:rPr>
              <a:t>Gate has</a:t>
            </a:r>
            <a:r>
              <a:rPr sz="2000" b="1" spc="10" dirty="0">
                <a:solidFill>
                  <a:srgbClr val="00AF50"/>
                </a:solidFill>
                <a:latin typeface="Arial"/>
                <a:cs typeface="Arial"/>
              </a:rPr>
              <a:t> </a:t>
            </a:r>
            <a:r>
              <a:rPr sz="2000" b="1" spc="-5" dirty="0">
                <a:solidFill>
                  <a:srgbClr val="00AF50"/>
                </a:solidFill>
                <a:latin typeface="Arial"/>
                <a:cs typeface="Arial"/>
              </a:rPr>
              <a:t>potential</a:t>
            </a:r>
            <a:r>
              <a:rPr sz="2000" b="1" spc="10" dirty="0">
                <a:solidFill>
                  <a:srgbClr val="00AF50"/>
                </a:solidFill>
                <a:latin typeface="Arial"/>
                <a:cs typeface="Arial"/>
              </a:rPr>
              <a:t> </a:t>
            </a:r>
            <a:r>
              <a:rPr sz="2000" b="1" spc="-5" dirty="0">
                <a:solidFill>
                  <a:srgbClr val="00AF50"/>
                </a:solidFill>
                <a:latin typeface="Arial"/>
                <a:cs typeface="Arial"/>
              </a:rPr>
              <a:t>static power</a:t>
            </a:r>
            <a:r>
              <a:rPr sz="2000" b="1" spc="5" dirty="0">
                <a:solidFill>
                  <a:srgbClr val="00AF50"/>
                </a:solidFill>
                <a:latin typeface="Arial"/>
                <a:cs typeface="Arial"/>
              </a:rPr>
              <a:t> </a:t>
            </a:r>
            <a:r>
              <a:rPr sz="2000" b="1" spc="-5" dirty="0">
                <a:solidFill>
                  <a:srgbClr val="00AF50"/>
                </a:solidFill>
                <a:latin typeface="Arial"/>
                <a:cs typeface="Arial"/>
              </a:rPr>
              <a:t>dissipation</a:t>
            </a:r>
            <a:r>
              <a:rPr sz="2000" b="1" spc="10" dirty="0">
                <a:solidFill>
                  <a:srgbClr val="00AF50"/>
                </a:solidFill>
                <a:latin typeface="Arial"/>
                <a:cs typeface="Arial"/>
              </a:rPr>
              <a:t> </a:t>
            </a:r>
            <a:r>
              <a:rPr sz="2000" b="1" spc="-5" dirty="0">
                <a:solidFill>
                  <a:srgbClr val="00AF50"/>
                </a:solidFill>
                <a:latin typeface="Arial"/>
                <a:cs typeface="Arial"/>
              </a:rPr>
              <a:t>issue.</a:t>
            </a:r>
            <a:endParaRPr sz="2000" dirty="0">
              <a:latin typeface="Arial"/>
              <a:cs typeface="Arial"/>
            </a:endParaRPr>
          </a:p>
        </p:txBody>
      </p:sp>
      <p:sp>
        <p:nvSpPr>
          <p:cNvPr id="4" name="灯片编号占位符 3">
            <a:extLst>
              <a:ext uri="{FF2B5EF4-FFF2-40B4-BE49-F238E27FC236}">
                <a16:creationId xmlns:a16="http://schemas.microsoft.com/office/drawing/2014/main" id="{473CDC02-22D8-C141-FAE2-10227DA0FCFD}"/>
              </a:ext>
            </a:extLst>
          </p:cNvPr>
          <p:cNvSpPr>
            <a:spLocks noGrp="1"/>
          </p:cNvSpPr>
          <p:nvPr>
            <p:ph type="sldNum" sz="quarter" idx="7"/>
          </p:nvPr>
        </p:nvSpPr>
        <p:spPr/>
        <p:txBody>
          <a:bodyPr/>
          <a:lstStyle/>
          <a:p>
            <a:fld id="{B6F15528-21DE-4FAA-801E-634DDDAF4B2B}" type="slidenum">
              <a:rPr lang="en-US" altLang="zh-CN"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5B570-333D-346E-9680-FB280248829D}"/>
              </a:ext>
            </a:extLst>
          </p:cNvPr>
          <p:cNvSpPr>
            <a:spLocks noGrp="1"/>
          </p:cNvSpPr>
          <p:nvPr>
            <p:ph type="title"/>
          </p:nvPr>
        </p:nvSpPr>
        <p:spPr/>
        <p:txBody>
          <a:bodyPr/>
          <a:lstStyle/>
          <a:p>
            <a:pPr algn="ctr"/>
            <a:r>
              <a:rPr lang="zh-CN" altLang="en-US" dirty="0"/>
              <a:t>补充：静态电路与动态电路</a:t>
            </a:r>
          </a:p>
        </p:txBody>
      </p:sp>
      <p:sp>
        <p:nvSpPr>
          <p:cNvPr id="3" name="文本占位符 2">
            <a:extLst>
              <a:ext uri="{FF2B5EF4-FFF2-40B4-BE49-F238E27FC236}">
                <a16:creationId xmlns:a16="http://schemas.microsoft.com/office/drawing/2014/main" id="{8698BA40-D7AA-5920-8E23-DEDD75C2C1FC}"/>
              </a:ext>
            </a:extLst>
          </p:cNvPr>
          <p:cNvSpPr>
            <a:spLocks noGrp="1"/>
          </p:cNvSpPr>
          <p:nvPr>
            <p:ph type="body" idx="1"/>
          </p:nvPr>
        </p:nvSpPr>
        <p:spPr>
          <a:xfrm>
            <a:off x="301370" y="990600"/>
            <a:ext cx="11589258" cy="5170646"/>
          </a:xfrm>
        </p:spPr>
        <p:txBody>
          <a:bodyPr/>
          <a:lstStyle/>
          <a:p>
            <a:r>
              <a:rPr lang="en-US" altLang="zh-CN" sz="2800" dirty="0"/>
              <a:t>The complementary CMOS circuit style falls under a broad class of logic circuits called </a:t>
            </a:r>
            <a:r>
              <a:rPr lang="en-US" altLang="zh-CN" sz="2800" b="1" dirty="0">
                <a:solidFill>
                  <a:schemeClr val="accent6">
                    <a:lumMod val="75000"/>
                  </a:schemeClr>
                </a:solidFill>
              </a:rPr>
              <a:t>static circuits</a:t>
            </a:r>
            <a:r>
              <a:rPr lang="en-US" altLang="zh-CN" sz="2800" dirty="0"/>
              <a:t> in which at every point in time (except during the switching transients), each gate output is connected to either </a:t>
            </a:r>
            <a:r>
              <a:rPr lang="en-US" altLang="zh-CN" sz="2800" b="1" dirty="0"/>
              <a:t>V</a:t>
            </a:r>
            <a:r>
              <a:rPr lang="en-US" altLang="zh-CN" sz="2000" b="1" dirty="0"/>
              <a:t>DD</a:t>
            </a:r>
            <a:r>
              <a:rPr lang="en-US" altLang="zh-CN" sz="2800" dirty="0"/>
              <a:t> or </a:t>
            </a:r>
            <a:r>
              <a:rPr lang="en-US" altLang="zh-CN" sz="2800" b="1" dirty="0" err="1"/>
              <a:t>Vss</a:t>
            </a:r>
            <a:r>
              <a:rPr lang="en-US" altLang="zh-CN" sz="2800" dirty="0"/>
              <a:t> via a low-resistance path.</a:t>
            </a:r>
          </a:p>
          <a:p>
            <a:r>
              <a:rPr lang="en-US" altLang="zh-CN" sz="2800" dirty="0" err="1"/>
              <a:t>Also,the</a:t>
            </a:r>
            <a:r>
              <a:rPr lang="en-US" altLang="zh-CN" sz="2800" dirty="0"/>
              <a:t> outputs of the gates assume at all times the value of the Boolean function implemented by the circuit (ignoring, once again, the transient effects during switching periods). </a:t>
            </a:r>
          </a:p>
          <a:p>
            <a:r>
              <a:rPr lang="en-US" altLang="zh-CN" sz="2800" dirty="0"/>
              <a:t>This is in contrast to the </a:t>
            </a:r>
            <a:r>
              <a:rPr lang="en-US" altLang="zh-CN" sz="2800" b="1" dirty="0">
                <a:solidFill>
                  <a:schemeClr val="accent6">
                    <a:lumMod val="75000"/>
                  </a:schemeClr>
                </a:solidFill>
              </a:rPr>
              <a:t>dynamic circuit</a:t>
            </a:r>
            <a:r>
              <a:rPr lang="en-US" altLang="zh-CN" sz="2800" dirty="0"/>
              <a:t> class, which relies on temporary storage of signal values on the capacitance of high-impedance circuit nodes. The latter approach has the advantage that the resulting gate is simpler and faster. Its design and operation are however more involved and prone to failure due to an increased sensitivity to noise. </a:t>
            </a:r>
            <a:endParaRPr lang="zh-CN" altLang="en-US" sz="2800" dirty="0"/>
          </a:p>
        </p:txBody>
      </p:sp>
      <p:sp>
        <p:nvSpPr>
          <p:cNvPr id="4" name="灯片编号占位符 3">
            <a:extLst>
              <a:ext uri="{FF2B5EF4-FFF2-40B4-BE49-F238E27FC236}">
                <a16:creationId xmlns:a16="http://schemas.microsoft.com/office/drawing/2014/main" id="{F52006F1-1CEB-7CF4-99CF-56A712CC20C7}"/>
              </a:ext>
            </a:extLst>
          </p:cNvPr>
          <p:cNvSpPr>
            <a:spLocks noGrp="1"/>
          </p:cNvSpPr>
          <p:nvPr>
            <p:ph type="sldNum" sz="quarter" idx="7"/>
          </p:nvPr>
        </p:nvSpPr>
        <p:spPr/>
        <p:txBody>
          <a:bodyPr/>
          <a:lstStyle/>
          <a:p>
            <a:fld id="{B6F15528-21DE-4FAA-801E-634DDDAF4B2B}" type="slidenum">
              <a:rPr lang="en-US" altLang="zh-CN" smtClean="0"/>
              <a:t>14</a:t>
            </a:fld>
            <a:endParaRPr lang="zh-CN" altLang="en-US"/>
          </a:p>
        </p:txBody>
      </p:sp>
    </p:spTree>
    <p:extLst>
      <p:ext uri="{BB962C8B-B14F-4D97-AF65-F5344CB8AC3E}">
        <p14:creationId xmlns:p14="http://schemas.microsoft.com/office/powerpoint/2010/main" val="339815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7"/>
          </p:nvPr>
        </p:nvSpPr>
        <p:spPr/>
        <p:txBody>
          <a:bodyPr/>
          <a:lstStyle/>
          <a:p>
            <a:fld id="{B6F15528-21DE-4FAA-801E-634DDDAF4B2B}" type="slidenum">
              <a:rPr lang="en-US" altLang="zh-CN" smtClean="0"/>
              <a:t>15</a:t>
            </a:fld>
            <a:endParaRPr lang="zh-CN" altLang="en-US"/>
          </a:p>
        </p:txBody>
      </p:sp>
      <p:sp>
        <p:nvSpPr>
          <p:cNvPr id="5" name="文本框 4"/>
          <p:cNvSpPr txBox="1"/>
          <p:nvPr/>
        </p:nvSpPr>
        <p:spPr>
          <a:xfrm>
            <a:off x="0" y="2004467"/>
            <a:ext cx="12192000" cy="92333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5400" b="1" dirty="0" smtClean="0"/>
              <a:t>希望</a:t>
            </a:r>
            <a:r>
              <a:rPr lang="zh-CN" altLang="en-US" sz="5400" b="1" dirty="0"/>
              <a:t>大家</a:t>
            </a:r>
            <a:r>
              <a:rPr lang="zh-CN" altLang="en-US" sz="5400" b="1" dirty="0" smtClean="0"/>
              <a:t>给五星满分好评！</a:t>
            </a:r>
            <a:endParaRPr lang="en-US" altLang="zh-CN" sz="5400" b="1" dirty="0" smtClean="0"/>
          </a:p>
        </p:txBody>
      </p:sp>
      <p:pic>
        <p:nvPicPr>
          <p:cNvPr id="6" name="图片 5"/>
          <p:cNvPicPr>
            <a:picLocks noChangeAspect="1"/>
          </p:cNvPicPr>
          <p:nvPr/>
        </p:nvPicPr>
        <p:blipFill>
          <a:blip r:embed="rId2"/>
          <a:stretch>
            <a:fillRect/>
          </a:stretch>
        </p:blipFill>
        <p:spPr>
          <a:xfrm>
            <a:off x="4953000" y="3376067"/>
            <a:ext cx="1524000" cy="1477466"/>
          </a:xfrm>
          <a:prstGeom prst="rect">
            <a:avLst/>
          </a:prstGeom>
        </p:spPr>
      </p:pic>
    </p:spTree>
    <p:extLst>
      <p:ext uri="{BB962C8B-B14F-4D97-AF65-F5344CB8AC3E}">
        <p14:creationId xmlns:p14="http://schemas.microsoft.com/office/powerpoint/2010/main" val="48208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1608582"/>
            <a:ext cx="4931529" cy="3605022"/>
            <a:chOff x="323088" y="1608582"/>
            <a:chExt cx="4931529" cy="3605022"/>
          </a:xfrm>
        </p:grpSpPr>
        <p:pic>
          <p:nvPicPr>
            <p:cNvPr id="4" name="object 4"/>
            <p:cNvPicPr/>
            <p:nvPr/>
          </p:nvPicPr>
          <p:blipFill>
            <a:blip r:embed="rId3" cstate="print"/>
            <a:stretch>
              <a:fillRect/>
            </a:stretch>
          </p:blipFill>
          <p:spPr>
            <a:xfrm>
              <a:off x="323088" y="1608582"/>
              <a:ext cx="4931529" cy="3605022"/>
            </a:xfrm>
            <a:prstGeom prst="rect">
              <a:avLst/>
            </a:prstGeom>
          </p:spPr>
        </p:pic>
        <p:sp>
          <p:nvSpPr>
            <p:cNvPr id="5" name="object 5"/>
            <p:cNvSpPr/>
            <p:nvPr/>
          </p:nvSpPr>
          <p:spPr>
            <a:xfrm>
              <a:off x="2573274" y="2562605"/>
              <a:ext cx="1484630" cy="2184400"/>
            </a:xfrm>
            <a:custGeom>
              <a:avLst/>
              <a:gdLst/>
              <a:ahLst/>
              <a:cxnLst/>
              <a:rect l="l" t="t" r="r" b="b"/>
              <a:pathLst>
                <a:path w="1484629" h="2184400">
                  <a:moveTo>
                    <a:pt x="1465326" y="0"/>
                  </a:moveTo>
                  <a:lnTo>
                    <a:pt x="0" y="0"/>
                  </a:lnTo>
                  <a:lnTo>
                    <a:pt x="0" y="381000"/>
                  </a:lnTo>
                  <a:lnTo>
                    <a:pt x="1465326" y="381000"/>
                  </a:lnTo>
                  <a:lnTo>
                    <a:pt x="1465326" y="0"/>
                  </a:lnTo>
                  <a:close/>
                </a:path>
                <a:path w="1484629" h="2184400">
                  <a:moveTo>
                    <a:pt x="1484376" y="1802892"/>
                  </a:moveTo>
                  <a:lnTo>
                    <a:pt x="17526" y="1802892"/>
                  </a:lnTo>
                  <a:lnTo>
                    <a:pt x="17526" y="2183892"/>
                  </a:lnTo>
                  <a:lnTo>
                    <a:pt x="1484376" y="2183892"/>
                  </a:lnTo>
                  <a:lnTo>
                    <a:pt x="1484376" y="1802892"/>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2643822" y="288753"/>
            <a:ext cx="6904355" cy="513080"/>
          </a:xfrm>
          <a:prstGeom prst="rect">
            <a:avLst/>
          </a:prstGeom>
        </p:spPr>
        <p:txBody>
          <a:bodyPr vert="horz" wrap="square" lIns="0" tIns="12065" rIns="0" bIns="0" rtlCol="0">
            <a:spAutoFit/>
          </a:bodyPr>
          <a:lstStyle/>
          <a:p>
            <a:pPr marL="12700">
              <a:lnSpc>
                <a:spcPct val="100000"/>
              </a:lnSpc>
              <a:spcBef>
                <a:spcPts val="95"/>
              </a:spcBef>
            </a:pPr>
            <a:r>
              <a:rPr sz="3200" spc="-5" dirty="0"/>
              <a:t>Review</a:t>
            </a:r>
            <a:r>
              <a:rPr sz="3200" spc="-20" dirty="0"/>
              <a:t> </a:t>
            </a:r>
            <a:r>
              <a:rPr sz="3200" spc="-5" dirty="0"/>
              <a:t>of</a:t>
            </a:r>
            <a:r>
              <a:rPr sz="3200" dirty="0"/>
              <a:t> </a:t>
            </a:r>
            <a:r>
              <a:rPr sz="3200" spc="-5" dirty="0"/>
              <a:t>Static</a:t>
            </a:r>
            <a:r>
              <a:rPr sz="3200" dirty="0"/>
              <a:t> </a:t>
            </a:r>
            <a:r>
              <a:rPr sz="3200" spc="-5" dirty="0"/>
              <a:t>CMOS Logic</a:t>
            </a:r>
            <a:r>
              <a:rPr sz="3200" spc="-20" dirty="0"/>
              <a:t> </a:t>
            </a:r>
            <a:r>
              <a:rPr sz="3200" spc="-5" dirty="0"/>
              <a:t>Gates</a:t>
            </a:r>
            <a:endParaRPr sz="3200"/>
          </a:p>
        </p:txBody>
      </p:sp>
      <p:sp>
        <p:nvSpPr>
          <p:cNvPr id="7" name="object 7"/>
          <p:cNvSpPr txBox="1"/>
          <p:nvPr/>
        </p:nvSpPr>
        <p:spPr>
          <a:xfrm>
            <a:off x="2652267" y="2642870"/>
            <a:ext cx="163385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4099"/>
                </a:solidFill>
                <a:latin typeface="Arial"/>
                <a:cs typeface="Arial"/>
              </a:rPr>
              <a:t>PMOS</a:t>
            </a:r>
            <a:r>
              <a:rPr sz="2400" b="1" spc="-100" dirty="0">
                <a:solidFill>
                  <a:srgbClr val="004099"/>
                </a:solidFill>
                <a:latin typeface="Arial"/>
                <a:cs typeface="Arial"/>
              </a:rPr>
              <a:t> </a:t>
            </a:r>
            <a:r>
              <a:rPr sz="2400" b="1" dirty="0">
                <a:solidFill>
                  <a:srgbClr val="004099"/>
                </a:solidFill>
                <a:latin typeface="Arial"/>
                <a:cs typeface="Arial"/>
              </a:rPr>
              <a:t>only</a:t>
            </a:r>
            <a:endParaRPr sz="2400">
              <a:latin typeface="Arial"/>
              <a:cs typeface="Arial"/>
            </a:endParaRPr>
          </a:p>
        </p:txBody>
      </p:sp>
      <p:sp>
        <p:nvSpPr>
          <p:cNvPr id="8" name="object 8"/>
          <p:cNvSpPr txBox="1"/>
          <p:nvPr/>
        </p:nvSpPr>
        <p:spPr>
          <a:xfrm>
            <a:off x="2652267" y="4225290"/>
            <a:ext cx="164973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NMOS</a:t>
            </a:r>
            <a:r>
              <a:rPr sz="2400" b="1" spc="-85" dirty="0">
                <a:solidFill>
                  <a:srgbClr val="FF0000"/>
                </a:solidFill>
                <a:latin typeface="Arial"/>
                <a:cs typeface="Arial"/>
              </a:rPr>
              <a:t> </a:t>
            </a:r>
            <a:r>
              <a:rPr sz="2400" b="1" spc="-5" dirty="0">
                <a:solidFill>
                  <a:srgbClr val="FF0000"/>
                </a:solidFill>
                <a:latin typeface="Arial"/>
                <a:cs typeface="Arial"/>
              </a:rPr>
              <a:t>only</a:t>
            </a:r>
            <a:endParaRPr sz="2400">
              <a:latin typeface="Arial"/>
              <a:cs typeface="Arial"/>
            </a:endParaRPr>
          </a:p>
        </p:txBody>
      </p:sp>
      <p:sp>
        <p:nvSpPr>
          <p:cNvPr id="9" name="object 9"/>
          <p:cNvSpPr txBox="1"/>
          <p:nvPr/>
        </p:nvSpPr>
        <p:spPr>
          <a:xfrm>
            <a:off x="5333610" y="1179195"/>
            <a:ext cx="6458585" cy="3449662"/>
          </a:xfrm>
          <a:prstGeom prst="rect">
            <a:avLst/>
          </a:prstGeom>
        </p:spPr>
        <p:txBody>
          <a:bodyPr vert="horz" wrap="square" lIns="0" tIns="12700" rIns="0" bIns="0" rtlCol="0">
            <a:spAutoFit/>
          </a:bodyPr>
          <a:lstStyle/>
          <a:p>
            <a:pPr marL="298450" marR="5080" indent="-285750" algn="just">
              <a:lnSpc>
                <a:spcPct val="100000"/>
              </a:lnSpc>
              <a:spcBef>
                <a:spcPts val="100"/>
              </a:spcBef>
              <a:buClr>
                <a:srgbClr val="004099"/>
              </a:buClr>
              <a:buFont typeface="Wingdings"/>
              <a:buChar char=""/>
              <a:tabLst>
                <a:tab pos="376555" algn="l"/>
              </a:tabLst>
            </a:pPr>
            <a:r>
              <a:rPr sz="2400" dirty="0"/>
              <a:t>	</a:t>
            </a:r>
            <a:r>
              <a:rPr lang="zh-CN" altLang="en-US" sz="2400" b="1" dirty="0"/>
              <a:t>静态电路</a:t>
            </a:r>
            <a:r>
              <a:rPr lang="zh-CN" altLang="en-US" sz="2400" dirty="0"/>
              <a:t>：在静态电路中，每一时刻每个门的输出通过一个低阻路径连到</a:t>
            </a:r>
            <a:r>
              <a:rPr lang="en-US" altLang="zh-CN" sz="2400" b="1" dirty="0"/>
              <a:t>V</a:t>
            </a:r>
            <a:r>
              <a:rPr lang="en-US" altLang="zh-CN" sz="1400" b="1" dirty="0"/>
              <a:t>DD</a:t>
            </a:r>
            <a:r>
              <a:rPr lang="zh-CN" altLang="en-US" sz="2400" dirty="0"/>
              <a:t>或</a:t>
            </a:r>
            <a:r>
              <a:rPr lang="en-US" altLang="zh-CN" sz="2400" b="1" dirty="0"/>
              <a:t>GND</a:t>
            </a:r>
            <a:r>
              <a:rPr lang="zh-CN" altLang="en-US" sz="2400" dirty="0"/>
              <a:t>上。同时在任何时候该门的输出即为该电路实现的布尔函数值（忽略在切换期间的瞬态效应）。</a:t>
            </a:r>
            <a:endParaRPr lang="en-US" altLang="zh-CN" sz="2400" dirty="0"/>
          </a:p>
          <a:p>
            <a:pPr marL="298450" marR="5080" indent="-285750" algn="just">
              <a:lnSpc>
                <a:spcPct val="100000"/>
              </a:lnSpc>
              <a:spcBef>
                <a:spcPts val="100"/>
              </a:spcBef>
              <a:buClr>
                <a:srgbClr val="004099"/>
              </a:buClr>
              <a:buFont typeface="Wingdings"/>
              <a:buChar char=""/>
              <a:tabLst>
                <a:tab pos="376555" algn="l"/>
              </a:tabLst>
            </a:pPr>
            <a:endParaRPr lang="en-US" altLang="zh-CN" sz="2400" dirty="0"/>
          </a:p>
          <a:p>
            <a:pPr marL="298450" marR="5080" indent="-285750" algn="just">
              <a:lnSpc>
                <a:spcPct val="100000"/>
              </a:lnSpc>
              <a:spcBef>
                <a:spcPts val="100"/>
              </a:spcBef>
              <a:buClr>
                <a:srgbClr val="004099"/>
              </a:buClr>
              <a:buFont typeface="Wingdings"/>
              <a:buChar char=""/>
              <a:tabLst>
                <a:tab pos="376555" algn="l"/>
              </a:tabLst>
            </a:pPr>
            <a:r>
              <a:rPr lang="zh-CN" altLang="en-US" sz="2800" b="1" dirty="0">
                <a:latin typeface="Arial"/>
                <a:cs typeface="Arial"/>
              </a:rPr>
              <a:t>不同的静态电路类型</a:t>
            </a:r>
            <a:r>
              <a:rPr lang="zh-CN" altLang="en-US" sz="2800" dirty="0">
                <a:latin typeface="Arial"/>
                <a:cs typeface="Arial"/>
              </a:rPr>
              <a:t>：</a:t>
            </a:r>
            <a:endParaRPr lang="en-US" altLang="zh-CN" sz="2800" dirty="0">
              <a:latin typeface="Arial"/>
              <a:cs typeface="Arial"/>
            </a:endParaRPr>
          </a:p>
          <a:p>
            <a:pPr marL="755650" marR="5080" lvl="1" indent="-285750" algn="just">
              <a:spcBef>
                <a:spcPts val="100"/>
              </a:spcBef>
              <a:buClr>
                <a:srgbClr val="004099"/>
              </a:buClr>
              <a:buFont typeface="Wingdings"/>
              <a:buChar char=""/>
              <a:tabLst>
                <a:tab pos="376555" algn="l"/>
              </a:tabLst>
            </a:pPr>
            <a:r>
              <a:rPr lang="en-US" altLang="zh-CN" sz="2400" dirty="0">
                <a:latin typeface="Arial"/>
                <a:cs typeface="Arial"/>
              </a:rPr>
              <a:t> </a:t>
            </a:r>
            <a:r>
              <a:rPr lang="en-US" altLang="zh-CN" sz="2400" b="1" dirty="0">
                <a:latin typeface="Arial"/>
                <a:cs typeface="Arial"/>
              </a:rPr>
              <a:t>Complementary CMOS</a:t>
            </a:r>
            <a:r>
              <a:rPr lang="zh-CN" altLang="en-US" sz="2400" dirty="0">
                <a:latin typeface="Arial"/>
                <a:cs typeface="Arial"/>
              </a:rPr>
              <a:t>（互补</a:t>
            </a:r>
            <a:r>
              <a:rPr lang="en-US" altLang="zh-CN" sz="2400" dirty="0">
                <a:latin typeface="Arial"/>
                <a:cs typeface="Arial"/>
              </a:rPr>
              <a:t>CMOS</a:t>
            </a:r>
            <a:r>
              <a:rPr lang="zh-CN" altLang="en-US" sz="2400" dirty="0">
                <a:latin typeface="Arial"/>
                <a:cs typeface="Arial"/>
              </a:rPr>
              <a:t>，最常用的逻辑类型之一）</a:t>
            </a:r>
            <a:endParaRPr lang="en-US" altLang="zh-CN" sz="2400" dirty="0">
              <a:latin typeface="Arial"/>
              <a:cs typeface="Arial"/>
            </a:endParaRPr>
          </a:p>
          <a:p>
            <a:pPr marL="755650" marR="5080" lvl="1" indent="-285750" algn="just">
              <a:spcBef>
                <a:spcPts val="100"/>
              </a:spcBef>
              <a:buClr>
                <a:srgbClr val="004099"/>
              </a:buClr>
              <a:buFont typeface="Wingdings"/>
              <a:buChar char=""/>
              <a:tabLst>
                <a:tab pos="376555" algn="l"/>
              </a:tabLst>
            </a:pPr>
            <a:r>
              <a:rPr lang="en-US" altLang="zh-CN" sz="2400" dirty="0">
                <a:latin typeface="Arial"/>
                <a:cs typeface="Arial"/>
              </a:rPr>
              <a:t> </a:t>
            </a:r>
            <a:r>
              <a:rPr lang="en-US" altLang="zh-CN" sz="2400" b="1" dirty="0">
                <a:latin typeface="Arial"/>
                <a:cs typeface="Arial"/>
              </a:rPr>
              <a:t>Pass Transistor Logic</a:t>
            </a:r>
            <a:r>
              <a:rPr lang="en-US" altLang="zh-CN" sz="2400" dirty="0">
                <a:latin typeface="Arial"/>
                <a:cs typeface="Arial"/>
              </a:rPr>
              <a:t> (</a:t>
            </a:r>
            <a:r>
              <a:rPr lang="zh-CN" altLang="en-US" sz="2400" dirty="0">
                <a:latin typeface="Arial"/>
                <a:cs typeface="Arial"/>
              </a:rPr>
              <a:t>传输管逻辑）</a:t>
            </a:r>
            <a:endParaRPr lang="en-US" altLang="zh-CN" sz="2400" dirty="0">
              <a:latin typeface="Arial"/>
              <a:cs typeface="Arial"/>
            </a:endParaRPr>
          </a:p>
        </p:txBody>
      </p:sp>
      <p:pic>
        <p:nvPicPr>
          <p:cNvPr id="18" name="图片 17">
            <a:extLst>
              <a:ext uri="{FF2B5EF4-FFF2-40B4-BE49-F238E27FC236}">
                <a16:creationId xmlns:a16="http://schemas.microsoft.com/office/drawing/2014/main" id="{DA5BB815-9FDC-78D2-669D-84CCCBF49EC4}"/>
              </a:ext>
            </a:extLst>
          </p:cNvPr>
          <p:cNvPicPr>
            <a:picLocks noChangeAspect="1"/>
          </p:cNvPicPr>
          <p:nvPr/>
        </p:nvPicPr>
        <p:blipFill>
          <a:blip r:embed="rId4"/>
          <a:stretch>
            <a:fillRect/>
          </a:stretch>
        </p:blipFill>
        <p:spPr>
          <a:xfrm>
            <a:off x="6629400" y="5213604"/>
            <a:ext cx="3048000" cy="1220496"/>
          </a:xfrm>
          <a:prstGeom prst="rect">
            <a:avLst/>
          </a:prstGeom>
        </p:spPr>
      </p:pic>
      <p:sp>
        <p:nvSpPr>
          <p:cNvPr id="19" name="文本框 18">
            <a:extLst>
              <a:ext uri="{FF2B5EF4-FFF2-40B4-BE49-F238E27FC236}">
                <a16:creationId xmlns:a16="http://schemas.microsoft.com/office/drawing/2014/main" id="{73E3D046-0881-40E7-D762-4BBB400DF779}"/>
              </a:ext>
            </a:extLst>
          </p:cNvPr>
          <p:cNvSpPr txBox="1"/>
          <p:nvPr/>
        </p:nvSpPr>
        <p:spPr>
          <a:xfrm>
            <a:off x="5791200" y="5693382"/>
            <a:ext cx="1219200" cy="461665"/>
          </a:xfrm>
          <a:prstGeom prst="rect">
            <a:avLst/>
          </a:prstGeom>
          <a:noFill/>
        </p:spPr>
        <p:txBody>
          <a:bodyPr wrap="square" rtlCol="0">
            <a:spAutoFit/>
          </a:bodyPr>
          <a:lstStyle/>
          <a:p>
            <a:r>
              <a:rPr lang="en-US" altLang="zh-CN" sz="2400" b="1" dirty="0"/>
              <a:t>NMOS</a:t>
            </a:r>
            <a:endParaRPr lang="zh-CN" altLang="en-US" sz="2400" b="1" dirty="0"/>
          </a:p>
        </p:txBody>
      </p:sp>
      <p:sp>
        <p:nvSpPr>
          <p:cNvPr id="3" name="灯片编号占位符 2">
            <a:extLst>
              <a:ext uri="{FF2B5EF4-FFF2-40B4-BE49-F238E27FC236}">
                <a16:creationId xmlns:a16="http://schemas.microsoft.com/office/drawing/2014/main" id="{40F8D974-175E-DCAB-B4E2-893F2CA0AEBF}"/>
              </a:ext>
            </a:extLst>
          </p:cNvPr>
          <p:cNvSpPr>
            <a:spLocks noGrp="1"/>
          </p:cNvSpPr>
          <p:nvPr>
            <p:ph type="sldNum" sz="quarter" idx="7"/>
          </p:nvPr>
        </p:nvSpPr>
        <p:spPr/>
        <p:txBody>
          <a:bodyPr/>
          <a:lstStyle/>
          <a:p>
            <a:fld id="{B6F15528-21DE-4FAA-801E-634DDDAF4B2B}" type="slidenum">
              <a:rPr lang="en-US" altLang="zh-CN" smtClean="0"/>
              <a:t>2</a:t>
            </a:fld>
            <a:endParaRPr lang="zh-CN" altLang="en-US"/>
          </a:p>
        </p:txBody>
      </p:sp>
    </p:spTree>
    <p:extLst>
      <p:ext uri="{BB962C8B-B14F-4D97-AF65-F5344CB8AC3E}">
        <p14:creationId xmlns:p14="http://schemas.microsoft.com/office/powerpoint/2010/main" val="33938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088" y="1608582"/>
            <a:ext cx="11761532" cy="4851201"/>
            <a:chOff x="323088" y="1608582"/>
            <a:chExt cx="11761532" cy="4851201"/>
          </a:xfrm>
        </p:grpSpPr>
        <p:sp>
          <p:nvSpPr>
            <p:cNvPr id="3" name="object 3"/>
            <p:cNvSpPr/>
            <p:nvPr/>
          </p:nvSpPr>
          <p:spPr>
            <a:xfrm>
              <a:off x="5236780" y="5375203"/>
              <a:ext cx="6847840" cy="1084580"/>
            </a:xfrm>
            <a:custGeom>
              <a:avLst/>
              <a:gdLst/>
              <a:ahLst/>
              <a:cxnLst/>
              <a:rect l="l" t="t" r="r" b="b"/>
              <a:pathLst>
                <a:path w="6847840" h="1084579">
                  <a:moveTo>
                    <a:pt x="6847332" y="0"/>
                  </a:moveTo>
                  <a:lnTo>
                    <a:pt x="0" y="0"/>
                  </a:lnTo>
                  <a:lnTo>
                    <a:pt x="0" y="1084326"/>
                  </a:lnTo>
                  <a:lnTo>
                    <a:pt x="6847332" y="1084326"/>
                  </a:lnTo>
                  <a:lnTo>
                    <a:pt x="6847332" y="0"/>
                  </a:lnTo>
                  <a:close/>
                </a:path>
              </a:pathLst>
            </a:custGeom>
            <a:solidFill>
              <a:srgbClr val="FFFF00"/>
            </a:solidFill>
          </p:spPr>
          <p:txBody>
            <a:bodyPr wrap="square" lIns="0" tIns="0" rIns="0" bIns="0" rtlCol="0"/>
            <a:lstStyle/>
            <a:p>
              <a:endParaRPr dirty="0"/>
            </a:p>
          </p:txBody>
        </p:sp>
        <p:pic>
          <p:nvPicPr>
            <p:cNvPr id="4" name="object 4"/>
            <p:cNvPicPr/>
            <p:nvPr/>
          </p:nvPicPr>
          <p:blipFill>
            <a:blip r:embed="rId3" cstate="print"/>
            <a:stretch>
              <a:fillRect/>
            </a:stretch>
          </p:blipFill>
          <p:spPr>
            <a:xfrm>
              <a:off x="323088" y="1608582"/>
              <a:ext cx="4931529" cy="3605022"/>
            </a:xfrm>
            <a:prstGeom prst="rect">
              <a:avLst/>
            </a:prstGeom>
          </p:spPr>
        </p:pic>
        <p:sp>
          <p:nvSpPr>
            <p:cNvPr id="5" name="object 5"/>
            <p:cNvSpPr/>
            <p:nvPr/>
          </p:nvSpPr>
          <p:spPr>
            <a:xfrm>
              <a:off x="2573274" y="2562605"/>
              <a:ext cx="1484630" cy="2184400"/>
            </a:xfrm>
            <a:custGeom>
              <a:avLst/>
              <a:gdLst/>
              <a:ahLst/>
              <a:cxnLst/>
              <a:rect l="l" t="t" r="r" b="b"/>
              <a:pathLst>
                <a:path w="1484629" h="2184400">
                  <a:moveTo>
                    <a:pt x="1465326" y="0"/>
                  </a:moveTo>
                  <a:lnTo>
                    <a:pt x="0" y="0"/>
                  </a:lnTo>
                  <a:lnTo>
                    <a:pt x="0" y="381000"/>
                  </a:lnTo>
                  <a:lnTo>
                    <a:pt x="1465326" y="381000"/>
                  </a:lnTo>
                  <a:lnTo>
                    <a:pt x="1465326" y="0"/>
                  </a:lnTo>
                  <a:close/>
                </a:path>
                <a:path w="1484629" h="2184400">
                  <a:moveTo>
                    <a:pt x="1484376" y="1802892"/>
                  </a:moveTo>
                  <a:lnTo>
                    <a:pt x="17526" y="1802892"/>
                  </a:lnTo>
                  <a:lnTo>
                    <a:pt x="17526" y="2183892"/>
                  </a:lnTo>
                  <a:lnTo>
                    <a:pt x="1484376" y="2183892"/>
                  </a:lnTo>
                  <a:lnTo>
                    <a:pt x="1484376" y="1802892"/>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xfrm>
            <a:off x="2643822" y="288753"/>
            <a:ext cx="6904355" cy="513080"/>
          </a:xfrm>
          <a:prstGeom prst="rect">
            <a:avLst/>
          </a:prstGeom>
        </p:spPr>
        <p:txBody>
          <a:bodyPr vert="horz" wrap="square" lIns="0" tIns="12065" rIns="0" bIns="0" rtlCol="0">
            <a:spAutoFit/>
          </a:bodyPr>
          <a:lstStyle/>
          <a:p>
            <a:pPr marL="12700">
              <a:lnSpc>
                <a:spcPct val="100000"/>
              </a:lnSpc>
              <a:spcBef>
                <a:spcPts val="95"/>
              </a:spcBef>
            </a:pPr>
            <a:r>
              <a:rPr sz="3200" spc="-5" dirty="0"/>
              <a:t>Review</a:t>
            </a:r>
            <a:r>
              <a:rPr sz="3200" spc="-20" dirty="0"/>
              <a:t> </a:t>
            </a:r>
            <a:r>
              <a:rPr sz="3200" spc="-5" dirty="0"/>
              <a:t>of</a:t>
            </a:r>
            <a:r>
              <a:rPr sz="3200" dirty="0"/>
              <a:t> </a:t>
            </a:r>
            <a:r>
              <a:rPr sz="3200" spc="-5" dirty="0"/>
              <a:t>Static</a:t>
            </a:r>
            <a:r>
              <a:rPr sz="3200" dirty="0"/>
              <a:t> </a:t>
            </a:r>
            <a:r>
              <a:rPr sz="3200" spc="-5" dirty="0"/>
              <a:t>CMOS Logic</a:t>
            </a:r>
            <a:r>
              <a:rPr sz="3200" spc="-20" dirty="0"/>
              <a:t> </a:t>
            </a:r>
            <a:r>
              <a:rPr sz="3200" spc="-5" dirty="0"/>
              <a:t>Gates</a:t>
            </a:r>
            <a:endParaRPr sz="3200"/>
          </a:p>
        </p:txBody>
      </p:sp>
      <p:sp>
        <p:nvSpPr>
          <p:cNvPr id="7" name="object 7"/>
          <p:cNvSpPr txBox="1"/>
          <p:nvPr/>
        </p:nvSpPr>
        <p:spPr>
          <a:xfrm>
            <a:off x="2652267" y="2642870"/>
            <a:ext cx="163385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4099"/>
                </a:solidFill>
                <a:latin typeface="Arial"/>
                <a:cs typeface="Arial"/>
              </a:rPr>
              <a:t>PMOS</a:t>
            </a:r>
            <a:r>
              <a:rPr sz="2400" b="1" spc="-100" dirty="0">
                <a:solidFill>
                  <a:srgbClr val="004099"/>
                </a:solidFill>
                <a:latin typeface="Arial"/>
                <a:cs typeface="Arial"/>
              </a:rPr>
              <a:t> </a:t>
            </a:r>
            <a:r>
              <a:rPr sz="2400" b="1" dirty="0">
                <a:solidFill>
                  <a:srgbClr val="004099"/>
                </a:solidFill>
                <a:latin typeface="Arial"/>
                <a:cs typeface="Arial"/>
              </a:rPr>
              <a:t>only</a:t>
            </a:r>
            <a:endParaRPr sz="2400">
              <a:latin typeface="Arial"/>
              <a:cs typeface="Arial"/>
            </a:endParaRPr>
          </a:p>
        </p:txBody>
      </p:sp>
      <p:sp>
        <p:nvSpPr>
          <p:cNvPr id="8" name="object 8"/>
          <p:cNvSpPr txBox="1"/>
          <p:nvPr/>
        </p:nvSpPr>
        <p:spPr>
          <a:xfrm>
            <a:off x="2652267" y="4225290"/>
            <a:ext cx="164973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NMOS</a:t>
            </a:r>
            <a:r>
              <a:rPr sz="2400" b="1" spc="-85" dirty="0">
                <a:solidFill>
                  <a:srgbClr val="FF0000"/>
                </a:solidFill>
                <a:latin typeface="Arial"/>
                <a:cs typeface="Arial"/>
              </a:rPr>
              <a:t> </a:t>
            </a:r>
            <a:r>
              <a:rPr sz="2400" b="1" spc="-5" dirty="0">
                <a:solidFill>
                  <a:srgbClr val="FF0000"/>
                </a:solidFill>
                <a:latin typeface="Arial"/>
                <a:cs typeface="Arial"/>
              </a:rPr>
              <a:t>only</a:t>
            </a:r>
            <a:endParaRPr sz="2400">
              <a:latin typeface="Arial"/>
              <a:cs typeface="Arial"/>
            </a:endParaRPr>
          </a:p>
        </p:txBody>
      </p:sp>
      <p:sp>
        <p:nvSpPr>
          <p:cNvPr id="9" name="object 9"/>
          <p:cNvSpPr txBox="1"/>
          <p:nvPr/>
        </p:nvSpPr>
        <p:spPr>
          <a:xfrm>
            <a:off x="5432044" y="1548130"/>
            <a:ext cx="6458585" cy="1854835"/>
          </a:xfrm>
          <a:prstGeom prst="rect">
            <a:avLst/>
          </a:prstGeom>
        </p:spPr>
        <p:txBody>
          <a:bodyPr vert="horz" wrap="square" lIns="0" tIns="12700" rIns="0" bIns="0" rtlCol="0">
            <a:spAutoFit/>
          </a:bodyPr>
          <a:lstStyle/>
          <a:p>
            <a:pPr marL="298450" marR="5080" indent="-285750" algn="just">
              <a:lnSpc>
                <a:spcPct val="100000"/>
              </a:lnSpc>
              <a:spcBef>
                <a:spcPts val="100"/>
              </a:spcBef>
              <a:buClr>
                <a:srgbClr val="004099"/>
              </a:buClr>
              <a:buFont typeface="Wingdings"/>
              <a:buChar char=""/>
              <a:tabLst>
                <a:tab pos="376555" algn="l"/>
              </a:tabLst>
            </a:pPr>
            <a:r>
              <a:rPr dirty="0"/>
              <a:t>	</a:t>
            </a:r>
            <a:r>
              <a:rPr sz="2200" b="1" dirty="0">
                <a:solidFill>
                  <a:srgbClr val="FF0000"/>
                </a:solidFill>
                <a:latin typeface="Arial"/>
                <a:cs typeface="Arial"/>
              </a:rPr>
              <a:t>Logic inputs </a:t>
            </a:r>
            <a:r>
              <a:rPr sz="2200" b="1" dirty="0">
                <a:solidFill>
                  <a:srgbClr val="004099"/>
                </a:solidFill>
                <a:latin typeface="Arial"/>
                <a:cs typeface="Arial"/>
              </a:rPr>
              <a:t>connect to the</a:t>
            </a:r>
            <a:r>
              <a:rPr sz="2200" b="1" dirty="0">
                <a:solidFill>
                  <a:srgbClr val="FF0000"/>
                </a:solidFill>
                <a:latin typeface="Arial"/>
                <a:cs typeface="Arial"/>
              </a:rPr>
              <a:t> </a:t>
            </a:r>
            <a:r>
              <a:rPr sz="2200" b="1" i="1" u="heavy" dirty="0">
                <a:solidFill>
                  <a:srgbClr val="FF0000"/>
                </a:solidFill>
                <a:uFill>
                  <a:solidFill>
                    <a:srgbClr val="FF0000"/>
                  </a:solidFill>
                </a:uFill>
                <a:latin typeface="Arial"/>
                <a:cs typeface="Arial"/>
              </a:rPr>
              <a:t>Gate </a:t>
            </a:r>
            <a:r>
              <a:rPr sz="2200" b="1" u="heavy" dirty="0">
                <a:solidFill>
                  <a:srgbClr val="FF0000"/>
                </a:solidFill>
                <a:uFill>
                  <a:solidFill>
                    <a:srgbClr val="FF0000"/>
                  </a:solidFill>
                </a:uFill>
                <a:latin typeface="Arial"/>
                <a:cs typeface="Arial"/>
              </a:rPr>
              <a:t>terminal </a:t>
            </a:r>
            <a:r>
              <a:rPr sz="2200" b="1" dirty="0">
                <a:solidFill>
                  <a:srgbClr val="004099"/>
                </a:solidFill>
                <a:latin typeface="Arial"/>
                <a:cs typeface="Arial"/>
              </a:rPr>
              <a:t>of </a:t>
            </a:r>
            <a:r>
              <a:rPr sz="2200" b="1" spc="5" dirty="0">
                <a:solidFill>
                  <a:srgbClr val="004099"/>
                </a:solidFill>
                <a:latin typeface="Arial"/>
                <a:cs typeface="Arial"/>
              </a:rPr>
              <a:t> </a:t>
            </a:r>
            <a:r>
              <a:rPr sz="2200" b="1" spc="-25" dirty="0">
                <a:solidFill>
                  <a:srgbClr val="004099"/>
                </a:solidFill>
                <a:latin typeface="Arial"/>
                <a:cs typeface="Arial"/>
              </a:rPr>
              <a:t>MOSFETs.</a:t>
            </a:r>
            <a:endParaRPr sz="2200" dirty="0">
              <a:latin typeface="Arial"/>
              <a:cs typeface="Arial"/>
            </a:endParaRPr>
          </a:p>
          <a:p>
            <a:pPr marL="298450" marR="5080" indent="-285750" algn="just">
              <a:lnSpc>
                <a:spcPct val="100000"/>
              </a:lnSpc>
              <a:spcBef>
                <a:spcPts val="1200"/>
              </a:spcBef>
              <a:buClr>
                <a:srgbClr val="004099"/>
              </a:buClr>
              <a:buFont typeface="Wingdings"/>
              <a:buChar char=""/>
              <a:tabLst>
                <a:tab pos="376555" algn="l"/>
              </a:tabLst>
            </a:pPr>
            <a:r>
              <a:rPr dirty="0"/>
              <a:t>	</a:t>
            </a:r>
            <a:r>
              <a:rPr sz="2200" b="1" dirty="0">
                <a:solidFill>
                  <a:srgbClr val="004099"/>
                </a:solidFill>
                <a:latin typeface="Arial"/>
                <a:cs typeface="Arial"/>
              </a:rPr>
              <a:t>The </a:t>
            </a:r>
            <a:r>
              <a:rPr sz="2200" b="1" dirty="0">
                <a:solidFill>
                  <a:srgbClr val="00AF50"/>
                </a:solidFill>
                <a:latin typeface="Arial"/>
                <a:cs typeface="Arial"/>
              </a:rPr>
              <a:t>pull-up network (PUN) </a:t>
            </a:r>
            <a:r>
              <a:rPr sz="2200" b="1" dirty="0">
                <a:solidFill>
                  <a:srgbClr val="004099"/>
                </a:solidFill>
                <a:latin typeface="Arial"/>
                <a:cs typeface="Arial"/>
              </a:rPr>
              <a:t>is made of</a:t>
            </a:r>
            <a:r>
              <a:rPr sz="2200" b="1" dirty="0">
                <a:solidFill>
                  <a:srgbClr val="00AF50"/>
                </a:solidFill>
                <a:latin typeface="Arial"/>
                <a:cs typeface="Arial"/>
              </a:rPr>
              <a:t> </a:t>
            </a:r>
            <a:r>
              <a:rPr sz="2200" b="1" u="heavy" dirty="0">
                <a:solidFill>
                  <a:srgbClr val="00AF50"/>
                </a:solidFill>
                <a:uFill>
                  <a:solidFill>
                    <a:srgbClr val="00AF50"/>
                  </a:solidFill>
                </a:uFill>
                <a:latin typeface="Arial"/>
                <a:cs typeface="Arial"/>
              </a:rPr>
              <a:t>PMOS </a:t>
            </a:r>
            <a:r>
              <a:rPr sz="2200" b="1" spc="5" dirty="0">
                <a:solidFill>
                  <a:srgbClr val="00AF50"/>
                </a:solidFill>
                <a:latin typeface="Arial"/>
                <a:cs typeface="Arial"/>
              </a:rPr>
              <a:t> </a:t>
            </a:r>
            <a:r>
              <a:rPr sz="2200" b="1" u="heavy" dirty="0">
                <a:solidFill>
                  <a:srgbClr val="00AF50"/>
                </a:solidFill>
                <a:uFill>
                  <a:solidFill>
                    <a:srgbClr val="00AF50"/>
                  </a:solidFill>
                </a:uFill>
                <a:latin typeface="Arial"/>
                <a:cs typeface="Arial"/>
              </a:rPr>
              <a:t>transistors </a:t>
            </a:r>
            <a:r>
              <a:rPr sz="2200" b="1" u="heavy" spc="-50" dirty="0">
                <a:solidFill>
                  <a:srgbClr val="00AF50"/>
                </a:solidFill>
                <a:uFill>
                  <a:solidFill>
                    <a:srgbClr val="00AF50"/>
                  </a:solidFill>
                </a:uFill>
                <a:latin typeface="Arial"/>
                <a:cs typeface="Arial"/>
              </a:rPr>
              <a:t>ONLY</a:t>
            </a:r>
            <a:r>
              <a:rPr sz="2200" b="1" spc="-50" dirty="0">
                <a:solidFill>
                  <a:srgbClr val="00AF50"/>
                </a:solidFill>
                <a:latin typeface="Arial"/>
                <a:cs typeface="Arial"/>
              </a:rPr>
              <a:t> </a:t>
            </a:r>
            <a:r>
              <a:rPr sz="2200" b="1" dirty="0">
                <a:solidFill>
                  <a:srgbClr val="004099"/>
                </a:solidFill>
                <a:latin typeface="Arial"/>
                <a:cs typeface="Arial"/>
              </a:rPr>
              <a:t>while the </a:t>
            </a:r>
            <a:r>
              <a:rPr sz="2200" b="1" dirty="0">
                <a:solidFill>
                  <a:srgbClr val="00AF50"/>
                </a:solidFill>
                <a:latin typeface="Arial"/>
                <a:cs typeface="Arial"/>
              </a:rPr>
              <a:t>pull-down network </a:t>
            </a:r>
            <a:r>
              <a:rPr sz="2200" b="1" spc="-600" dirty="0">
                <a:solidFill>
                  <a:srgbClr val="00AF50"/>
                </a:solidFill>
                <a:latin typeface="Arial"/>
                <a:cs typeface="Arial"/>
              </a:rPr>
              <a:t> </a:t>
            </a:r>
            <a:r>
              <a:rPr sz="2200" b="1" dirty="0">
                <a:solidFill>
                  <a:srgbClr val="00AF50"/>
                </a:solidFill>
                <a:latin typeface="Arial"/>
                <a:cs typeface="Arial"/>
              </a:rPr>
              <a:t>(PDN)</a:t>
            </a:r>
            <a:r>
              <a:rPr sz="2200" b="1" spc="-10" dirty="0">
                <a:solidFill>
                  <a:srgbClr val="00AF50"/>
                </a:solidFill>
                <a:latin typeface="Arial"/>
                <a:cs typeface="Arial"/>
              </a:rPr>
              <a:t> </a:t>
            </a:r>
            <a:r>
              <a:rPr sz="2200" b="1" dirty="0">
                <a:solidFill>
                  <a:srgbClr val="004099"/>
                </a:solidFill>
                <a:latin typeface="Arial"/>
                <a:cs typeface="Arial"/>
              </a:rPr>
              <a:t>is</a:t>
            </a:r>
            <a:r>
              <a:rPr sz="2200" b="1" spc="-5" dirty="0">
                <a:solidFill>
                  <a:srgbClr val="004099"/>
                </a:solidFill>
                <a:latin typeface="Arial"/>
                <a:cs typeface="Arial"/>
              </a:rPr>
              <a:t> </a:t>
            </a:r>
            <a:r>
              <a:rPr sz="2200" b="1" dirty="0">
                <a:solidFill>
                  <a:srgbClr val="004099"/>
                </a:solidFill>
                <a:latin typeface="Arial"/>
                <a:cs typeface="Arial"/>
              </a:rPr>
              <a:t>made </a:t>
            </a:r>
            <a:r>
              <a:rPr sz="2200" b="1" spc="-5" dirty="0">
                <a:solidFill>
                  <a:srgbClr val="004099"/>
                </a:solidFill>
                <a:latin typeface="Arial"/>
                <a:cs typeface="Arial"/>
              </a:rPr>
              <a:t>of</a:t>
            </a:r>
            <a:r>
              <a:rPr sz="2200" b="1" spc="5" dirty="0">
                <a:solidFill>
                  <a:srgbClr val="00AF50"/>
                </a:solidFill>
                <a:latin typeface="Arial"/>
                <a:cs typeface="Arial"/>
              </a:rPr>
              <a:t> </a:t>
            </a:r>
            <a:r>
              <a:rPr sz="2200" b="1" u="heavy" dirty="0">
                <a:solidFill>
                  <a:srgbClr val="00AF50"/>
                </a:solidFill>
                <a:uFill>
                  <a:solidFill>
                    <a:srgbClr val="00AF50"/>
                  </a:solidFill>
                </a:uFill>
                <a:latin typeface="Arial"/>
                <a:cs typeface="Arial"/>
              </a:rPr>
              <a:t>NMOS</a:t>
            </a:r>
            <a:r>
              <a:rPr sz="2200" b="1" u="heavy" spc="-10" dirty="0">
                <a:solidFill>
                  <a:srgbClr val="00AF50"/>
                </a:solidFill>
                <a:uFill>
                  <a:solidFill>
                    <a:srgbClr val="00AF50"/>
                  </a:solidFill>
                </a:uFill>
                <a:latin typeface="Arial"/>
                <a:cs typeface="Arial"/>
              </a:rPr>
              <a:t> </a:t>
            </a:r>
            <a:r>
              <a:rPr sz="2200" b="1" u="heavy" dirty="0">
                <a:solidFill>
                  <a:srgbClr val="00AF50"/>
                </a:solidFill>
                <a:uFill>
                  <a:solidFill>
                    <a:srgbClr val="00AF50"/>
                  </a:solidFill>
                </a:uFill>
                <a:latin typeface="Arial"/>
                <a:cs typeface="Arial"/>
              </a:rPr>
              <a:t>transistors </a:t>
            </a:r>
            <a:r>
              <a:rPr sz="2200" b="1" u="heavy" spc="-90" dirty="0">
                <a:solidFill>
                  <a:srgbClr val="00AF50"/>
                </a:solidFill>
                <a:uFill>
                  <a:solidFill>
                    <a:srgbClr val="00AF50"/>
                  </a:solidFill>
                </a:uFill>
                <a:latin typeface="Arial"/>
                <a:cs typeface="Arial"/>
              </a:rPr>
              <a:t>ONLY</a:t>
            </a:r>
            <a:r>
              <a:rPr sz="2200" b="1" spc="-90" dirty="0">
                <a:solidFill>
                  <a:srgbClr val="004099"/>
                </a:solidFill>
                <a:latin typeface="Arial"/>
                <a:cs typeface="Arial"/>
              </a:rPr>
              <a:t>.</a:t>
            </a:r>
            <a:endParaRPr sz="2200" dirty="0">
              <a:latin typeface="Arial"/>
              <a:cs typeface="Arial"/>
            </a:endParaRPr>
          </a:p>
        </p:txBody>
      </p:sp>
      <p:sp>
        <p:nvSpPr>
          <p:cNvPr id="10" name="object 10"/>
          <p:cNvSpPr txBox="1"/>
          <p:nvPr/>
        </p:nvSpPr>
        <p:spPr>
          <a:xfrm>
            <a:off x="5432044" y="3529584"/>
            <a:ext cx="6457315" cy="361315"/>
          </a:xfrm>
          <a:prstGeom prst="rect">
            <a:avLst/>
          </a:prstGeom>
        </p:spPr>
        <p:txBody>
          <a:bodyPr vert="horz" wrap="square" lIns="0" tIns="12700" rIns="0" bIns="0" rtlCol="0">
            <a:spAutoFit/>
          </a:bodyPr>
          <a:lstStyle/>
          <a:p>
            <a:pPr marL="375920" indent="-363855">
              <a:lnSpc>
                <a:spcPct val="100000"/>
              </a:lnSpc>
              <a:spcBef>
                <a:spcPts val="100"/>
              </a:spcBef>
              <a:buFont typeface="Wingdings"/>
              <a:buChar char=""/>
              <a:tabLst>
                <a:tab pos="376555" algn="l"/>
                <a:tab pos="1368425" algn="l"/>
                <a:tab pos="2437765" algn="l"/>
                <a:tab pos="3322954" algn="l"/>
                <a:tab pos="4129404" algn="l"/>
                <a:tab pos="4454525" algn="l"/>
                <a:tab pos="5106035" algn="l"/>
                <a:tab pos="6209665" algn="l"/>
              </a:tabLst>
            </a:pPr>
            <a:r>
              <a:rPr sz="2200" b="1" dirty="0">
                <a:solidFill>
                  <a:srgbClr val="004099"/>
                </a:solidFill>
                <a:latin typeface="Arial"/>
                <a:cs typeface="Arial"/>
              </a:rPr>
              <a:t>Static	CMOS	log</a:t>
            </a:r>
            <a:r>
              <a:rPr sz="2200" b="1" spc="5" dirty="0">
                <a:solidFill>
                  <a:srgbClr val="004099"/>
                </a:solidFill>
                <a:latin typeface="Arial"/>
                <a:cs typeface="Arial"/>
              </a:rPr>
              <a:t>i</a:t>
            </a:r>
            <a:r>
              <a:rPr sz="2200" b="1" dirty="0">
                <a:solidFill>
                  <a:srgbClr val="004099"/>
                </a:solidFill>
                <a:latin typeface="Arial"/>
                <a:cs typeface="Arial"/>
              </a:rPr>
              <a:t>c	gate	-	the	</a:t>
            </a:r>
            <a:r>
              <a:rPr sz="2200" b="1" dirty="0">
                <a:solidFill>
                  <a:srgbClr val="FF0000"/>
                </a:solidFill>
                <a:latin typeface="Arial"/>
                <a:cs typeface="Arial"/>
              </a:rPr>
              <a:t>output	</a:t>
            </a:r>
            <a:r>
              <a:rPr sz="2200" b="1" spc="5" dirty="0">
                <a:solidFill>
                  <a:srgbClr val="FF0000"/>
                </a:solidFill>
                <a:latin typeface="Arial"/>
                <a:cs typeface="Arial"/>
              </a:rPr>
              <a:t>is</a:t>
            </a:r>
            <a:endParaRPr sz="2200" dirty="0">
              <a:latin typeface="Arial"/>
              <a:cs typeface="Arial"/>
            </a:endParaRPr>
          </a:p>
        </p:txBody>
      </p:sp>
      <p:sp>
        <p:nvSpPr>
          <p:cNvPr id="11" name="object 11"/>
          <p:cNvSpPr txBox="1"/>
          <p:nvPr/>
        </p:nvSpPr>
        <p:spPr>
          <a:xfrm>
            <a:off x="5692394" y="3864864"/>
            <a:ext cx="6222365" cy="1031875"/>
          </a:xfrm>
          <a:prstGeom prst="rect">
            <a:avLst/>
          </a:prstGeom>
        </p:spPr>
        <p:txBody>
          <a:bodyPr vert="horz" wrap="square" lIns="0" tIns="12700" rIns="0" bIns="0" rtlCol="0">
            <a:spAutoFit/>
          </a:bodyPr>
          <a:lstStyle/>
          <a:p>
            <a:pPr marL="38100" marR="30480" algn="just">
              <a:lnSpc>
                <a:spcPct val="100000"/>
              </a:lnSpc>
              <a:spcBef>
                <a:spcPts val="100"/>
              </a:spcBef>
            </a:pPr>
            <a:r>
              <a:rPr sz="2200" b="1" dirty="0">
                <a:solidFill>
                  <a:srgbClr val="FF0000"/>
                </a:solidFill>
                <a:latin typeface="Arial"/>
                <a:cs typeface="Arial"/>
              </a:rPr>
              <a:t>connected to </a:t>
            </a:r>
            <a:r>
              <a:rPr sz="2200" b="1" i="1" spc="5" dirty="0">
                <a:solidFill>
                  <a:srgbClr val="FF0000"/>
                </a:solidFill>
                <a:latin typeface="Arial"/>
                <a:cs typeface="Arial"/>
              </a:rPr>
              <a:t>V</a:t>
            </a:r>
            <a:r>
              <a:rPr sz="2175" b="1" spc="7" baseline="-21072" dirty="0">
                <a:solidFill>
                  <a:srgbClr val="FF0000"/>
                </a:solidFill>
                <a:latin typeface="Arial"/>
                <a:cs typeface="Arial"/>
              </a:rPr>
              <a:t>DD</a:t>
            </a:r>
            <a:r>
              <a:rPr sz="2175" b="1" spc="15" baseline="-21072" dirty="0">
                <a:solidFill>
                  <a:srgbClr val="FF0000"/>
                </a:solidFill>
                <a:latin typeface="Arial"/>
                <a:cs typeface="Arial"/>
              </a:rPr>
              <a:t> </a:t>
            </a:r>
            <a:r>
              <a:rPr sz="2200" b="1" spc="-5" dirty="0">
                <a:solidFill>
                  <a:srgbClr val="FF0000"/>
                </a:solidFill>
                <a:latin typeface="Arial"/>
                <a:cs typeface="Arial"/>
              </a:rPr>
              <a:t>or </a:t>
            </a:r>
            <a:r>
              <a:rPr sz="2200" b="1" dirty="0">
                <a:solidFill>
                  <a:srgbClr val="FF0000"/>
                </a:solidFill>
                <a:latin typeface="Arial"/>
                <a:cs typeface="Arial"/>
              </a:rPr>
              <a:t>GND </a:t>
            </a:r>
            <a:r>
              <a:rPr sz="2200" b="1" spc="-5" dirty="0">
                <a:solidFill>
                  <a:srgbClr val="004099"/>
                </a:solidFill>
                <a:latin typeface="Arial"/>
                <a:cs typeface="Arial"/>
              </a:rPr>
              <a:t>via </a:t>
            </a:r>
            <a:r>
              <a:rPr sz="2200" b="1" dirty="0">
                <a:solidFill>
                  <a:srgbClr val="004099"/>
                </a:solidFill>
                <a:latin typeface="Arial"/>
                <a:cs typeface="Arial"/>
              </a:rPr>
              <a:t>a </a:t>
            </a:r>
            <a:r>
              <a:rPr sz="2200" b="1" i="1" dirty="0">
                <a:solidFill>
                  <a:srgbClr val="00AF50"/>
                </a:solidFill>
                <a:latin typeface="Arial"/>
                <a:cs typeface="Arial"/>
              </a:rPr>
              <a:t>low-resistive </a:t>
            </a:r>
            <a:r>
              <a:rPr sz="2200" b="1" i="1" spc="5" dirty="0">
                <a:solidFill>
                  <a:srgbClr val="00AF50"/>
                </a:solidFill>
                <a:latin typeface="Arial"/>
                <a:cs typeface="Arial"/>
              </a:rPr>
              <a:t> </a:t>
            </a:r>
            <a:r>
              <a:rPr sz="2200" b="1" i="1" dirty="0">
                <a:solidFill>
                  <a:srgbClr val="00AF50"/>
                </a:solidFill>
                <a:latin typeface="Arial"/>
                <a:cs typeface="Arial"/>
              </a:rPr>
              <a:t>path </a:t>
            </a:r>
            <a:r>
              <a:rPr sz="2200" b="1" spc="-5" dirty="0">
                <a:solidFill>
                  <a:srgbClr val="004099"/>
                </a:solidFill>
                <a:latin typeface="Arial"/>
                <a:cs typeface="Arial"/>
              </a:rPr>
              <a:t>at </a:t>
            </a:r>
            <a:r>
              <a:rPr sz="2200" b="1" dirty="0">
                <a:solidFill>
                  <a:srgbClr val="004099"/>
                </a:solidFill>
                <a:latin typeface="Arial"/>
                <a:cs typeface="Arial"/>
              </a:rPr>
              <a:t>every point in time (except during the </a:t>
            </a:r>
            <a:r>
              <a:rPr sz="2200" b="1" spc="5" dirty="0">
                <a:solidFill>
                  <a:srgbClr val="004099"/>
                </a:solidFill>
                <a:latin typeface="Arial"/>
                <a:cs typeface="Arial"/>
              </a:rPr>
              <a:t> </a:t>
            </a:r>
            <a:r>
              <a:rPr sz="2200" b="1" spc="-5" dirty="0">
                <a:solidFill>
                  <a:srgbClr val="004099"/>
                </a:solidFill>
                <a:latin typeface="Arial"/>
                <a:cs typeface="Arial"/>
              </a:rPr>
              <a:t>switching</a:t>
            </a:r>
            <a:r>
              <a:rPr sz="2200" b="1" spc="25" dirty="0">
                <a:solidFill>
                  <a:srgbClr val="004099"/>
                </a:solidFill>
                <a:latin typeface="Arial"/>
                <a:cs typeface="Arial"/>
              </a:rPr>
              <a:t> </a:t>
            </a:r>
            <a:r>
              <a:rPr sz="2200" b="1" spc="-5" dirty="0">
                <a:solidFill>
                  <a:srgbClr val="004099"/>
                </a:solidFill>
                <a:latin typeface="Arial"/>
                <a:cs typeface="Arial"/>
              </a:rPr>
              <a:t>transients).</a:t>
            </a:r>
            <a:endParaRPr sz="2200" dirty="0">
              <a:latin typeface="Arial"/>
              <a:cs typeface="Arial"/>
            </a:endParaRPr>
          </a:p>
        </p:txBody>
      </p:sp>
      <p:sp>
        <p:nvSpPr>
          <p:cNvPr id="12" name="object 12"/>
          <p:cNvSpPr txBox="1"/>
          <p:nvPr/>
        </p:nvSpPr>
        <p:spPr>
          <a:xfrm>
            <a:off x="5538723" y="5309870"/>
            <a:ext cx="6243955" cy="1002030"/>
          </a:xfrm>
          <a:prstGeom prst="rect">
            <a:avLst/>
          </a:prstGeom>
        </p:spPr>
        <p:txBody>
          <a:bodyPr vert="horz" wrap="square" lIns="0" tIns="165735" rIns="0" bIns="0" rtlCol="0">
            <a:spAutoFit/>
          </a:bodyPr>
          <a:lstStyle/>
          <a:p>
            <a:pPr marL="375920" indent="-363855">
              <a:lnSpc>
                <a:spcPct val="100000"/>
              </a:lnSpc>
              <a:spcBef>
                <a:spcPts val="1305"/>
              </a:spcBef>
              <a:buFont typeface="Wingdings"/>
              <a:buChar char=""/>
              <a:tabLst>
                <a:tab pos="376555" algn="l"/>
              </a:tabLst>
            </a:pPr>
            <a:r>
              <a:rPr sz="2200" b="1" dirty="0">
                <a:solidFill>
                  <a:srgbClr val="004099"/>
                </a:solidFill>
                <a:latin typeface="Arial"/>
                <a:cs typeface="Arial"/>
              </a:rPr>
              <a:t>NMOS</a:t>
            </a:r>
            <a:r>
              <a:rPr sz="2200" b="1" spc="-20" dirty="0">
                <a:solidFill>
                  <a:srgbClr val="004099"/>
                </a:solidFill>
                <a:latin typeface="Arial"/>
                <a:cs typeface="Arial"/>
              </a:rPr>
              <a:t> </a:t>
            </a:r>
            <a:r>
              <a:rPr sz="2200" b="1" spc="-5" dirty="0">
                <a:solidFill>
                  <a:srgbClr val="004099"/>
                </a:solidFill>
                <a:latin typeface="Arial"/>
                <a:cs typeface="Arial"/>
              </a:rPr>
              <a:t>in </a:t>
            </a:r>
            <a:r>
              <a:rPr sz="2200" b="1" dirty="0">
                <a:solidFill>
                  <a:srgbClr val="004099"/>
                </a:solidFill>
                <a:latin typeface="Arial"/>
                <a:cs typeface="Arial"/>
              </a:rPr>
              <a:t>series</a:t>
            </a:r>
            <a:r>
              <a:rPr sz="2200" b="1" spc="-10" dirty="0">
                <a:solidFill>
                  <a:srgbClr val="004099"/>
                </a:solidFill>
                <a:latin typeface="Arial"/>
                <a:cs typeface="Arial"/>
              </a:rPr>
              <a:t> </a:t>
            </a:r>
            <a:r>
              <a:rPr sz="2200" b="1" dirty="0">
                <a:solidFill>
                  <a:srgbClr val="004099"/>
                </a:solidFill>
                <a:latin typeface="Arial"/>
                <a:cs typeface="Arial"/>
              </a:rPr>
              <a:t>&amp;</a:t>
            </a:r>
            <a:r>
              <a:rPr sz="2200" b="1" spc="-10" dirty="0">
                <a:solidFill>
                  <a:srgbClr val="004099"/>
                </a:solidFill>
                <a:latin typeface="Arial"/>
                <a:cs typeface="Arial"/>
              </a:rPr>
              <a:t> </a:t>
            </a:r>
            <a:r>
              <a:rPr sz="2200" b="1" dirty="0">
                <a:solidFill>
                  <a:srgbClr val="004099"/>
                </a:solidFill>
                <a:latin typeface="Arial"/>
                <a:cs typeface="Arial"/>
              </a:rPr>
              <a:t>PMOS</a:t>
            </a:r>
            <a:r>
              <a:rPr sz="2200" b="1" spc="-20" dirty="0">
                <a:solidFill>
                  <a:srgbClr val="004099"/>
                </a:solidFill>
                <a:latin typeface="Arial"/>
                <a:cs typeface="Arial"/>
              </a:rPr>
              <a:t> </a:t>
            </a:r>
            <a:r>
              <a:rPr sz="2200" b="1" spc="-5" dirty="0">
                <a:solidFill>
                  <a:srgbClr val="004099"/>
                </a:solidFill>
                <a:latin typeface="Arial"/>
                <a:cs typeface="Arial"/>
              </a:rPr>
              <a:t>in </a:t>
            </a:r>
            <a:r>
              <a:rPr sz="2200" b="1" dirty="0">
                <a:solidFill>
                  <a:srgbClr val="004099"/>
                </a:solidFill>
                <a:latin typeface="Arial"/>
                <a:cs typeface="Arial"/>
              </a:rPr>
              <a:t>parallel</a:t>
            </a:r>
            <a:r>
              <a:rPr sz="2200" b="1" spc="-10" dirty="0">
                <a:solidFill>
                  <a:srgbClr val="004099"/>
                </a:solidFill>
                <a:latin typeface="Arial"/>
                <a:cs typeface="Arial"/>
              </a:rPr>
              <a:t> </a:t>
            </a:r>
            <a:r>
              <a:rPr sz="2200" b="1" dirty="0">
                <a:solidFill>
                  <a:srgbClr val="004099"/>
                </a:solidFill>
                <a:latin typeface="Symbol"/>
                <a:cs typeface="Symbol"/>
              </a:rPr>
              <a:t></a:t>
            </a:r>
            <a:r>
              <a:rPr sz="2200" b="1" spc="60" dirty="0">
                <a:solidFill>
                  <a:srgbClr val="004099"/>
                </a:solidFill>
                <a:latin typeface="Times New Roman"/>
                <a:cs typeface="Times New Roman"/>
              </a:rPr>
              <a:t> </a:t>
            </a:r>
            <a:r>
              <a:rPr sz="2200" b="1" spc="-5" dirty="0">
                <a:solidFill>
                  <a:srgbClr val="004099"/>
                </a:solidFill>
                <a:latin typeface="Arial"/>
                <a:cs typeface="Arial"/>
              </a:rPr>
              <a:t>NAND</a:t>
            </a:r>
            <a:endParaRPr sz="2200">
              <a:latin typeface="Arial"/>
              <a:cs typeface="Arial"/>
            </a:endParaRPr>
          </a:p>
          <a:p>
            <a:pPr marL="375920" indent="-363855">
              <a:lnSpc>
                <a:spcPct val="100000"/>
              </a:lnSpc>
              <a:spcBef>
                <a:spcPts val="1200"/>
              </a:spcBef>
              <a:buFont typeface="Wingdings"/>
              <a:buChar char=""/>
              <a:tabLst>
                <a:tab pos="376555" algn="l"/>
              </a:tabLst>
            </a:pPr>
            <a:r>
              <a:rPr sz="2200" b="1" dirty="0">
                <a:solidFill>
                  <a:srgbClr val="004099"/>
                </a:solidFill>
                <a:latin typeface="Arial"/>
                <a:cs typeface="Arial"/>
              </a:rPr>
              <a:t>NMOS</a:t>
            </a:r>
            <a:r>
              <a:rPr sz="2200" b="1" spc="-15" dirty="0">
                <a:solidFill>
                  <a:srgbClr val="004099"/>
                </a:solidFill>
                <a:latin typeface="Arial"/>
                <a:cs typeface="Arial"/>
              </a:rPr>
              <a:t> </a:t>
            </a:r>
            <a:r>
              <a:rPr sz="2200" b="1" dirty="0">
                <a:solidFill>
                  <a:srgbClr val="004099"/>
                </a:solidFill>
                <a:latin typeface="Arial"/>
                <a:cs typeface="Arial"/>
              </a:rPr>
              <a:t>in</a:t>
            </a:r>
            <a:r>
              <a:rPr sz="2200" b="1" spc="-5" dirty="0">
                <a:solidFill>
                  <a:srgbClr val="004099"/>
                </a:solidFill>
                <a:latin typeface="Arial"/>
                <a:cs typeface="Arial"/>
              </a:rPr>
              <a:t> </a:t>
            </a:r>
            <a:r>
              <a:rPr sz="2200" b="1" dirty="0">
                <a:solidFill>
                  <a:srgbClr val="004099"/>
                </a:solidFill>
                <a:latin typeface="Arial"/>
                <a:cs typeface="Arial"/>
              </a:rPr>
              <a:t>parallel</a:t>
            </a:r>
            <a:r>
              <a:rPr sz="2200" b="1" spc="-5" dirty="0">
                <a:solidFill>
                  <a:srgbClr val="004099"/>
                </a:solidFill>
                <a:latin typeface="Arial"/>
                <a:cs typeface="Arial"/>
              </a:rPr>
              <a:t> </a:t>
            </a:r>
            <a:r>
              <a:rPr sz="2200" b="1" dirty="0">
                <a:solidFill>
                  <a:srgbClr val="004099"/>
                </a:solidFill>
                <a:latin typeface="Arial"/>
                <a:cs typeface="Arial"/>
              </a:rPr>
              <a:t>&amp;</a:t>
            </a:r>
            <a:r>
              <a:rPr sz="2200" b="1" spc="-10" dirty="0">
                <a:solidFill>
                  <a:srgbClr val="004099"/>
                </a:solidFill>
                <a:latin typeface="Arial"/>
                <a:cs typeface="Arial"/>
              </a:rPr>
              <a:t> </a:t>
            </a:r>
            <a:r>
              <a:rPr sz="2200" b="1" dirty="0">
                <a:solidFill>
                  <a:srgbClr val="004099"/>
                </a:solidFill>
                <a:latin typeface="Arial"/>
                <a:cs typeface="Arial"/>
              </a:rPr>
              <a:t>PMOS</a:t>
            </a:r>
            <a:r>
              <a:rPr sz="2200" b="1" spc="-15" dirty="0">
                <a:solidFill>
                  <a:srgbClr val="004099"/>
                </a:solidFill>
                <a:latin typeface="Arial"/>
                <a:cs typeface="Arial"/>
              </a:rPr>
              <a:t> </a:t>
            </a:r>
            <a:r>
              <a:rPr sz="2200" b="1" dirty="0">
                <a:solidFill>
                  <a:srgbClr val="004099"/>
                </a:solidFill>
                <a:latin typeface="Arial"/>
                <a:cs typeface="Arial"/>
              </a:rPr>
              <a:t>in</a:t>
            </a:r>
            <a:r>
              <a:rPr sz="2200" b="1" spc="-5" dirty="0">
                <a:solidFill>
                  <a:srgbClr val="004099"/>
                </a:solidFill>
                <a:latin typeface="Arial"/>
                <a:cs typeface="Arial"/>
              </a:rPr>
              <a:t> </a:t>
            </a:r>
            <a:r>
              <a:rPr sz="2200" b="1" dirty="0">
                <a:solidFill>
                  <a:srgbClr val="004099"/>
                </a:solidFill>
                <a:latin typeface="Arial"/>
                <a:cs typeface="Arial"/>
              </a:rPr>
              <a:t>series</a:t>
            </a:r>
            <a:r>
              <a:rPr sz="2200" b="1" spc="-10" dirty="0">
                <a:solidFill>
                  <a:srgbClr val="004099"/>
                </a:solidFill>
                <a:latin typeface="Arial"/>
                <a:cs typeface="Arial"/>
              </a:rPr>
              <a:t> </a:t>
            </a:r>
            <a:r>
              <a:rPr sz="2200" b="1" dirty="0">
                <a:solidFill>
                  <a:srgbClr val="004099"/>
                </a:solidFill>
                <a:latin typeface="Symbol"/>
                <a:cs typeface="Symbol"/>
              </a:rPr>
              <a:t></a:t>
            </a:r>
            <a:r>
              <a:rPr sz="2200" b="1" spc="55" dirty="0">
                <a:solidFill>
                  <a:srgbClr val="004099"/>
                </a:solidFill>
                <a:latin typeface="Times New Roman"/>
                <a:cs typeface="Times New Roman"/>
              </a:rPr>
              <a:t> </a:t>
            </a:r>
            <a:r>
              <a:rPr sz="2200" b="1" dirty="0">
                <a:solidFill>
                  <a:srgbClr val="004099"/>
                </a:solidFill>
                <a:latin typeface="Arial"/>
                <a:cs typeface="Arial"/>
              </a:rPr>
              <a:t>NOR</a:t>
            </a:r>
            <a:endParaRPr sz="2200">
              <a:latin typeface="Arial"/>
              <a:cs typeface="Arial"/>
            </a:endParaRPr>
          </a:p>
        </p:txBody>
      </p:sp>
      <p:sp>
        <p:nvSpPr>
          <p:cNvPr id="13" name="object 13"/>
          <p:cNvSpPr txBox="1"/>
          <p:nvPr/>
        </p:nvSpPr>
        <p:spPr>
          <a:xfrm>
            <a:off x="2534406" y="5496404"/>
            <a:ext cx="2720211" cy="751488"/>
          </a:xfrm>
          <a:prstGeom prst="rect">
            <a:avLst/>
          </a:prstGeom>
        </p:spPr>
        <p:txBody>
          <a:bodyPr vert="horz" wrap="square" lIns="0" tIns="12700" rIns="0" bIns="0" rtlCol="0">
            <a:spAutoFit/>
          </a:bodyPr>
          <a:lstStyle/>
          <a:p>
            <a:pPr marL="12700" marR="5080" indent="476250">
              <a:lnSpc>
                <a:spcPct val="100000"/>
              </a:lnSpc>
              <a:spcBef>
                <a:spcPts val="100"/>
              </a:spcBef>
            </a:pPr>
            <a:r>
              <a:rPr lang="zh-CN" altLang="en-US" sz="2400" b="1" spc="-5" dirty="0">
                <a:solidFill>
                  <a:srgbClr val="FF0000"/>
                </a:solidFill>
                <a:latin typeface="Arial"/>
                <a:cs typeface="Arial"/>
              </a:rPr>
              <a:t>问题：</a:t>
            </a:r>
            <a:r>
              <a:rPr sz="2400" b="1" spc="-5" dirty="0">
                <a:solidFill>
                  <a:srgbClr val="FF0000"/>
                </a:solidFill>
                <a:latin typeface="Arial"/>
                <a:cs typeface="Arial"/>
              </a:rPr>
              <a:t>Limited </a:t>
            </a:r>
            <a:r>
              <a:rPr sz="2400" b="1" dirty="0">
                <a:solidFill>
                  <a:srgbClr val="FF0000"/>
                </a:solidFill>
                <a:latin typeface="Arial"/>
                <a:cs typeface="Arial"/>
              </a:rPr>
              <a:t> </a:t>
            </a:r>
            <a:r>
              <a:rPr sz="2400" b="1" spc="-5" dirty="0">
                <a:solidFill>
                  <a:srgbClr val="FF0000"/>
                </a:solidFill>
                <a:latin typeface="Arial"/>
                <a:cs typeface="Arial"/>
              </a:rPr>
              <a:t>Logic</a:t>
            </a:r>
            <a:r>
              <a:rPr sz="2400" b="1" spc="-85" dirty="0">
                <a:solidFill>
                  <a:srgbClr val="FF0000"/>
                </a:solidFill>
                <a:latin typeface="Arial"/>
                <a:cs typeface="Arial"/>
              </a:rPr>
              <a:t> </a:t>
            </a:r>
            <a:r>
              <a:rPr sz="2400" b="1" dirty="0">
                <a:solidFill>
                  <a:srgbClr val="FF0000"/>
                </a:solidFill>
                <a:latin typeface="Arial"/>
                <a:cs typeface="Arial"/>
              </a:rPr>
              <a:t>Functions</a:t>
            </a:r>
            <a:endParaRPr sz="2400" dirty="0">
              <a:latin typeface="Arial"/>
              <a:cs typeface="Arial"/>
            </a:endParaRPr>
          </a:p>
        </p:txBody>
      </p:sp>
      <p:pic>
        <p:nvPicPr>
          <p:cNvPr id="15" name="图片 14">
            <a:extLst>
              <a:ext uri="{FF2B5EF4-FFF2-40B4-BE49-F238E27FC236}">
                <a16:creationId xmlns:a16="http://schemas.microsoft.com/office/drawing/2014/main" id="{CBC3260D-61C8-C96A-CE9F-7E8FE4D7A944}"/>
              </a:ext>
            </a:extLst>
          </p:cNvPr>
          <p:cNvPicPr>
            <a:picLocks noChangeAspect="1"/>
          </p:cNvPicPr>
          <p:nvPr/>
        </p:nvPicPr>
        <p:blipFill>
          <a:blip r:embed="rId4"/>
          <a:stretch>
            <a:fillRect/>
          </a:stretch>
        </p:blipFill>
        <p:spPr>
          <a:xfrm>
            <a:off x="3517929" y="938952"/>
            <a:ext cx="1517728" cy="1663786"/>
          </a:xfrm>
          <a:prstGeom prst="rect">
            <a:avLst/>
          </a:prstGeom>
        </p:spPr>
      </p:pic>
      <p:sp>
        <p:nvSpPr>
          <p:cNvPr id="16" name="文本框 15">
            <a:extLst>
              <a:ext uri="{FF2B5EF4-FFF2-40B4-BE49-F238E27FC236}">
                <a16:creationId xmlns:a16="http://schemas.microsoft.com/office/drawing/2014/main" id="{C070E75F-9F19-F91C-B3D6-ED5ED55DCA52}"/>
              </a:ext>
            </a:extLst>
          </p:cNvPr>
          <p:cNvSpPr txBox="1"/>
          <p:nvPr/>
        </p:nvSpPr>
        <p:spPr>
          <a:xfrm>
            <a:off x="5432044" y="974851"/>
            <a:ext cx="4702556" cy="523220"/>
          </a:xfrm>
          <a:prstGeom prst="rect">
            <a:avLst/>
          </a:prstGeom>
          <a:noFill/>
        </p:spPr>
        <p:txBody>
          <a:bodyPr wrap="square" rtlCol="0">
            <a:spAutoFit/>
          </a:bodyPr>
          <a:lstStyle/>
          <a:p>
            <a:r>
              <a:rPr lang="zh-CN" altLang="en-US" sz="2800" b="1" dirty="0">
                <a:solidFill>
                  <a:schemeClr val="accent1">
                    <a:lumMod val="75000"/>
                  </a:schemeClr>
                </a:solidFill>
              </a:rPr>
              <a:t>互补</a:t>
            </a:r>
            <a:r>
              <a:rPr lang="en-US" altLang="zh-CN" sz="2800" b="1" dirty="0">
                <a:solidFill>
                  <a:schemeClr val="accent1">
                    <a:lumMod val="75000"/>
                  </a:schemeClr>
                </a:solidFill>
              </a:rPr>
              <a:t>CMOS</a:t>
            </a:r>
            <a:r>
              <a:rPr lang="zh-CN" altLang="en-US" sz="2800" b="1" dirty="0">
                <a:solidFill>
                  <a:schemeClr val="accent1">
                    <a:lumMod val="75000"/>
                  </a:schemeClr>
                </a:solidFill>
              </a:rPr>
              <a:t>的部分设计原则：</a:t>
            </a:r>
          </a:p>
        </p:txBody>
      </p:sp>
      <p:sp>
        <p:nvSpPr>
          <p:cNvPr id="14" name="灯片编号占位符 13">
            <a:extLst>
              <a:ext uri="{FF2B5EF4-FFF2-40B4-BE49-F238E27FC236}">
                <a16:creationId xmlns:a16="http://schemas.microsoft.com/office/drawing/2014/main" id="{14B88417-7C1F-4FC9-322A-5B69179D5A6F}"/>
              </a:ext>
            </a:extLst>
          </p:cNvPr>
          <p:cNvSpPr>
            <a:spLocks noGrp="1"/>
          </p:cNvSpPr>
          <p:nvPr>
            <p:ph type="sldNum" sz="quarter" idx="7"/>
          </p:nvPr>
        </p:nvSpPr>
        <p:spPr/>
        <p:txBody>
          <a:bodyPr/>
          <a:lstStyle/>
          <a:p>
            <a:fld id="{B6F15528-21DE-4FAA-801E-634DDDAF4B2B}" type="slidenum">
              <a:rPr lang="en-US" altLang="zh-CN"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8258" y="207072"/>
            <a:ext cx="5680075" cy="452755"/>
          </a:xfrm>
          <a:prstGeom prst="rect">
            <a:avLst/>
          </a:prstGeom>
        </p:spPr>
        <p:txBody>
          <a:bodyPr vert="horz" wrap="square" lIns="0" tIns="12700" rIns="0" bIns="0" rtlCol="0">
            <a:spAutoFit/>
          </a:bodyPr>
          <a:lstStyle/>
          <a:p>
            <a:pPr marL="12700">
              <a:lnSpc>
                <a:spcPct val="100000"/>
              </a:lnSpc>
              <a:spcBef>
                <a:spcPts val="100"/>
              </a:spcBef>
            </a:pPr>
            <a:r>
              <a:rPr sz="2800" dirty="0"/>
              <a:t>Example:</a:t>
            </a:r>
            <a:r>
              <a:rPr sz="2800" spc="-25" dirty="0"/>
              <a:t> </a:t>
            </a:r>
            <a:r>
              <a:rPr sz="2800" dirty="0"/>
              <a:t>Constructing</a:t>
            </a:r>
            <a:r>
              <a:rPr sz="2800" spc="-15" dirty="0"/>
              <a:t> </a:t>
            </a:r>
            <a:r>
              <a:rPr sz="2800" dirty="0"/>
              <a:t>XOR</a:t>
            </a:r>
            <a:r>
              <a:rPr sz="2800" spc="-45" dirty="0"/>
              <a:t> </a:t>
            </a:r>
            <a:r>
              <a:rPr sz="2800" dirty="0"/>
              <a:t>Gate</a:t>
            </a:r>
            <a:endParaRPr sz="2800"/>
          </a:p>
        </p:txBody>
      </p:sp>
      <p:graphicFrame>
        <p:nvGraphicFramePr>
          <p:cNvPr id="3" name="object 3"/>
          <p:cNvGraphicFramePr>
            <a:graphicFrameLocks noGrp="1"/>
          </p:cNvGraphicFramePr>
          <p:nvPr/>
        </p:nvGraphicFramePr>
        <p:xfrm>
          <a:off x="369925" y="1906270"/>
          <a:ext cx="3810000" cy="1981196"/>
        </p:xfrm>
        <a:graphic>
          <a:graphicData uri="http://schemas.openxmlformats.org/drawingml/2006/table">
            <a:tbl>
              <a:tblPr firstRow="1" bandRow="1">
                <a:tableStyleId>{2D5ABB26-0587-4C30-8999-92F81FD0307C}</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tblGrid>
              <a:tr h="396239">
                <a:tc>
                  <a:txBody>
                    <a:bodyPr/>
                    <a:lstStyle/>
                    <a:p>
                      <a:pPr algn="ctr">
                        <a:lnSpc>
                          <a:spcPct val="100000"/>
                        </a:lnSpc>
                        <a:spcBef>
                          <a:spcPts val="305"/>
                        </a:spcBef>
                      </a:pPr>
                      <a:r>
                        <a:rPr sz="2000" b="1" i="1" dirty="0">
                          <a:latin typeface="Arial"/>
                          <a:cs typeface="Arial"/>
                        </a:rPr>
                        <a:t>A</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algn="ctr">
                        <a:lnSpc>
                          <a:spcPct val="100000"/>
                        </a:lnSpc>
                        <a:spcBef>
                          <a:spcPts val="305"/>
                        </a:spcBef>
                      </a:pPr>
                      <a:r>
                        <a:rPr sz="2000" b="1" i="1" dirty="0">
                          <a:latin typeface="Arial"/>
                          <a:cs typeface="Arial"/>
                        </a:rPr>
                        <a:t>B</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635" algn="ctr">
                        <a:lnSpc>
                          <a:spcPct val="100000"/>
                        </a:lnSpc>
                        <a:spcBef>
                          <a:spcPts val="305"/>
                        </a:spcBef>
                      </a:pPr>
                      <a:r>
                        <a:rPr sz="2000" b="1" i="1" dirty="0">
                          <a:latin typeface="Arial"/>
                          <a:cs typeface="Arial"/>
                        </a:rPr>
                        <a:t>Y</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R="224790" algn="r">
                        <a:lnSpc>
                          <a:spcPct val="100000"/>
                        </a:lnSpc>
                        <a:spcBef>
                          <a:spcPts val="305"/>
                        </a:spcBef>
                      </a:pPr>
                      <a:r>
                        <a:rPr sz="2000" b="1" i="1" dirty="0">
                          <a:latin typeface="Arial"/>
                          <a:cs typeface="Arial"/>
                        </a:rPr>
                        <a:t>Y</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96239">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R="238760" algn="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396239">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R="238760" algn="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2"/>
                  </a:ext>
                </a:extLst>
              </a:tr>
              <a:tr h="396239">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L="635"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tc>
                  <a:txBody>
                    <a:bodyPr/>
                    <a:lstStyle/>
                    <a:p>
                      <a:pPr marR="238760" algn="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3"/>
                  </a:ext>
                </a:extLst>
              </a:tr>
              <a:tr h="396240">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algn="ctr">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tc>
                  <a:txBody>
                    <a:bodyPr/>
                    <a:lstStyle/>
                    <a:p>
                      <a:pPr marR="238760" algn="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3F8F9"/>
                    </a:solidFill>
                  </a:tcPr>
                </a:tc>
                <a:extLst>
                  <a:ext uri="{0D108BD9-81ED-4DB2-BD59-A6C34878D82A}">
                    <a16:rowId xmlns:a16="http://schemas.microsoft.com/office/drawing/2014/main" val="10004"/>
                  </a:ext>
                </a:extLst>
              </a:tr>
            </a:tbl>
          </a:graphicData>
        </a:graphic>
      </p:graphicFrame>
      <p:sp>
        <p:nvSpPr>
          <p:cNvPr id="4" name="object 4"/>
          <p:cNvSpPr txBox="1"/>
          <p:nvPr/>
        </p:nvSpPr>
        <p:spPr>
          <a:xfrm>
            <a:off x="885444" y="1466595"/>
            <a:ext cx="2886710"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4099"/>
                </a:solidFill>
                <a:latin typeface="Arial"/>
                <a:cs typeface="Arial"/>
              </a:rPr>
              <a:t>Static</a:t>
            </a:r>
            <a:r>
              <a:rPr sz="2000" b="1" spc="-20" dirty="0">
                <a:solidFill>
                  <a:srgbClr val="004099"/>
                </a:solidFill>
                <a:latin typeface="Arial"/>
                <a:cs typeface="Arial"/>
              </a:rPr>
              <a:t> </a:t>
            </a:r>
            <a:r>
              <a:rPr sz="2000" b="1" spc="-5" dirty="0">
                <a:solidFill>
                  <a:srgbClr val="004099"/>
                </a:solidFill>
                <a:latin typeface="Arial"/>
                <a:cs typeface="Arial"/>
              </a:rPr>
              <a:t>2-input</a:t>
            </a:r>
            <a:r>
              <a:rPr sz="2000" b="1" spc="-10" dirty="0">
                <a:solidFill>
                  <a:srgbClr val="004099"/>
                </a:solidFill>
                <a:latin typeface="Arial"/>
                <a:cs typeface="Arial"/>
              </a:rPr>
              <a:t> </a:t>
            </a:r>
            <a:r>
              <a:rPr sz="2000" b="1" spc="-5" dirty="0">
                <a:solidFill>
                  <a:srgbClr val="004099"/>
                </a:solidFill>
                <a:latin typeface="Arial"/>
                <a:cs typeface="Arial"/>
              </a:rPr>
              <a:t>XOR</a:t>
            </a:r>
            <a:r>
              <a:rPr sz="2000" b="1" spc="-15" dirty="0">
                <a:solidFill>
                  <a:srgbClr val="004099"/>
                </a:solidFill>
                <a:latin typeface="Arial"/>
                <a:cs typeface="Arial"/>
              </a:rPr>
              <a:t> </a:t>
            </a:r>
            <a:r>
              <a:rPr sz="2000" b="1" spc="-5" dirty="0">
                <a:solidFill>
                  <a:srgbClr val="004099"/>
                </a:solidFill>
                <a:latin typeface="Arial"/>
                <a:cs typeface="Arial"/>
              </a:rPr>
              <a:t>Gate</a:t>
            </a:r>
            <a:endParaRPr sz="2000">
              <a:latin typeface="Arial"/>
              <a:cs typeface="Arial"/>
            </a:endParaRPr>
          </a:p>
        </p:txBody>
      </p:sp>
      <p:sp>
        <p:nvSpPr>
          <p:cNvPr id="5" name="object 5"/>
          <p:cNvSpPr/>
          <p:nvPr/>
        </p:nvSpPr>
        <p:spPr>
          <a:xfrm>
            <a:off x="3749421" y="1962530"/>
            <a:ext cx="262255" cy="0"/>
          </a:xfrm>
          <a:custGeom>
            <a:avLst/>
            <a:gdLst/>
            <a:ahLst/>
            <a:cxnLst/>
            <a:rect l="l" t="t" r="r" b="b"/>
            <a:pathLst>
              <a:path w="262254">
                <a:moveTo>
                  <a:pt x="0" y="0"/>
                </a:moveTo>
                <a:lnTo>
                  <a:pt x="262000" y="0"/>
                </a:lnTo>
              </a:path>
            </a:pathLst>
          </a:custGeom>
          <a:ln w="25146">
            <a:solidFill>
              <a:srgbClr val="000000"/>
            </a:solidFill>
          </a:ln>
        </p:spPr>
        <p:txBody>
          <a:bodyPr wrap="square" lIns="0" tIns="0" rIns="0" bIns="0" rtlCol="0"/>
          <a:lstStyle/>
          <a:p>
            <a:endParaRPr/>
          </a:p>
        </p:txBody>
      </p:sp>
      <p:sp>
        <p:nvSpPr>
          <p:cNvPr id="37" name="object 37"/>
          <p:cNvSpPr txBox="1"/>
          <p:nvPr/>
        </p:nvSpPr>
        <p:spPr>
          <a:xfrm>
            <a:off x="9104121" y="5051552"/>
            <a:ext cx="1574800" cy="574040"/>
          </a:xfrm>
          <a:prstGeom prst="rect">
            <a:avLst/>
          </a:prstGeom>
        </p:spPr>
        <p:txBody>
          <a:bodyPr vert="horz" wrap="square" lIns="0" tIns="12700" rIns="0" bIns="0" rtlCol="0">
            <a:spAutoFit/>
          </a:bodyPr>
          <a:lstStyle/>
          <a:p>
            <a:pPr marL="389255" marR="5080" indent="-377190">
              <a:lnSpc>
                <a:spcPct val="100000"/>
              </a:lnSpc>
              <a:spcBef>
                <a:spcPts val="100"/>
              </a:spcBef>
            </a:pPr>
            <a:r>
              <a:rPr sz="1800" b="1" spc="-5" dirty="0">
                <a:solidFill>
                  <a:srgbClr val="FF0000"/>
                </a:solidFill>
                <a:latin typeface="Arial"/>
                <a:cs typeface="Arial"/>
              </a:rPr>
              <a:t>12</a:t>
            </a:r>
            <a:r>
              <a:rPr sz="1800" b="1" spc="-85" dirty="0">
                <a:solidFill>
                  <a:srgbClr val="FF0000"/>
                </a:solidFill>
                <a:latin typeface="Arial"/>
                <a:cs typeface="Arial"/>
              </a:rPr>
              <a:t> </a:t>
            </a:r>
            <a:r>
              <a:rPr sz="1800" b="1" spc="-10" dirty="0">
                <a:solidFill>
                  <a:srgbClr val="FF0000"/>
                </a:solidFill>
                <a:latin typeface="Arial"/>
                <a:cs typeface="Arial"/>
              </a:rPr>
              <a:t>Transistors </a:t>
            </a:r>
            <a:r>
              <a:rPr sz="1800" b="1" spc="-490" dirty="0">
                <a:solidFill>
                  <a:srgbClr val="FF0000"/>
                </a:solidFill>
                <a:latin typeface="Arial"/>
                <a:cs typeface="Arial"/>
              </a:rPr>
              <a:t> </a:t>
            </a:r>
            <a:r>
              <a:rPr sz="1800" b="1" dirty="0">
                <a:solidFill>
                  <a:srgbClr val="FF0000"/>
                </a:solidFill>
                <a:latin typeface="Arial"/>
                <a:cs typeface="Arial"/>
              </a:rPr>
              <a:t>in</a:t>
            </a:r>
            <a:r>
              <a:rPr sz="1800" b="1" spc="-15" dirty="0">
                <a:solidFill>
                  <a:srgbClr val="FF0000"/>
                </a:solidFill>
                <a:latin typeface="Arial"/>
                <a:cs typeface="Arial"/>
              </a:rPr>
              <a:t> </a:t>
            </a:r>
            <a:r>
              <a:rPr sz="1800" b="1" spc="-30" dirty="0">
                <a:solidFill>
                  <a:srgbClr val="FF0000"/>
                </a:solidFill>
                <a:latin typeface="Arial"/>
                <a:cs typeface="Arial"/>
              </a:rPr>
              <a:t>Total</a:t>
            </a:r>
            <a:endParaRPr sz="1800" dirty="0">
              <a:latin typeface="Arial"/>
              <a:cs typeface="Arial"/>
            </a:endParaRPr>
          </a:p>
        </p:txBody>
      </p:sp>
      <p:pic>
        <p:nvPicPr>
          <p:cNvPr id="41" name="图片 40">
            <a:extLst>
              <a:ext uri="{FF2B5EF4-FFF2-40B4-BE49-F238E27FC236}">
                <a16:creationId xmlns:a16="http://schemas.microsoft.com/office/drawing/2014/main" id="{CE46029C-CD2A-1DDF-FAA9-8E499CBD3D9E}"/>
              </a:ext>
            </a:extLst>
          </p:cNvPr>
          <p:cNvPicPr>
            <a:picLocks noChangeAspect="1"/>
          </p:cNvPicPr>
          <p:nvPr/>
        </p:nvPicPr>
        <p:blipFill>
          <a:blip r:embed="rId3"/>
          <a:stretch>
            <a:fillRect/>
          </a:stretch>
        </p:blipFill>
        <p:spPr>
          <a:xfrm>
            <a:off x="487293" y="4252157"/>
            <a:ext cx="3683011" cy="766341"/>
          </a:xfrm>
          <a:prstGeom prst="rect">
            <a:avLst/>
          </a:prstGeom>
        </p:spPr>
      </p:pic>
      <p:pic>
        <p:nvPicPr>
          <p:cNvPr id="43" name="图片 42">
            <a:extLst>
              <a:ext uri="{FF2B5EF4-FFF2-40B4-BE49-F238E27FC236}">
                <a16:creationId xmlns:a16="http://schemas.microsoft.com/office/drawing/2014/main" id="{671EAC83-646E-115C-26A4-D7421976FC48}"/>
              </a:ext>
            </a:extLst>
          </p:cNvPr>
          <p:cNvPicPr>
            <a:picLocks noChangeAspect="1"/>
          </p:cNvPicPr>
          <p:nvPr/>
        </p:nvPicPr>
        <p:blipFill>
          <a:blip r:embed="rId4"/>
          <a:stretch>
            <a:fillRect/>
          </a:stretch>
        </p:blipFill>
        <p:spPr>
          <a:xfrm>
            <a:off x="4714812" y="1371600"/>
            <a:ext cx="4303521" cy="4949505"/>
          </a:xfrm>
          <a:prstGeom prst="rect">
            <a:avLst/>
          </a:prstGeom>
        </p:spPr>
      </p:pic>
      <p:sp>
        <p:nvSpPr>
          <p:cNvPr id="6" name="灯片编号占位符 5">
            <a:extLst>
              <a:ext uri="{FF2B5EF4-FFF2-40B4-BE49-F238E27FC236}">
                <a16:creationId xmlns:a16="http://schemas.microsoft.com/office/drawing/2014/main" id="{E3C23465-2CBB-DD28-5ABB-88E75076433E}"/>
              </a:ext>
            </a:extLst>
          </p:cNvPr>
          <p:cNvSpPr>
            <a:spLocks noGrp="1"/>
          </p:cNvSpPr>
          <p:nvPr>
            <p:ph type="sldNum" sz="quarter" idx="7"/>
          </p:nvPr>
        </p:nvSpPr>
        <p:spPr/>
        <p:txBody>
          <a:bodyPr/>
          <a:lstStyle/>
          <a:p>
            <a:fld id="{B6F15528-21DE-4FAA-801E-634DDDAF4B2B}" type="slidenum">
              <a:rPr lang="en-US" altLang="zh-CN"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3447" y="235797"/>
            <a:ext cx="5285105" cy="574040"/>
          </a:xfrm>
          <a:prstGeom prst="rect">
            <a:avLst/>
          </a:prstGeom>
        </p:spPr>
        <p:txBody>
          <a:bodyPr vert="horz" wrap="square" lIns="0" tIns="12700" rIns="0" bIns="0" rtlCol="0">
            <a:spAutoFit/>
          </a:bodyPr>
          <a:lstStyle/>
          <a:p>
            <a:pPr marL="12700">
              <a:lnSpc>
                <a:spcPct val="100000"/>
              </a:lnSpc>
              <a:spcBef>
                <a:spcPts val="100"/>
              </a:spcBef>
            </a:pPr>
            <a:r>
              <a:rPr spc="-5" dirty="0"/>
              <a:t>Review:</a:t>
            </a:r>
            <a:r>
              <a:rPr spc="-15" dirty="0"/>
              <a:t> </a:t>
            </a:r>
            <a:r>
              <a:rPr dirty="0"/>
              <a:t>NMOS</a:t>
            </a:r>
            <a:r>
              <a:rPr spc="-15" dirty="0"/>
              <a:t> </a:t>
            </a:r>
            <a:r>
              <a:rPr dirty="0"/>
              <a:t>in</a:t>
            </a:r>
            <a:r>
              <a:rPr spc="-10" dirty="0"/>
              <a:t> </a:t>
            </a:r>
            <a:r>
              <a:rPr spc="-5" dirty="0"/>
              <a:t>Series</a:t>
            </a:r>
          </a:p>
        </p:txBody>
      </p:sp>
      <p:sp>
        <p:nvSpPr>
          <p:cNvPr id="4" name="object 4"/>
          <p:cNvSpPr txBox="1"/>
          <p:nvPr/>
        </p:nvSpPr>
        <p:spPr>
          <a:xfrm>
            <a:off x="403184" y="3171816"/>
            <a:ext cx="3514090" cy="452755"/>
          </a:xfrm>
          <a:prstGeom prst="rect">
            <a:avLst/>
          </a:prstGeom>
        </p:spPr>
        <p:txBody>
          <a:bodyPr vert="horz" wrap="square" lIns="0" tIns="12700" rIns="0" bIns="0" rtlCol="0">
            <a:spAutoFit/>
          </a:bodyPr>
          <a:lstStyle/>
          <a:p>
            <a:pPr marL="12700">
              <a:lnSpc>
                <a:spcPct val="100000"/>
              </a:lnSpc>
              <a:spcBef>
                <a:spcPts val="100"/>
              </a:spcBef>
            </a:pPr>
            <a:r>
              <a:rPr sz="2800" dirty="0">
                <a:solidFill>
                  <a:srgbClr val="004099"/>
                </a:solidFill>
                <a:latin typeface="Cambria Math"/>
                <a:cs typeface="Cambria Math"/>
              </a:rPr>
              <a:t>𝒀</a:t>
            </a:r>
            <a:r>
              <a:rPr sz="2800" spc="145" dirty="0">
                <a:solidFill>
                  <a:srgbClr val="004099"/>
                </a:solidFill>
                <a:latin typeface="Cambria Math"/>
                <a:cs typeface="Cambria Math"/>
              </a:rPr>
              <a:t> </a:t>
            </a:r>
            <a:r>
              <a:rPr sz="2800" dirty="0">
                <a:solidFill>
                  <a:srgbClr val="004099"/>
                </a:solidFill>
                <a:latin typeface="Cambria Math"/>
                <a:cs typeface="Cambria Math"/>
              </a:rPr>
              <a:t>=</a:t>
            </a:r>
            <a:r>
              <a:rPr sz="2800" spc="135" dirty="0">
                <a:solidFill>
                  <a:srgbClr val="004099"/>
                </a:solidFill>
                <a:latin typeface="Cambria Math"/>
                <a:cs typeface="Cambria Math"/>
              </a:rPr>
              <a:t> </a:t>
            </a:r>
            <a:r>
              <a:rPr sz="2800" dirty="0">
                <a:solidFill>
                  <a:srgbClr val="004099"/>
                </a:solidFill>
                <a:latin typeface="Cambria Math"/>
                <a:cs typeface="Cambria Math"/>
              </a:rPr>
              <a:t>𝑿</a:t>
            </a:r>
            <a:r>
              <a:rPr sz="2800" spc="145" dirty="0">
                <a:solidFill>
                  <a:srgbClr val="004099"/>
                </a:solidFill>
                <a:latin typeface="Cambria Math"/>
                <a:cs typeface="Cambria Math"/>
              </a:rPr>
              <a:t> </a:t>
            </a:r>
            <a:r>
              <a:rPr sz="2800" b="1" dirty="0">
                <a:solidFill>
                  <a:srgbClr val="004099"/>
                </a:solidFill>
                <a:latin typeface="Arial"/>
                <a:cs typeface="Arial"/>
              </a:rPr>
              <a:t>when</a:t>
            </a:r>
            <a:r>
              <a:rPr sz="2800" b="1" spc="-20" dirty="0">
                <a:solidFill>
                  <a:srgbClr val="004099"/>
                </a:solidFill>
                <a:latin typeface="Arial"/>
                <a:cs typeface="Arial"/>
              </a:rPr>
              <a:t> </a:t>
            </a:r>
            <a:r>
              <a:rPr sz="2800" dirty="0">
                <a:solidFill>
                  <a:srgbClr val="004099"/>
                </a:solidFill>
                <a:latin typeface="Cambria Math"/>
                <a:cs typeface="Cambria Math"/>
              </a:rPr>
              <a:t>𝑨</a:t>
            </a:r>
            <a:r>
              <a:rPr sz="2800" spc="40" dirty="0">
                <a:solidFill>
                  <a:srgbClr val="004099"/>
                </a:solidFill>
                <a:latin typeface="Cambria Math"/>
                <a:cs typeface="Cambria Math"/>
              </a:rPr>
              <a:t> </a:t>
            </a:r>
            <a:r>
              <a:rPr sz="2800" b="1" spc="-5" dirty="0">
                <a:solidFill>
                  <a:srgbClr val="004099"/>
                </a:solidFill>
                <a:latin typeface="Arial"/>
                <a:cs typeface="Arial"/>
              </a:rPr>
              <a:t>AND</a:t>
            </a:r>
            <a:r>
              <a:rPr sz="2800" b="1" spc="-10" dirty="0">
                <a:solidFill>
                  <a:srgbClr val="004099"/>
                </a:solidFill>
                <a:latin typeface="Arial"/>
                <a:cs typeface="Arial"/>
              </a:rPr>
              <a:t> </a:t>
            </a:r>
            <a:r>
              <a:rPr sz="2800" dirty="0">
                <a:solidFill>
                  <a:srgbClr val="004099"/>
                </a:solidFill>
                <a:latin typeface="Cambria Math"/>
                <a:cs typeface="Cambria Math"/>
              </a:rPr>
              <a:t>𝑩</a:t>
            </a:r>
            <a:endParaRPr sz="2800" dirty="0">
              <a:latin typeface="Cambria Math"/>
              <a:cs typeface="Cambria Math"/>
            </a:endParaRPr>
          </a:p>
        </p:txBody>
      </p:sp>
      <p:sp>
        <p:nvSpPr>
          <p:cNvPr id="5" name="object 5"/>
          <p:cNvSpPr txBox="1"/>
          <p:nvPr/>
        </p:nvSpPr>
        <p:spPr>
          <a:xfrm>
            <a:off x="7522973" y="1646134"/>
            <a:ext cx="4432935" cy="29972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1800" b="1" dirty="0">
                <a:solidFill>
                  <a:srgbClr val="004099"/>
                </a:solidFill>
                <a:latin typeface="Arial"/>
                <a:cs typeface="Arial"/>
              </a:rPr>
              <a:t>In</a:t>
            </a:r>
            <a:r>
              <a:rPr sz="1800" b="1" spc="-5" dirty="0">
                <a:solidFill>
                  <a:srgbClr val="004099"/>
                </a:solidFill>
                <a:latin typeface="Arial"/>
                <a:cs typeface="Arial"/>
              </a:rPr>
              <a:t> static</a:t>
            </a:r>
            <a:r>
              <a:rPr sz="1800" b="1" dirty="0">
                <a:solidFill>
                  <a:srgbClr val="004099"/>
                </a:solidFill>
                <a:latin typeface="Arial"/>
                <a:cs typeface="Arial"/>
              </a:rPr>
              <a:t> CMOS</a:t>
            </a:r>
            <a:r>
              <a:rPr sz="1800" b="1" spc="-5" dirty="0">
                <a:solidFill>
                  <a:srgbClr val="004099"/>
                </a:solidFill>
                <a:latin typeface="Arial"/>
                <a:cs typeface="Arial"/>
              </a:rPr>
              <a:t> configuration</a:t>
            </a:r>
            <a:r>
              <a:rPr sz="1800" b="1" spc="10" dirty="0">
                <a:solidFill>
                  <a:srgbClr val="004099"/>
                </a:solidFill>
                <a:latin typeface="Arial"/>
                <a:cs typeface="Arial"/>
              </a:rPr>
              <a:t> </a:t>
            </a:r>
            <a:r>
              <a:rPr sz="1800" b="1" i="1" dirty="0">
                <a:solidFill>
                  <a:srgbClr val="004099"/>
                </a:solidFill>
                <a:latin typeface="Arial"/>
                <a:cs typeface="Arial"/>
              </a:rPr>
              <a:t>X</a:t>
            </a:r>
            <a:r>
              <a:rPr sz="1800" b="1" i="1" spc="-5" dirty="0">
                <a:solidFill>
                  <a:srgbClr val="004099"/>
                </a:solidFill>
                <a:latin typeface="Arial"/>
                <a:cs typeface="Arial"/>
              </a:rPr>
              <a:t> </a:t>
            </a:r>
            <a:r>
              <a:rPr sz="1800" b="1" dirty="0">
                <a:solidFill>
                  <a:srgbClr val="004099"/>
                </a:solidFill>
                <a:latin typeface="Arial"/>
                <a:cs typeface="Arial"/>
              </a:rPr>
              <a:t>=</a:t>
            </a:r>
            <a:r>
              <a:rPr sz="1800" b="1" spc="-5" dirty="0">
                <a:solidFill>
                  <a:srgbClr val="004099"/>
                </a:solidFill>
                <a:latin typeface="Arial"/>
                <a:cs typeface="Arial"/>
              </a:rPr>
              <a:t> GND</a:t>
            </a:r>
            <a:endParaRPr sz="1800" dirty="0">
              <a:latin typeface="Arial"/>
              <a:cs typeface="Arial"/>
            </a:endParaRPr>
          </a:p>
        </p:txBody>
      </p:sp>
      <p:grpSp>
        <p:nvGrpSpPr>
          <p:cNvPr id="6" name="object 6"/>
          <p:cNvGrpSpPr/>
          <p:nvPr/>
        </p:nvGrpSpPr>
        <p:grpSpPr>
          <a:xfrm>
            <a:off x="8821675" y="3401020"/>
            <a:ext cx="1590040" cy="462280"/>
            <a:chOff x="1802129" y="5519165"/>
            <a:chExt cx="1590040" cy="462280"/>
          </a:xfrm>
        </p:grpSpPr>
        <p:sp>
          <p:nvSpPr>
            <p:cNvPr id="7" name="object 7"/>
            <p:cNvSpPr/>
            <p:nvPr/>
          </p:nvSpPr>
          <p:spPr>
            <a:xfrm>
              <a:off x="1802129" y="5519165"/>
              <a:ext cx="1590040" cy="462280"/>
            </a:xfrm>
            <a:custGeom>
              <a:avLst/>
              <a:gdLst/>
              <a:ahLst/>
              <a:cxnLst/>
              <a:rect l="l" t="t" r="r" b="b"/>
              <a:pathLst>
                <a:path w="1590039" h="462279">
                  <a:moveTo>
                    <a:pt x="1589532" y="0"/>
                  </a:moveTo>
                  <a:lnTo>
                    <a:pt x="0" y="0"/>
                  </a:lnTo>
                  <a:lnTo>
                    <a:pt x="0" y="461772"/>
                  </a:lnTo>
                  <a:lnTo>
                    <a:pt x="1589532" y="461772"/>
                  </a:lnTo>
                  <a:lnTo>
                    <a:pt x="1589532" y="0"/>
                  </a:lnTo>
                  <a:close/>
                </a:path>
              </a:pathLst>
            </a:custGeom>
            <a:solidFill>
              <a:srgbClr val="FFFF00"/>
            </a:solidFill>
          </p:spPr>
          <p:txBody>
            <a:bodyPr wrap="square" lIns="0" tIns="0" rIns="0" bIns="0" rtlCol="0"/>
            <a:lstStyle/>
            <a:p>
              <a:endParaRPr/>
            </a:p>
          </p:txBody>
        </p:sp>
        <p:sp>
          <p:nvSpPr>
            <p:cNvPr id="8" name="object 8"/>
            <p:cNvSpPr/>
            <p:nvPr/>
          </p:nvSpPr>
          <p:spPr>
            <a:xfrm>
              <a:off x="2570225" y="5609348"/>
              <a:ext cx="643255" cy="15875"/>
            </a:xfrm>
            <a:custGeom>
              <a:avLst/>
              <a:gdLst/>
              <a:ahLst/>
              <a:cxnLst/>
              <a:rect l="l" t="t" r="r" b="b"/>
              <a:pathLst>
                <a:path w="643255" h="15875">
                  <a:moveTo>
                    <a:pt x="643128" y="0"/>
                  </a:moveTo>
                  <a:lnTo>
                    <a:pt x="0" y="0"/>
                  </a:lnTo>
                  <a:lnTo>
                    <a:pt x="0" y="15773"/>
                  </a:lnTo>
                  <a:lnTo>
                    <a:pt x="643128" y="15773"/>
                  </a:lnTo>
                  <a:lnTo>
                    <a:pt x="643128" y="0"/>
                  </a:lnTo>
                  <a:close/>
                </a:path>
              </a:pathLst>
            </a:custGeom>
            <a:solidFill>
              <a:srgbClr val="004099"/>
            </a:solidFill>
          </p:spPr>
          <p:txBody>
            <a:bodyPr wrap="square" lIns="0" tIns="0" rIns="0" bIns="0" rtlCol="0"/>
            <a:lstStyle/>
            <a:p>
              <a:endParaRPr/>
            </a:p>
          </p:txBody>
        </p:sp>
      </p:grpSp>
      <p:sp>
        <p:nvSpPr>
          <p:cNvPr id="9" name="object 9"/>
          <p:cNvSpPr txBox="1"/>
          <p:nvPr/>
        </p:nvSpPr>
        <p:spPr>
          <a:xfrm>
            <a:off x="8821675" y="3401020"/>
            <a:ext cx="1590040" cy="462280"/>
          </a:xfrm>
          <a:prstGeom prst="rect">
            <a:avLst/>
          </a:prstGeom>
        </p:spPr>
        <p:txBody>
          <a:bodyPr vert="horz" wrap="square" lIns="0" tIns="37465" rIns="0" bIns="0" rtlCol="0">
            <a:spAutoFit/>
          </a:bodyPr>
          <a:lstStyle/>
          <a:p>
            <a:pPr marL="177800">
              <a:lnSpc>
                <a:spcPct val="100000"/>
              </a:lnSpc>
              <a:spcBef>
                <a:spcPts val="295"/>
              </a:spcBef>
            </a:pPr>
            <a:r>
              <a:rPr sz="2400" dirty="0">
                <a:solidFill>
                  <a:srgbClr val="004099"/>
                </a:solidFill>
                <a:latin typeface="Cambria Math"/>
                <a:cs typeface="Cambria Math"/>
              </a:rPr>
              <a:t>𝒀</a:t>
            </a:r>
            <a:r>
              <a:rPr sz="2400" spc="120" dirty="0">
                <a:solidFill>
                  <a:srgbClr val="004099"/>
                </a:solidFill>
                <a:latin typeface="Cambria Math"/>
                <a:cs typeface="Cambria Math"/>
              </a:rPr>
              <a:t> </a:t>
            </a:r>
            <a:r>
              <a:rPr sz="2400" dirty="0">
                <a:solidFill>
                  <a:srgbClr val="004099"/>
                </a:solidFill>
                <a:latin typeface="Cambria Math"/>
                <a:cs typeface="Cambria Math"/>
              </a:rPr>
              <a:t>=</a:t>
            </a:r>
            <a:r>
              <a:rPr sz="2400" spc="110" dirty="0">
                <a:solidFill>
                  <a:srgbClr val="004099"/>
                </a:solidFill>
                <a:latin typeface="Cambria Math"/>
                <a:cs typeface="Cambria Math"/>
              </a:rPr>
              <a:t> </a:t>
            </a:r>
            <a:r>
              <a:rPr sz="2400" dirty="0">
                <a:solidFill>
                  <a:srgbClr val="004099"/>
                </a:solidFill>
                <a:latin typeface="Cambria Math"/>
                <a:cs typeface="Cambria Math"/>
              </a:rPr>
              <a:t>𝑨</a:t>
            </a:r>
            <a:r>
              <a:rPr sz="2400" spc="-20" dirty="0">
                <a:solidFill>
                  <a:srgbClr val="004099"/>
                </a:solidFill>
                <a:latin typeface="Cambria Math"/>
                <a:cs typeface="Cambria Math"/>
              </a:rPr>
              <a:t> </a:t>
            </a:r>
            <a:r>
              <a:rPr sz="2400" spc="80" dirty="0">
                <a:solidFill>
                  <a:srgbClr val="004099"/>
                </a:solidFill>
                <a:latin typeface="Cambria Math"/>
                <a:cs typeface="Cambria Math"/>
              </a:rPr>
              <a:t>∙</a:t>
            </a:r>
            <a:r>
              <a:rPr sz="2400" spc="-10" dirty="0">
                <a:solidFill>
                  <a:srgbClr val="004099"/>
                </a:solidFill>
                <a:latin typeface="Cambria Math"/>
                <a:cs typeface="Cambria Math"/>
              </a:rPr>
              <a:t> </a:t>
            </a:r>
            <a:r>
              <a:rPr sz="2400" dirty="0">
                <a:solidFill>
                  <a:srgbClr val="004099"/>
                </a:solidFill>
                <a:latin typeface="Cambria Math"/>
                <a:cs typeface="Cambria Math"/>
              </a:rPr>
              <a:t>𝑩</a:t>
            </a:r>
            <a:endParaRPr sz="2400">
              <a:latin typeface="Cambria Math"/>
              <a:cs typeface="Cambria Math"/>
            </a:endParaRPr>
          </a:p>
        </p:txBody>
      </p:sp>
      <p:pic>
        <p:nvPicPr>
          <p:cNvPr id="10" name="object 10"/>
          <p:cNvPicPr/>
          <p:nvPr/>
        </p:nvPicPr>
        <p:blipFill>
          <a:blip r:embed="rId3" cstate="print"/>
          <a:stretch>
            <a:fillRect/>
          </a:stretch>
        </p:blipFill>
        <p:spPr>
          <a:xfrm>
            <a:off x="8159498" y="1949410"/>
            <a:ext cx="2913888" cy="1383792"/>
          </a:xfrm>
          <a:prstGeom prst="rect">
            <a:avLst/>
          </a:prstGeom>
        </p:spPr>
      </p:pic>
      <p:sp>
        <p:nvSpPr>
          <p:cNvPr id="11" name="object 11"/>
          <p:cNvSpPr txBox="1"/>
          <p:nvPr/>
        </p:nvSpPr>
        <p:spPr>
          <a:xfrm>
            <a:off x="1790699" y="987240"/>
            <a:ext cx="8610600" cy="44307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2800" b="1" spc="-5" dirty="0">
                <a:solidFill>
                  <a:srgbClr val="FF0000"/>
                </a:solidFill>
                <a:latin typeface="Arial"/>
                <a:cs typeface="Arial"/>
              </a:rPr>
              <a:t>What</a:t>
            </a:r>
            <a:r>
              <a:rPr sz="2800" b="1" dirty="0">
                <a:solidFill>
                  <a:srgbClr val="FF0000"/>
                </a:solidFill>
                <a:latin typeface="Arial"/>
                <a:cs typeface="Arial"/>
              </a:rPr>
              <a:t> </a:t>
            </a:r>
            <a:r>
              <a:rPr sz="2800" b="1" spc="-5" dirty="0">
                <a:solidFill>
                  <a:srgbClr val="FF0000"/>
                </a:solidFill>
                <a:latin typeface="Arial"/>
                <a:cs typeface="Arial"/>
              </a:rPr>
              <a:t>if</a:t>
            </a:r>
            <a:r>
              <a:rPr sz="2800" b="1" spc="-15" dirty="0">
                <a:solidFill>
                  <a:srgbClr val="FF0000"/>
                </a:solidFill>
                <a:latin typeface="Arial"/>
                <a:cs typeface="Arial"/>
              </a:rPr>
              <a:t> </a:t>
            </a:r>
            <a:r>
              <a:rPr sz="2800" b="1" spc="-5" dirty="0">
                <a:solidFill>
                  <a:srgbClr val="FF0000"/>
                </a:solidFill>
                <a:latin typeface="Arial"/>
                <a:cs typeface="Arial"/>
              </a:rPr>
              <a:t>X is</a:t>
            </a:r>
            <a:r>
              <a:rPr sz="2800" b="1" spc="-10" dirty="0">
                <a:solidFill>
                  <a:srgbClr val="FF0000"/>
                </a:solidFill>
                <a:latin typeface="Arial"/>
                <a:cs typeface="Arial"/>
              </a:rPr>
              <a:t> </a:t>
            </a:r>
            <a:r>
              <a:rPr sz="2800" b="1" spc="-5" dirty="0">
                <a:solidFill>
                  <a:srgbClr val="FF0000"/>
                </a:solidFill>
                <a:latin typeface="Arial"/>
                <a:cs typeface="Arial"/>
              </a:rPr>
              <a:t>connected</a:t>
            </a:r>
            <a:r>
              <a:rPr sz="2800" b="1" spc="20" dirty="0">
                <a:solidFill>
                  <a:srgbClr val="FF0000"/>
                </a:solidFill>
                <a:latin typeface="Arial"/>
                <a:cs typeface="Arial"/>
              </a:rPr>
              <a:t> </a:t>
            </a:r>
            <a:r>
              <a:rPr sz="2800" b="1" spc="-5" dirty="0">
                <a:solidFill>
                  <a:srgbClr val="FF0000"/>
                </a:solidFill>
                <a:latin typeface="Arial"/>
                <a:cs typeface="Arial"/>
              </a:rPr>
              <a:t>to another</a:t>
            </a:r>
            <a:r>
              <a:rPr sz="2800" b="1" spc="15" dirty="0">
                <a:solidFill>
                  <a:srgbClr val="FF0000"/>
                </a:solidFill>
                <a:latin typeface="Arial"/>
                <a:cs typeface="Arial"/>
              </a:rPr>
              <a:t> </a:t>
            </a:r>
            <a:r>
              <a:rPr sz="2800" b="1" spc="-5" dirty="0">
                <a:solidFill>
                  <a:srgbClr val="FF0000"/>
                </a:solidFill>
                <a:latin typeface="Arial"/>
                <a:cs typeface="Arial"/>
              </a:rPr>
              <a:t>input</a:t>
            </a:r>
            <a:r>
              <a:rPr sz="2800" b="1" dirty="0">
                <a:solidFill>
                  <a:srgbClr val="FF0000"/>
                </a:solidFill>
                <a:latin typeface="Arial"/>
                <a:cs typeface="Arial"/>
              </a:rPr>
              <a:t> </a:t>
            </a:r>
            <a:r>
              <a:rPr sz="2800" b="1" spc="-5" dirty="0">
                <a:solidFill>
                  <a:srgbClr val="FF0000"/>
                </a:solidFill>
                <a:latin typeface="Arial"/>
                <a:cs typeface="Arial"/>
              </a:rPr>
              <a:t>signal?</a:t>
            </a:r>
            <a:endParaRPr sz="2800" dirty="0">
              <a:latin typeface="Arial"/>
              <a:cs typeface="Arial"/>
            </a:endParaRPr>
          </a:p>
        </p:txBody>
      </p:sp>
      <p:graphicFrame>
        <p:nvGraphicFramePr>
          <p:cNvPr id="12" name="object 12"/>
          <p:cNvGraphicFramePr>
            <a:graphicFrameLocks noGrp="1"/>
          </p:cNvGraphicFramePr>
          <p:nvPr>
            <p:extLst>
              <p:ext uri="{D42A27DB-BD31-4B8C-83A1-F6EECF244321}">
                <p14:modId xmlns:p14="http://schemas.microsoft.com/office/powerpoint/2010/main" val="2371376248"/>
              </p:ext>
            </p:extLst>
          </p:nvPr>
        </p:nvGraphicFramePr>
        <p:xfrm>
          <a:off x="4165281" y="2388197"/>
          <a:ext cx="3861435" cy="792479"/>
        </p:xfrm>
        <a:graphic>
          <a:graphicData uri="http://schemas.openxmlformats.org/drawingml/2006/table">
            <a:tbl>
              <a:tblPr firstRow="1" bandRow="1">
                <a:tableStyleId>{2D5ABB26-0587-4C30-8999-92F81FD0307C}</a:tableStyleId>
              </a:tblPr>
              <a:tblGrid>
                <a:gridCol w="1325245">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275715">
                  <a:extLst>
                    <a:ext uri="{9D8B030D-6E8A-4147-A177-3AD203B41FA5}">
                      <a16:colId xmlns:a16="http://schemas.microsoft.com/office/drawing/2014/main" val="20002"/>
                    </a:ext>
                  </a:extLst>
                </a:gridCol>
              </a:tblGrid>
              <a:tr h="396240">
                <a:tc>
                  <a:txBody>
                    <a:bodyPr/>
                    <a:lstStyle/>
                    <a:p>
                      <a:pPr marL="571500">
                        <a:lnSpc>
                          <a:spcPct val="100000"/>
                        </a:lnSpc>
                        <a:spcBef>
                          <a:spcPts val="305"/>
                        </a:spcBef>
                      </a:pPr>
                      <a:r>
                        <a:rPr sz="2000" b="1" i="1" dirty="0">
                          <a:latin typeface="Arial"/>
                          <a:cs typeface="Arial"/>
                        </a:rPr>
                        <a:t>A</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635" algn="ctr">
                        <a:lnSpc>
                          <a:spcPct val="100000"/>
                        </a:lnSpc>
                        <a:spcBef>
                          <a:spcPts val="305"/>
                        </a:spcBef>
                      </a:pPr>
                      <a:r>
                        <a:rPr sz="2000" b="1" i="1" dirty="0">
                          <a:latin typeface="Arial"/>
                          <a:cs typeface="Arial"/>
                        </a:rPr>
                        <a:t>B</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algn="ctr">
                        <a:lnSpc>
                          <a:spcPct val="100000"/>
                        </a:lnSpc>
                        <a:spcBef>
                          <a:spcPts val="305"/>
                        </a:spcBef>
                      </a:pPr>
                      <a:r>
                        <a:rPr sz="2000" b="1" i="1" dirty="0">
                          <a:latin typeface="Arial"/>
                          <a:cs typeface="Arial"/>
                        </a:rPr>
                        <a:t>Y</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96239">
                <a:tc>
                  <a:txBody>
                    <a:bodyPr/>
                    <a:lstStyle/>
                    <a:p>
                      <a:pPr marL="591820">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1270"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X</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bl>
          </a:graphicData>
        </a:graphic>
      </p:graphicFrame>
      <p:pic>
        <p:nvPicPr>
          <p:cNvPr id="13" name="object 13"/>
          <p:cNvPicPr/>
          <p:nvPr/>
        </p:nvPicPr>
        <p:blipFill>
          <a:blip r:embed="rId4" cstate="print"/>
          <a:stretch>
            <a:fillRect/>
          </a:stretch>
        </p:blipFill>
        <p:spPr>
          <a:xfrm>
            <a:off x="533400" y="4266437"/>
            <a:ext cx="3499104" cy="1219874"/>
          </a:xfrm>
          <a:prstGeom prst="rect">
            <a:avLst/>
          </a:prstGeom>
        </p:spPr>
      </p:pic>
      <p:graphicFrame>
        <p:nvGraphicFramePr>
          <p:cNvPr id="14" name="object 14"/>
          <p:cNvGraphicFramePr>
            <a:graphicFrameLocks noGrp="1"/>
          </p:cNvGraphicFramePr>
          <p:nvPr>
            <p:extLst>
              <p:ext uri="{D42A27DB-BD31-4B8C-83A1-F6EECF244321}">
                <p14:modId xmlns:p14="http://schemas.microsoft.com/office/powerpoint/2010/main" val="3987675102"/>
              </p:ext>
            </p:extLst>
          </p:nvPr>
        </p:nvGraphicFramePr>
        <p:xfrm>
          <a:off x="4266920" y="4515907"/>
          <a:ext cx="3861435" cy="792479"/>
        </p:xfrm>
        <a:graphic>
          <a:graphicData uri="http://schemas.openxmlformats.org/drawingml/2006/table">
            <a:tbl>
              <a:tblPr firstRow="1" bandRow="1">
                <a:tableStyleId>{2D5ABB26-0587-4C30-8999-92F81FD0307C}</a:tableStyleId>
              </a:tblPr>
              <a:tblGrid>
                <a:gridCol w="1325245">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gridCol w="1275715">
                  <a:extLst>
                    <a:ext uri="{9D8B030D-6E8A-4147-A177-3AD203B41FA5}">
                      <a16:colId xmlns:a16="http://schemas.microsoft.com/office/drawing/2014/main" val="20002"/>
                    </a:ext>
                  </a:extLst>
                </a:gridCol>
              </a:tblGrid>
              <a:tr h="396239">
                <a:tc>
                  <a:txBody>
                    <a:bodyPr/>
                    <a:lstStyle/>
                    <a:p>
                      <a:pPr marL="571500">
                        <a:lnSpc>
                          <a:spcPct val="100000"/>
                        </a:lnSpc>
                        <a:spcBef>
                          <a:spcPts val="305"/>
                        </a:spcBef>
                      </a:pPr>
                      <a:r>
                        <a:rPr sz="2000" b="1" i="1" dirty="0">
                          <a:latin typeface="Arial"/>
                          <a:cs typeface="Arial"/>
                        </a:rPr>
                        <a:t>A</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635" algn="ctr">
                        <a:lnSpc>
                          <a:spcPct val="100000"/>
                        </a:lnSpc>
                        <a:spcBef>
                          <a:spcPts val="305"/>
                        </a:spcBef>
                      </a:pPr>
                      <a:r>
                        <a:rPr sz="2000" b="1" i="1" dirty="0">
                          <a:latin typeface="Arial"/>
                          <a:cs typeface="Arial"/>
                        </a:rPr>
                        <a:t>B</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algn="ctr">
                        <a:lnSpc>
                          <a:spcPct val="100000"/>
                        </a:lnSpc>
                        <a:spcBef>
                          <a:spcPts val="305"/>
                        </a:spcBef>
                      </a:pPr>
                      <a:r>
                        <a:rPr sz="2000" b="1" i="1" dirty="0">
                          <a:latin typeface="Arial"/>
                          <a:cs typeface="Arial"/>
                        </a:rPr>
                        <a:t>Y</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96240">
                <a:tc>
                  <a:txBody>
                    <a:bodyPr/>
                    <a:lstStyle/>
                    <a:p>
                      <a:pPr marL="591820">
                        <a:lnSpc>
                          <a:spcPct val="100000"/>
                        </a:lnSpc>
                        <a:spcBef>
                          <a:spcPts val="305"/>
                        </a:spcBef>
                      </a:pPr>
                      <a:r>
                        <a:rPr sz="2000" b="1" dirty="0">
                          <a:latin typeface="Arial"/>
                          <a:cs typeface="Arial"/>
                        </a:rPr>
                        <a:t>0</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1270" algn="ctr">
                        <a:lnSpc>
                          <a:spcPct val="100000"/>
                        </a:lnSpc>
                        <a:spcBef>
                          <a:spcPts val="305"/>
                        </a:spcBef>
                      </a:pPr>
                      <a:r>
                        <a:rPr sz="2000" b="1" dirty="0">
                          <a:latin typeface="Arial"/>
                          <a:cs typeface="Arial"/>
                        </a:rPr>
                        <a:t>1</a:t>
                      </a:r>
                      <a:endParaRPr sz="200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05"/>
                        </a:spcBef>
                      </a:pPr>
                      <a:r>
                        <a:rPr sz="2000" b="1" dirty="0">
                          <a:latin typeface="Arial"/>
                          <a:cs typeface="Arial"/>
                        </a:rPr>
                        <a:t>X</a:t>
                      </a:r>
                      <a:endParaRPr sz="2000" dirty="0">
                        <a:latin typeface="Arial"/>
                        <a:cs typeface="Arial"/>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bl>
          </a:graphicData>
        </a:graphic>
      </p:graphicFrame>
      <p:sp>
        <p:nvSpPr>
          <p:cNvPr id="15" name="object 15"/>
          <p:cNvSpPr txBox="1"/>
          <p:nvPr/>
        </p:nvSpPr>
        <p:spPr>
          <a:xfrm>
            <a:off x="1905000" y="6118652"/>
            <a:ext cx="8763000" cy="443070"/>
          </a:xfrm>
          <a:prstGeom prst="rect">
            <a:avLst/>
          </a:prstGeom>
        </p:spPr>
        <p:txBody>
          <a:bodyPr vert="horz" wrap="square" lIns="0" tIns="12065" rIns="0" bIns="0" rtlCol="0">
            <a:spAutoFit/>
          </a:bodyPr>
          <a:lstStyle/>
          <a:p>
            <a:pPr marL="298450" indent="-285750">
              <a:lnSpc>
                <a:spcPct val="100000"/>
              </a:lnSpc>
              <a:spcBef>
                <a:spcPts val="95"/>
              </a:spcBef>
              <a:buFont typeface="Wingdings"/>
              <a:buChar char=""/>
              <a:tabLst>
                <a:tab pos="298450" algn="l"/>
              </a:tabLst>
            </a:pPr>
            <a:r>
              <a:rPr sz="2800" b="1" spc="-5" dirty="0">
                <a:solidFill>
                  <a:srgbClr val="FF0000"/>
                </a:solidFill>
                <a:latin typeface="Arial"/>
                <a:cs typeface="Arial"/>
              </a:rPr>
              <a:t>The</a:t>
            </a:r>
            <a:r>
              <a:rPr sz="2800" b="1" dirty="0">
                <a:solidFill>
                  <a:srgbClr val="FF0000"/>
                </a:solidFill>
                <a:latin typeface="Arial"/>
                <a:cs typeface="Arial"/>
              </a:rPr>
              <a:t> </a:t>
            </a:r>
            <a:r>
              <a:rPr sz="2800" b="1" spc="-5" dirty="0">
                <a:solidFill>
                  <a:srgbClr val="FF0000"/>
                </a:solidFill>
                <a:latin typeface="Arial"/>
                <a:cs typeface="Arial"/>
              </a:rPr>
              <a:t>two NMOS</a:t>
            </a:r>
            <a:r>
              <a:rPr sz="2800" b="1" dirty="0">
                <a:solidFill>
                  <a:srgbClr val="FF0000"/>
                </a:solidFill>
                <a:latin typeface="Arial"/>
                <a:cs typeface="Arial"/>
              </a:rPr>
              <a:t> </a:t>
            </a:r>
            <a:r>
              <a:rPr sz="2800" b="1" spc="-5" dirty="0">
                <a:solidFill>
                  <a:srgbClr val="FF0000"/>
                </a:solidFill>
                <a:latin typeface="Arial"/>
                <a:cs typeface="Arial"/>
              </a:rPr>
              <a:t>act</a:t>
            </a:r>
            <a:r>
              <a:rPr sz="2800" b="1" dirty="0">
                <a:solidFill>
                  <a:srgbClr val="FF0000"/>
                </a:solidFill>
                <a:latin typeface="Arial"/>
                <a:cs typeface="Arial"/>
              </a:rPr>
              <a:t> </a:t>
            </a:r>
            <a:r>
              <a:rPr sz="2800" b="1" spc="-5" dirty="0">
                <a:solidFill>
                  <a:srgbClr val="FF0000"/>
                </a:solidFill>
                <a:latin typeface="Arial"/>
                <a:cs typeface="Arial"/>
              </a:rPr>
              <a:t>as the pass-or-not</a:t>
            </a:r>
            <a:r>
              <a:rPr sz="2800" b="1" spc="10" dirty="0">
                <a:solidFill>
                  <a:srgbClr val="FF0000"/>
                </a:solidFill>
                <a:latin typeface="Arial"/>
                <a:cs typeface="Arial"/>
              </a:rPr>
              <a:t> </a:t>
            </a:r>
            <a:r>
              <a:rPr sz="2800" b="1" spc="-5" dirty="0">
                <a:solidFill>
                  <a:srgbClr val="FF0000"/>
                </a:solidFill>
                <a:latin typeface="Arial"/>
                <a:cs typeface="Arial"/>
              </a:rPr>
              <a:t>switches.</a:t>
            </a:r>
            <a:endParaRPr sz="2800" dirty="0">
              <a:latin typeface="Arial"/>
              <a:cs typeface="Arial"/>
            </a:endParaRPr>
          </a:p>
        </p:txBody>
      </p:sp>
      <p:pic>
        <p:nvPicPr>
          <p:cNvPr id="17" name="图片 16">
            <a:extLst>
              <a:ext uri="{FF2B5EF4-FFF2-40B4-BE49-F238E27FC236}">
                <a16:creationId xmlns:a16="http://schemas.microsoft.com/office/drawing/2014/main" id="{140784CB-A574-48B0-E27C-D2B6044E3E3C}"/>
              </a:ext>
            </a:extLst>
          </p:cNvPr>
          <p:cNvPicPr>
            <a:picLocks noChangeAspect="1"/>
          </p:cNvPicPr>
          <p:nvPr/>
        </p:nvPicPr>
        <p:blipFill>
          <a:blip r:embed="rId5"/>
          <a:stretch>
            <a:fillRect/>
          </a:stretch>
        </p:blipFill>
        <p:spPr>
          <a:xfrm>
            <a:off x="248432" y="1632872"/>
            <a:ext cx="3668842" cy="1471126"/>
          </a:xfrm>
          <a:prstGeom prst="rect">
            <a:avLst/>
          </a:prstGeom>
        </p:spPr>
      </p:pic>
      <p:sp>
        <p:nvSpPr>
          <p:cNvPr id="3" name="灯片编号占位符 2">
            <a:extLst>
              <a:ext uri="{FF2B5EF4-FFF2-40B4-BE49-F238E27FC236}">
                <a16:creationId xmlns:a16="http://schemas.microsoft.com/office/drawing/2014/main" id="{8477D252-EBD1-D148-01BF-34614E26699D}"/>
              </a:ext>
            </a:extLst>
          </p:cNvPr>
          <p:cNvSpPr>
            <a:spLocks noGrp="1"/>
          </p:cNvSpPr>
          <p:nvPr>
            <p:ph type="sldNum" sz="quarter" idx="7"/>
          </p:nvPr>
        </p:nvSpPr>
        <p:spPr/>
        <p:txBody>
          <a:bodyPr/>
          <a:lstStyle/>
          <a:p>
            <a:fld id="{B6F15528-21DE-4FAA-801E-634DDDAF4B2B}" type="slidenum">
              <a:rPr lang="en-US" altLang="zh-CN"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1652" y="217044"/>
            <a:ext cx="6068695" cy="574040"/>
          </a:xfrm>
          <a:prstGeom prst="rect">
            <a:avLst/>
          </a:prstGeom>
        </p:spPr>
        <p:txBody>
          <a:bodyPr vert="horz" wrap="square" lIns="0" tIns="12700" rIns="0" bIns="0" rtlCol="0">
            <a:spAutoFit/>
          </a:bodyPr>
          <a:lstStyle/>
          <a:p>
            <a:pPr marL="12700">
              <a:lnSpc>
                <a:spcPct val="100000"/>
              </a:lnSpc>
              <a:spcBef>
                <a:spcPts val="100"/>
              </a:spcBef>
            </a:pPr>
            <a:r>
              <a:rPr spc="-5" dirty="0"/>
              <a:t>Pass</a:t>
            </a:r>
            <a:r>
              <a:rPr spc="-15" dirty="0"/>
              <a:t> </a:t>
            </a:r>
            <a:r>
              <a:rPr spc="-25" dirty="0"/>
              <a:t>Transistor</a:t>
            </a:r>
            <a:r>
              <a:rPr spc="-30" dirty="0"/>
              <a:t> </a:t>
            </a:r>
            <a:r>
              <a:rPr dirty="0"/>
              <a:t>Logic</a:t>
            </a:r>
            <a:r>
              <a:rPr spc="-20" dirty="0"/>
              <a:t> </a:t>
            </a:r>
            <a:r>
              <a:rPr dirty="0"/>
              <a:t>(PTL)</a:t>
            </a:r>
          </a:p>
        </p:txBody>
      </p:sp>
      <p:sp>
        <p:nvSpPr>
          <p:cNvPr id="4" name="object 4"/>
          <p:cNvSpPr txBox="1"/>
          <p:nvPr/>
        </p:nvSpPr>
        <p:spPr>
          <a:xfrm>
            <a:off x="1091183" y="4240021"/>
            <a:ext cx="9888220" cy="2113915"/>
          </a:xfrm>
          <a:prstGeom prst="rect">
            <a:avLst/>
          </a:prstGeom>
        </p:spPr>
        <p:txBody>
          <a:bodyPr vert="horz" wrap="square" lIns="0" tIns="88900" rIns="0" bIns="0" rtlCol="0">
            <a:spAutoFit/>
          </a:bodyPr>
          <a:lstStyle/>
          <a:p>
            <a:pPr marL="381000" indent="-342900">
              <a:lnSpc>
                <a:spcPct val="100000"/>
              </a:lnSpc>
              <a:spcBef>
                <a:spcPts val="700"/>
              </a:spcBef>
              <a:buFont typeface="Wingdings"/>
              <a:buChar char=""/>
              <a:tabLst>
                <a:tab pos="381000" algn="l"/>
              </a:tabLst>
            </a:pPr>
            <a:r>
              <a:rPr sz="2400" b="1" dirty="0">
                <a:solidFill>
                  <a:srgbClr val="004099"/>
                </a:solidFill>
                <a:latin typeface="Arial"/>
                <a:cs typeface="Arial"/>
              </a:rPr>
              <a:t>Allows</a:t>
            </a:r>
            <a:r>
              <a:rPr sz="2400" b="1" spc="-15" dirty="0">
                <a:solidFill>
                  <a:srgbClr val="004099"/>
                </a:solidFill>
                <a:latin typeface="Arial"/>
                <a:cs typeface="Arial"/>
              </a:rPr>
              <a:t> </a:t>
            </a:r>
            <a:r>
              <a:rPr sz="2400" b="1" dirty="0">
                <a:solidFill>
                  <a:srgbClr val="004099"/>
                </a:solidFill>
                <a:latin typeface="Arial"/>
                <a:cs typeface="Arial"/>
              </a:rPr>
              <a:t>logic</a:t>
            </a:r>
            <a:r>
              <a:rPr sz="2400" b="1" spc="-10" dirty="0">
                <a:solidFill>
                  <a:srgbClr val="004099"/>
                </a:solidFill>
                <a:latin typeface="Arial"/>
                <a:cs typeface="Arial"/>
              </a:rPr>
              <a:t> </a:t>
            </a:r>
            <a:r>
              <a:rPr sz="2400" b="1" spc="-5" dirty="0">
                <a:solidFill>
                  <a:srgbClr val="004099"/>
                </a:solidFill>
                <a:latin typeface="Arial"/>
                <a:cs typeface="Arial"/>
              </a:rPr>
              <a:t>inputs </a:t>
            </a:r>
            <a:r>
              <a:rPr sz="2400" b="1" dirty="0">
                <a:solidFill>
                  <a:srgbClr val="004099"/>
                </a:solidFill>
                <a:latin typeface="Arial"/>
                <a:cs typeface="Arial"/>
              </a:rPr>
              <a:t>to</a:t>
            </a:r>
            <a:r>
              <a:rPr sz="2400" b="1" spc="-15" dirty="0">
                <a:solidFill>
                  <a:srgbClr val="004099"/>
                </a:solidFill>
                <a:latin typeface="Arial"/>
                <a:cs typeface="Arial"/>
              </a:rPr>
              <a:t> </a:t>
            </a:r>
            <a:r>
              <a:rPr sz="2400" b="1" spc="-5" dirty="0">
                <a:solidFill>
                  <a:srgbClr val="004099"/>
                </a:solidFill>
                <a:latin typeface="Arial"/>
                <a:cs typeface="Arial"/>
              </a:rPr>
              <a:t>drive</a:t>
            </a:r>
            <a:r>
              <a:rPr sz="2400" b="1" dirty="0">
                <a:solidFill>
                  <a:srgbClr val="004099"/>
                </a:solidFill>
                <a:latin typeface="Arial"/>
                <a:cs typeface="Arial"/>
              </a:rPr>
              <a:t> </a:t>
            </a:r>
            <a:r>
              <a:rPr sz="2400" b="1" spc="-5" dirty="0">
                <a:solidFill>
                  <a:srgbClr val="004099"/>
                </a:solidFill>
                <a:latin typeface="Arial"/>
                <a:cs typeface="Arial"/>
              </a:rPr>
              <a:t>the</a:t>
            </a:r>
            <a:r>
              <a:rPr sz="2400" b="1" spc="5" dirty="0">
                <a:solidFill>
                  <a:srgbClr val="004099"/>
                </a:solidFill>
                <a:latin typeface="Arial"/>
                <a:cs typeface="Arial"/>
              </a:rPr>
              <a:t> </a:t>
            </a:r>
            <a:r>
              <a:rPr sz="2400" b="1" dirty="0">
                <a:solidFill>
                  <a:srgbClr val="004099"/>
                </a:solidFill>
                <a:latin typeface="Arial"/>
                <a:cs typeface="Arial"/>
              </a:rPr>
              <a:t>S</a:t>
            </a:r>
            <a:r>
              <a:rPr sz="2400" b="1" spc="-10" dirty="0">
                <a:solidFill>
                  <a:srgbClr val="004099"/>
                </a:solidFill>
                <a:latin typeface="Arial"/>
                <a:cs typeface="Arial"/>
              </a:rPr>
              <a:t> </a:t>
            </a:r>
            <a:r>
              <a:rPr sz="2400" b="1" dirty="0">
                <a:solidFill>
                  <a:srgbClr val="004099"/>
                </a:solidFill>
                <a:latin typeface="Arial"/>
                <a:cs typeface="Arial"/>
              </a:rPr>
              <a:t>and</a:t>
            </a:r>
            <a:r>
              <a:rPr sz="2400" b="1" spc="-5" dirty="0">
                <a:solidFill>
                  <a:srgbClr val="004099"/>
                </a:solidFill>
                <a:latin typeface="Arial"/>
                <a:cs typeface="Arial"/>
              </a:rPr>
              <a:t> D</a:t>
            </a:r>
            <a:r>
              <a:rPr sz="2400" b="1" dirty="0">
                <a:solidFill>
                  <a:srgbClr val="004099"/>
                </a:solidFill>
                <a:latin typeface="Arial"/>
                <a:cs typeface="Arial"/>
              </a:rPr>
              <a:t> </a:t>
            </a:r>
            <a:r>
              <a:rPr sz="2400" b="1" spc="-5" dirty="0">
                <a:solidFill>
                  <a:srgbClr val="004099"/>
                </a:solidFill>
                <a:latin typeface="Arial"/>
                <a:cs typeface="Arial"/>
              </a:rPr>
              <a:t>terminals</a:t>
            </a:r>
            <a:r>
              <a:rPr sz="2400" b="1" dirty="0">
                <a:solidFill>
                  <a:srgbClr val="004099"/>
                </a:solidFill>
                <a:latin typeface="Arial"/>
                <a:cs typeface="Arial"/>
              </a:rPr>
              <a:t> of</a:t>
            </a:r>
            <a:r>
              <a:rPr sz="2400" b="1" spc="5" dirty="0">
                <a:solidFill>
                  <a:srgbClr val="004099"/>
                </a:solidFill>
                <a:latin typeface="Arial"/>
                <a:cs typeface="Arial"/>
              </a:rPr>
              <a:t> </a:t>
            </a:r>
            <a:r>
              <a:rPr sz="2400" b="1" spc="-5" dirty="0">
                <a:solidFill>
                  <a:srgbClr val="004099"/>
                </a:solidFill>
                <a:latin typeface="Arial"/>
                <a:cs typeface="Arial"/>
              </a:rPr>
              <a:t>transistors.</a:t>
            </a:r>
            <a:endParaRPr sz="2400">
              <a:latin typeface="Arial"/>
              <a:cs typeface="Arial"/>
            </a:endParaRPr>
          </a:p>
          <a:p>
            <a:pPr marL="381000" indent="-342900">
              <a:lnSpc>
                <a:spcPct val="100000"/>
              </a:lnSpc>
              <a:spcBef>
                <a:spcPts val="600"/>
              </a:spcBef>
              <a:buFont typeface="Wingdings"/>
              <a:buChar char=""/>
              <a:tabLst>
                <a:tab pos="381000" algn="l"/>
              </a:tabLst>
            </a:pPr>
            <a:r>
              <a:rPr sz="2400" b="1" spc="-5" dirty="0">
                <a:solidFill>
                  <a:srgbClr val="004099"/>
                </a:solidFill>
                <a:latin typeface="Arial"/>
                <a:cs typeface="Arial"/>
              </a:rPr>
              <a:t>Then</a:t>
            </a:r>
            <a:r>
              <a:rPr sz="2400" b="1" spc="-15" dirty="0">
                <a:solidFill>
                  <a:srgbClr val="004099"/>
                </a:solidFill>
                <a:latin typeface="Arial"/>
                <a:cs typeface="Arial"/>
              </a:rPr>
              <a:t> </a:t>
            </a:r>
            <a:r>
              <a:rPr sz="2400" b="1" i="1" spc="-5" dirty="0">
                <a:solidFill>
                  <a:srgbClr val="004099"/>
                </a:solidFill>
                <a:latin typeface="Arial"/>
                <a:cs typeface="Arial"/>
              </a:rPr>
              <a:t>N </a:t>
            </a:r>
            <a:r>
              <a:rPr sz="2400" b="1" dirty="0">
                <a:solidFill>
                  <a:srgbClr val="004099"/>
                </a:solidFill>
                <a:latin typeface="Arial"/>
                <a:cs typeface="Arial"/>
              </a:rPr>
              <a:t>inputs</a:t>
            </a:r>
            <a:r>
              <a:rPr sz="2400" b="1" spc="-20" dirty="0">
                <a:solidFill>
                  <a:srgbClr val="004099"/>
                </a:solidFill>
                <a:latin typeface="Arial"/>
                <a:cs typeface="Arial"/>
              </a:rPr>
              <a:t> </a:t>
            </a:r>
            <a:r>
              <a:rPr sz="2400" b="1" spc="-5" dirty="0">
                <a:solidFill>
                  <a:srgbClr val="004099"/>
                </a:solidFill>
                <a:latin typeface="Arial"/>
                <a:cs typeface="Arial"/>
              </a:rPr>
              <a:t>are</a:t>
            </a:r>
            <a:r>
              <a:rPr sz="2400" b="1" spc="-10" dirty="0">
                <a:solidFill>
                  <a:srgbClr val="004099"/>
                </a:solidFill>
                <a:latin typeface="Arial"/>
                <a:cs typeface="Arial"/>
              </a:rPr>
              <a:t> </a:t>
            </a:r>
            <a:r>
              <a:rPr sz="2400" b="1" dirty="0">
                <a:solidFill>
                  <a:srgbClr val="004099"/>
                </a:solidFill>
                <a:latin typeface="Arial"/>
                <a:cs typeface="Arial"/>
              </a:rPr>
              <a:t>divided</a:t>
            </a:r>
            <a:r>
              <a:rPr sz="2400" b="1" spc="-5" dirty="0">
                <a:solidFill>
                  <a:srgbClr val="004099"/>
                </a:solidFill>
                <a:latin typeface="Arial"/>
                <a:cs typeface="Arial"/>
              </a:rPr>
              <a:t> </a:t>
            </a:r>
            <a:r>
              <a:rPr sz="2400" b="1" dirty="0">
                <a:solidFill>
                  <a:srgbClr val="004099"/>
                </a:solidFill>
                <a:latin typeface="Arial"/>
                <a:cs typeface="Arial"/>
              </a:rPr>
              <a:t>into</a:t>
            </a:r>
            <a:r>
              <a:rPr sz="2400" b="1" spc="-25" dirty="0">
                <a:solidFill>
                  <a:srgbClr val="004099"/>
                </a:solidFill>
                <a:latin typeface="Arial"/>
                <a:cs typeface="Arial"/>
              </a:rPr>
              <a:t> </a:t>
            </a:r>
            <a:r>
              <a:rPr sz="2400" b="1" dirty="0">
                <a:solidFill>
                  <a:srgbClr val="004099"/>
                </a:solidFill>
                <a:latin typeface="Arial"/>
                <a:cs typeface="Arial"/>
              </a:rPr>
              <a:t>two</a:t>
            </a:r>
            <a:r>
              <a:rPr sz="2400" b="1" spc="-15" dirty="0">
                <a:solidFill>
                  <a:srgbClr val="004099"/>
                </a:solidFill>
                <a:latin typeface="Arial"/>
                <a:cs typeface="Arial"/>
              </a:rPr>
              <a:t> </a:t>
            </a:r>
            <a:r>
              <a:rPr sz="2400" b="1" spc="-5" dirty="0">
                <a:solidFill>
                  <a:srgbClr val="004099"/>
                </a:solidFill>
                <a:latin typeface="Arial"/>
                <a:cs typeface="Arial"/>
              </a:rPr>
              <a:t>parts</a:t>
            </a:r>
            <a:endParaRPr sz="2400">
              <a:latin typeface="Arial"/>
              <a:cs typeface="Arial"/>
            </a:endParaRPr>
          </a:p>
          <a:p>
            <a:pPr marL="781050" lvl="1" indent="-285750">
              <a:lnSpc>
                <a:spcPct val="100000"/>
              </a:lnSpc>
              <a:spcBef>
                <a:spcPts val="610"/>
              </a:spcBef>
              <a:buFont typeface="Wingdings"/>
              <a:buChar char=""/>
              <a:tabLst>
                <a:tab pos="781050" algn="l"/>
              </a:tabLst>
            </a:pPr>
            <a:r>
              <a:rPr sz="2000" b="1" spc="-5" dirty="0">
                <a:solidFill>
                  <a:srgbClr val="00AF50"/>
                </a:solidFill>
                <a:latin typeface="Arial"/>
                <a:cs typeface="Arial"/>
              </a:rPr>
              <a:t>(</a:t>
            </a:r>
            <a:r>
              <a:rPr sz="2000" b="1" i="1" spc="-5" dirty="0">
                <a:solidFill>
                  <a:srgbClr val="00AF50"/>
                </a:solidFill>
                <a:latin typeface="Arial"/>
                <a:cs typeface="Arial"/>
              </a:rPr>
              <a:t>N</a:t>
            </a:r>
            <a:r>
              <a:rPr sz="2000" b="1" spc="-5" dirty="0">
                <a:solidFill>
                  <a:srgbClr val="00AF50"/>
                </a:solidFill>
                <a:latin typeface="Arial"/>
                <a:cs typeface="Arial"/>
              </a:rPr>
              <a:t>-1)</a:t>
            </a:r>
            <a:r>
              <a:rPr sz="2000" b="1" spc="-10" dirty="0">
                <a:solidFill>
                  <a:srgbClr val="00AF50"/>
                </a:solidFill>
                <a:latin typeface="Arial"/>
                <a:cs typeface="Arial"/>
              </a:rPr>
              <a:t> </a:t>
            </a:r>
            <a:r>
              <a:rPr sz="2000" b="1" spc="-5" dirty="0">
                <a:solidFill>
                  <a:srgbClr val="00AF50"/>
                </a:solidFill>
                <a:latin typeface="Arial"/>
                <a:cs typeface="Arial"/>
              </a:rPr>
              <a:t>as the</a:t>
            </a:r>
            <a:r>
              <a:rPr sz="2000" b="1" spc="-20" dirty="0">
                <a:solidFill>
                  <a:srgbClr val="00AF50"/>
                </a:solidFill>
                <a:latin typeface="Arial"/>
                <a:cs typeface="Arial"/>
              </a:rPr>
              <a:t> </a:t>
            </a:r>
            <a:r>
              <a:rPr sz="2000" b="1" spc="-5" dirty="0">
                <a:solidFill>
                  <a:srgbClr val="00AF50"/>
                </a:solidFill>
                <a:latin typeface="Arial"/>
                <a:cs typeface="Arial"/>
              </a:rPr>
              <a:t>gate</a:t>
            </a:r>
            <a:r>
              <a:rPr sz="2000" b="1" dirty="0">
                <a:solidFill>
                  <a:srgbClr val="00AF50"/>
                </a:solidFill>
                <a:latin typeface="Arial"/>
                <a:cs typeface="Arial"/>
              </a:rPr>
              <a:t> </a:t>
            </a:r>
            <a:r>
              <a:rPr sz="2000" b="1" spc="-5" dirty="0">
                <a:solidFill>
                  <a:srgbClr val="00AF50"/>
                </a:solidFill>
                <a:latin typeface="Arial"/>
                <a:cs typeface="Arial"/>
              </a:rPr>
              <a:t>control signals</a:t>
            </a:r>
            <a:endParaRPr sz="2000">
              <a:latin typeface="Arial"/>
              <a:cs typeface="Arial"/>
            </a:endParaRPr>
          </a:p>
          <a:p>
            <a:pPr marL="781050" lvl="1" indent="-285750">
              <a:lnSpc>
                <a:spcPct val="100000"/>
              </a:lnSpc>
              <a:spcBef>
                <a:spcPts val="600"/>
              </a:spcBef>
              <a:buFont typeface="Wingdings"/>
              <a:buChar char=""/>
              <a:tabLst>
                <a:tab pos="781050" algn="l"/>
              </a:tabLst>
            </a:pPr>
            <a:r>
              <a:rPr sz="2000" b="1" spc="-5" dirty="0">
                <a:solidFill>
                  <a:srgbClr val="00AF50"/>
                </a:solidFill>
                <a:latin typeface="Arial"/>
                <a:cs typeface="Arial"/>
              </a:rPr>
              <a:t>The</a:t>
            </a:r>
            <a:r>
              <a:rPr sz="2000" b="1" dirty="0">
                <a:solidFill>
                  <a:srgbClr val="00AF50"/>
                </a:solidFill>
                <a:latin typeface="Arial"/>
                <a:cs typeface="Arial"/>
              </a:rPr>
              <a:t> </a:t>
            </a:r>
            <a:r>
              <a:rPr sz="2000" b="1" i="1" spc="5" dirty="0">
                <a:solidFill>
                  <a:srgbClr val="00AF50"/>
                </a:solidFill>
                <a:latin typeface="Arial"/>
                <a:cs typeface="Arial"/>
              </a:rPr>
              <a:t>N</a:t>
            </a:r>
            <a:r>
              <a:rPr sz="1950" b="1" spc="7" baseline="25641" dirty="0">
                <a:solidFill>
                  <a:srgbClr val="00AF50"/>
                </a:solidFill>
                <a:latin typeface="Arial"/>
                <a:cs typeface="Arial"/>
              </a:rPr>
              <a:t>th</a:t>
            </a:r>
            <a:r>
              <a:rPr sz="1950" b="1" spc="315" baseline="25641" dirty="0">
                <a:solidFill>
                  <a:srgbClr val="00AF50"/>
                </a:solidFill>
                <a:latin typeface="Arial"/>
                <a:cs typeface="Arial"/>
              </a:rPr>
              <a:t> </a:t>
            </a:r>
            <a:r>
              <a:rPr sz="2000" b="1" spc="-5" dirty="0">
                <a:solidFill>
                  <a:srgbClr val="00AF50"/>
                </a:solidFill>
                <a:latin typeface="Arial"/>
                <a:cs typeface="Arial"/>
              </a:rPr>
              <a:t>signal</a:t>
            </a:r>
            <a:r>
              <a:rPr sz="2000" b="1" dirty="0">
                <a:solidFill>
                  <a:srgbClr val="00AF50"/>
                </a:solidFill>
                <a:latin typeface="Arial"/>
                <a:cs typeface="Arial"/>
              </a:rPr>
              <a:t> </a:t>
            </a:r>
            <a:r>
              <a:rPr sz="2000" b="1" spc="-10" dirty="0">
                <a:solidFill>
                  <a:srgbClr val="00AF50"/>
                </a:solidFill>
                <a:latin typeface="Arial"/>
                <a:cs typeface="Arial"/>
              </a:rPr>
              <a:t>as</a:t>
            </a:r>
            <a:r>
              <a:rPr sz="2000" b="1" dirty="0">
                <a:solidFill>
                  <a:srgbClr val="00AF50"/>
                </a:solidFill>
                <a:latin typeface="Arial"/>
                <a:cs typeface="Arial"/>
              </a:rPr>
              <a:t> </a:t>
            </a:r>
            <a:r>
              <a:rPr sz="2000" b="1" spc="-5" dirty="0">
                <a:solidFill>
                  <a:srgbClr val="00AF50"/>
                </a:solidFill>
                <a:latin typeface="Arial"/>
                <a:cs typeface="Arial"/>
              </a:rPr>
              <a:t>the</a:t>
            </a:r>
            <a:r>
              <a:rPr sz="2000" b="1" dirty="0">
                <a:solidFill>
                  <a:srgbClr val="00AF50"/>
                </a:solidFill>
                <a:latin typeface="Arial"/>
                <a:cs typeface="Arial"/>
              </a:rPr>
              <a:t> </a:t>
            </a:r>
            <a:r>
              <a:rPr sz="2000" b="1" spc="-5" dirty="0">
                <a:solidFill>
                  <a:srgbClr val="00AF50"/>
                </a:solidFill>
                <a:latin typeface="Arial"/>
                <a:cs typeface="Arial"/>
              </a:rPr>
              <a:t>transmitted</a:t>
            </a:r>
            <a:r>
              <a:rPr sz="2000" b="1" spc="-15" dirty="0">
                <a:solidFill>
                  <a:srgbClr val="00AF50"/>
                </a:solidFill>
                <a:latin typeface="Arial"/>
                <a:cs typeface="Arial"/>
              </a:rPr>
              <a:t> </a:t>
            </a:r>
            <a:r>
              <a:rPr sz="2000" b="1" spc="-5" dirty="0">
                <a:solidFill>
                  <a:srgbClr val="00AF50"/>
                </a:solidFill>
                <a:latin typeface="Arial"/>
                <a:cs typeface="Arial"/>
              </a:rPr>
              <a:t>signal</a:t>
            </a:r>
            <a:endParaRPr sz="2000">
              <a:latin typeface="Arial"/>
              <a:cs typeface="Arial"/>
            </a:endParaRPr>
          </a:p>
          <a:p>
            <a:pPr marL="381000" indent="-342900">
              <a:lnSpc>
                <a:spcPct val="100000"/>
              </a:lnSpc>
              <a:spcBef>
                <a:spcPts val="590"/>
              </a:spcBef>
              <a:buFont typeface="Wingdings"/>
              <a:buChar char=""/>
              <a:tabLst>
                <a:tab pos="381000" algn="l"/>
              </a:tabLst>
            </a:pPr>
            <a:r>
              <a:rPr sz="2400" b="1" spc="-5" dirty="0">
                <a:solidFill>
                  <a:srgbClr val="004099"/>
                </a:solidFill>
                <a:latin typeface="Arial"/>
                <a:cs typeface="Arial"/>
              </a:rPr>
              <a:t>(</a:t>
            </a:r>
            <a:r>
              <a:rPr sz="2400" b="1" i="1" spc="-5" dirty="0">
                <a:solidFill>
                  <a:srgbClr val="004099"/>
                </a:solidFill>
                <a:latin typeface="Arial"/>
                <a:cs typeface="Arial"/>
              </a:rPr>
              <a:t>N</a:t>
            </a:r>
            <a:r>
              <a:rPr sz="2400" b="1" spc="-5" dirty="0">
                <a:solidFill>
                  <a:srgbClr val="004099"/>
                </a:solidFill>
                <a:latin typeface="Arial"/>
                <a:cs typeface="Arial"/>
              </a:rPr>
              <a:t>-1)</a:t>
            </a:r>
            <a:r>
              <a:rPr sz="2400" b="1" spc="5" dirty="0">
                <a:solidFill>
                  <a:srgbClr val="004099"/>
                </a:solidFill>
                <a:latin typeface="Arial"/>
                <a:cs typeface="Arial"/>
              </a:rPr>
              <a:t> </a:t>
            </a:r>
            <a:r>
              <a:rPr sz="2400" b="1" spc="-5" dirty="0">
                <a:solidFill>
                  <a:srgbClr val="004099"/>
                </a:solidFill>
                <a:latin typeface="Arial"/>
                <a:cs typeface="Arial"/>
              </a:rPr>
              <a:t>transistors</a:t>
            </a:r>
            <a:r>
              <a:rPr sz="2400" b="1" spc="20" dirty="0">
                <a:solidFill>
                  <a:srgbClr val="004099"/>
                </a:solidFill>
                <a:latin typeface="Arial"/>
                <a:cs typeface="Arial"/>
              </a:rPr>
              <a:t> </a:t>
            </a:r>
            <a:r>
              <a:rPr sz="2400" b="1" dirty="0">
                <a:solidFill>
                  <a:srgbClr val="004099"/>
                </a:solidFill>
                <a:latin typeface="Arial"/>
                <a:cs typeface="Arial"/>
              </a:rPr>
              <a:t>in</a:t>
            </a:r>
            <a:r>
              <a:rPr sz="2400" b="1" spc="-5" dirty="0">
                <a:solidFill>
                  <a:srgbClr val="004099"/>
                </a:solidFill>
                <a:latin typeface="Arial"/>
                <a:cs typeface="Arial"/>
              </a:rPr>
              <a:t> series</a:t>
            </a:r>
            <a:r>
              <a:rPr sz="2400" b="1" spc="10" dirty="0">
                <a:solidFill>
                  <a:srgbClr val="004099"/>
                </a:solidFill>
                <a:latin typeface="Arial"/>
                <a:cs typeface="Arial"/>
              </a:rPr>
              <a:t> </a:t>
            </a:r>
            <a:r>
              <a:rPr sz="2400" b="1" spc="-5" dirty="0">
                <a:solidFill>
                  <a:srgbClr val="004099"/>
                </a:solidFill>
                <a:latin typeface="Arial"/>
                <a:cs typeface="Arial"/>
              </a:rPr>
              <a:t>represent</a:t>
            </a:r>
            <a:r>
              <a:rPr sz="2400" b="1" spc="25" dirty="0">
                <a:solidFill>
                  <a:srgbClr val="004099"/>
                </a:solidFill>
                <a:latin typeface="Arial"/>
                <a:cs typeface="Arial"/>
              </a:rPr>
              <a:t> </a:t>
            </a:r>
            <a:r>
              <a:rPr sz="2400" b="1" spc="-5" dirty="0">
                <a:solidFill>
                  <a:srgbClr val="004099"/>
                </a:solidFill>
                <a:latin typeface="Arial"/>
                <a:cs typeface="Arial"/>
              </a:rPr>
              <a:t>one</a:t>
            </a:r>
            <a:r>
              <a:rPr sz="2400" b="1" spc="10" dirty="0">
                <a:solidFill>
                  <a:srgbClr val="004099"/>
                </a:solidFill>
                <a:latin typeface="Arial"/>
                <a:cs typeface="Arial"/>
              </a:rPr>
              <a:t> </a:t>
            </a:r>
            <a:r>
              <a:rPr sz="2400" b="1" spc="-5" dirty="0">
                <a:solidFill>
                  <a:srgbClr val="004099"/>
                </a:solidFill>
                <a:latin typeface="Arial"/>
                <a:cs typeface="Arial"/>
              </a:rPr>
              <a:t>of</a:t>
            </a:r>
            <a:r>
              <a:rPr sz="2400" b="1" dirty="0">
                <a:solidFill>
                  <a:srgbClr val="004099"/>
                </a:solidFill>
                <a:latin typeface="Arial"/>
                <a:cs typeface="Arial"/>
              </a:rPr>
              <a:t> the</a:t>
            </a:r>
            <a:r>
              <a:rPr sz="2400" b="1" spc="-5" dirty="0">
                <a:solidFill>
                  <a:srgbClr val="004099"/>
                </a:solidFill>
                <a:latin typeface="Arial"/>
                <a:cs typeface="Arial"/>
              </a:rPr>
              <a:t> </a:t>
            </a:r>
            <a:r>
              <a:rPr sz="2400" b="1" dirty="0">
                <a:solidFill>
                  <a:srgbClr val="004099"/>
                </a:solidFill>
                <a:latin typeface="Arial"/>
                <a:cs typeface="Arial"/>
              </a:rPr>
              <a:t>2</a:t>
            </a:r>
            <a:r>
              <a:rPr sz="2400" b="1" baseline="24305" dirty="0">
                <a:solidFill>
                  <a:srgbClr val="004099"/>
                </a:solidFill>
                <a:latin typeface="Arial"/>
                <a:cs typeface="Arial"/>
              </a:rPr>
              <a:t>N-1</a:t>
            </a:r>
            <a:r>
              <a:rPr sz="2400" b="1" spc="330" baseline="24305" dirty="0">
                <a:solidFill>
                  <a:srgbClr val="004099"/>
                </a:solidFill>
                <a:latin typeface="Arial"/>
                <a:cs typeface="Arial"/>
              </a:rPr>
              <a:t> </a:t>
            </a:r>
            <a:r>
              <a:rPr sz="2400" b="1" spc="-5" dirty="0">
                <a:solidFill>
                  <a:srgbClr val="004099"/>
                </a:solidFill>
                <a:latin typeface="Arial"/>
                <a:cs typeface="Arial"/>
              </a:rPr>
              <a:t>input patterns.</a:t>
            </a:r>
            <a:endParaRPr sz="2400">
              <a:latin typeface="Arial"/>
              <a:cs typeface="Arial"/>
            </a:endParaRPr>
          </a:p>
        </p:txBody>
      </p:sp>
      <p:pic>
        <p:nvPicPr>
          <p:cNvPr id="10" name="图片 9">
            <a:extLst>
              <a:ext uri="{FF2B5EF4-FFF2-40B4-BE49-F238E27FC236}">
                <a16:creationId xmlns:a16="http://schemas.microsoft.com/office/drawing/2014/main" id="{8BA6AB67-FA8A-9F1B-E9C6-621A2823B5A3}"/>
              </a:ext>
            </a:extLst>
          </p:cNvPr>
          <p:cNvPicPr>
            <a:picLocks noChangeAspect="1"/>
          </p:cNvPicPr>
          <p:nvPr/>
        </p:nvPicPr>
        <p:blipFill>
          <a:blip r:embed="rId3"/>
          <a:stretch>
            <a:fillRect/>
          </a:stretch>
        </p:blipFill>
        <p:spPr>
          <a:xfrm>
            <a:off x="6035293" y="1371599"/>
            <a:ext cx="3962400" cy="2647185"/>
          </a:xfrm>
          <a:prstGeom prst="rect">
            <a:avLst/>
          </a:prstGeom>
        </p:spPr>
      </p:pic>
      <p:pic>
        <p:nvPicPr>
          <p:cNvPr id="12" name="图片 11">
            <a:extLst>
              <a:ext uri="{FF2B5EF4-FFF2-40B4-BE49-F238E27FC236}">
                <a16:creationId xmlns:a16="http://schemas.microsoft.com/office/drawing/2014/main" id="{D0270FE5-A458-2FE8-E17B-0A1B93914C22}"/>
              </a:ext>
            </a:extLst>
          </p:cNvPr>
          <p:cNvPicPr>
            <a:picLocks noChangeAspect="1"/>
          </p:cNvPicPr>
          <p:nvPr/>
        </p:nvPicPr>
        <p:blipFill>
          <a:blip r:embed="rId4"/>
          <a:stretch>
            <a:fillRect/>
          </a:stretch>
        </p:blipFill>
        <p:spPr>
          <a:xfrm>
            <a:off x="1455165" y="1590292"/>
            <a:ext cx="4336035" cy="2209800"/>
          </a:xfrm>
          <a:prstGeom prst="rect">
            <a:avLst/>
          </a:prstGeom>
        </p:spPr>
      </p:pic>
      <p:sp>
        <p:nvSpPr>
          <p:cNvPr id="13" name="文本框 12">
            <a:extLst>
              <a:ext uri="{FF2B5EF4-FFF2-40B4-BE49-F238E27FC236}">
                <a16:creationId xmlns:a16="http://schemas.microsoft.com/office/drawing/2014/main" id="{6B2120DB-6ACF-DB95-7C01-BC087641DF8A}"/>
              </a:ext>
            </a:extLst>
          </p:cNvPr>
          <p:cNvSpPr txBox="1"/>
          <p:nvPr/>
        </p:nvSpPr>
        <p:spPr>
          <a:xfrm>
            <a:off x="4648200" y="754897"/>
            <a:ext cx="2286000" cy="461665"/>
          </a:xfrm>
          <a:prstGeom prst="rect">
            <a:avLst/>
          </a:prstGeom>
          <a:noFill/>
        </p:spPr>
        <p:txBody>
          <a:bodyPr wrap="square" rtlCol="0">
            <a:spAutoFit/>
          </a:bodyPr>
          <a:lstStyle/>
          <a:p>
            <a:r>
              <a:rPr lang="zh-CN" altLang="en-US" sz="2400" b="1" dirty="0"/>
              <a:t>传输管逻辑</a:t>
            </a:r>
          </a:p>
        </p:txBody>
      </p:sp>
      <p:sp>
        <p:nvSpPr>
          <p:cNvPr id="3" name="灯片编号占位符 2">
            <a:extLst>
              <a:ext uri="{FF2B5EF4-FFF2-40B4-BE49-F238E27FC236}">
                <a16:creationId xmlns:a16="http://schemas.microsoft.com/office/drawing/2014/main" id="{81C94D70-1F7C-96B6-7A1A-C055D156DD66}"/>
              </a:ext>
            </a:extLst>
          </p:cNvPr>
          <p:cNvSpPr>
            <a:spLocks noGrp="1"/>
          </p:cNvSpPr>
          <p:nvPr>
            <p:ph type="sldNum" sz="quarter" idx="7"/>
          </p:nvPr>
        </p:nvSpPr>
        <p:spPr/>
        <p:txBody>
          <a:bodyPr/>
          <a:lstStyle/>
          <a:p>
            <a:fld id="{B6F15528-21DE-4FAA-801E-634DDDAF4B2B}" type="slidenum">
              <a:rPr lang="en-US" altLang="zh-CN"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42C05CE4-15C0-35CD-B8F0-147E3BA8DE7D}"/>
              </a:ext>
            </a:extLst>
          </p:cNvPr>
          <p:cNvPicPr>
            <a:picLocks noChangeAspect="1"/>
          </p:cNvPicPr>
          <p:nvPr/>
        </p:nvPicPr>
        <p:blipFill>
          <a:blip r:embed="rId3"/>
          <a:stretch>
            <a:fillRect/>
          </a:stretch>
        </p:blipFill>
        <p:spPr>
          <a:xfrm>
            <a:off x="6125155" y="963149"/>
            <a:ext cx="3429000" cy="2639715"/>
          </a:xfrm>
          <a:prstGeom prst="rect">
            <a:avLst/>
          </a:prstGeom>
        </p:spPr>
      </p:pic>
      <p:sp>
        <p:nvSpPr>
          <p:cNvPr id="2" name="object 2"/>
          <p:cNvSpPr txBox="1">
            <a:spLocks noGrp="1"/>
          </p:cNvSpPr>
          <p:nvPr>
            <p:ph type="title"/>
          </p:nvPr>
        </p:nvSpPr>
        <p:spPr>
          <a:xfrm>
            <a:off x="2819400" y="315843"/>
            <a:ext cx="5954395" cy="574675"/>
          </a:xfrm>
          <a:prstGeom prst="rect">
            <a:avLst/>
          </a:prstGeom>
        </p:spPr>
        <p:txBody>
          <a:bodyPr vert="horz" wrap="square" lIns="0" tIns="12700" rIns="0" bIns="0" rtlCol="0">
            <a:spAutoFit/>
          </a:bodyPr>
          <a:lstStyle/>
          <a:p>
            <a:pPr marL="12700">
              <a:lnSpc>
                <a:spcPct val="100000"/>
              </a:lnSpc>
              <a:spcBef>
                <a:spcPts val="100"/>
              </a:spcBef>
            </a:pPr>
            <a:r>
              <a:rPr dirty="0"/>
              <a:t>Example:</a:t>
            </a:r>
            <a:r>
              <a:rPr spc="-50" dirty="0"/>
              <a:t> </a:t>
            </a:r>
            <a:r>
              <a:rPr dirty="0"/>
              <a:t>2-Input</a:t>
            </a:r>
            <a:r>
              <a:rPr spc="-165" dirty="0"/>
              <a:t> </a:t>
            </a:r>
            <a:r>
              <a:rPr dirty="0"/>
              <a:t>AND</a:t>
            </a:r>
            <a:r>
              <a:rPr spc="-25" dirty="0"/>
              <a:t> </a:t>
            </a:r>
            <a:r>
              <a:rPr dirty="0"/>
              <a:t>Gate</a:t>
            </a:r>
          </a:p>
        </p:txBody>
      </p:sp>
      <p:graphicFrame>
        <p:nvGraphicFramePr>
          <p:cNvPr id="3" name="object 3"/>
          <p:cNvGraphicFramePr>
            <a:graphicFrameLocks noGrp="1"/>
          </p:cNvGraphicFramePr>
          <p:nvPr>
            <p:extLst>
              <p:ext uri="{D42A27DB-BD31-4B8C-83A1-F6EECF244321}">
                <p14:modId xmlns:p14="http://schemas.microsoft.com/office/powerpoint/2010/main" val="4098813816"/>
              </p:ext>
            </p:extLst>
          </p:nvPr>
        </p:nvGraphicFramePr>
        <p:xfrm>
          <a:off x="1174114" y="1974342"/>
          <a:ext cx="3352800" cy="1845753"/>
        </p:xfrm>
        <a:graphic>
          <a:graphicData uri="http://schemas.openxmlformats.org/drawingml/2006/table">
            <a:tbl>
              <a:tblPr firstRow="1" bandRow="1">
                <a:tableStyleId>{2D5ABB26-0587-4C30-8999-92F81FD0307C}</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1475">
                <a:tc>
                  <a:txBody>
                    <a:bodyPr/>
                    <a:lstStyle/>
                    <a:p>
                      <a:pPr marL="475615">
                        <a:lnSpc>
                          <a:spcPct val="100000"/>
                        </a:lnSpc>
                        <a:spcBef>
                          <a:spcPts val="315"/>
                        </a:spcBef>
                      </a:pPr>
                      <a:r>
                        <a:rPr sz="1800" b="1" i="1" dirty="0">
                          <a:latin typeface="Arial"/>
                          <a:cs typeface="Arial"/>
                        </a:rPr>
                        <a:t>A</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476250">
                        <a:lnSpc>
                          <a:spcPct val="100000"/>
                        </a:lnSpc>
                        <a:spcBef>
                          <a:spcPts val="315"/>
                        </a:spcBef>
                      </a:pPr>
                      <a:r>
                        <a:rPr sz="1800" b="1" i="1" dirty="0">
                          <a:latin typeface="Arial"/>
                          <a:cs typeface="Arial"/>
                        </a:rPr>
                        <a:t>B</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488950">
                        <a:lnSpc>
                          <a:spcPct val="100000"/>
                        </a:lnSpc>
                        <a:spcBef>
                          <a:spcPts val="315"/>
                        </a:spcBef>
                      </a:pPr>
                      <a:r>
                        <a:rPr sz="1800" b="1" i="1" dirty="0">
                          <a:latin typeface="Arial"/>
                          <a:cs typeface="Arial"/>
                        </a:rPr>
                        <a:t>F</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71475">
                <a:tc>
                  <a:txBody>
                    <a:bodyPr/>
                    <a:lstStyle/>
                    <a:p>
                      <a:pPr marL="494665">
                        <a:lnSpc>
                          <a:spcPct val="100000"/>
                        </a:lnSpc>
                        <a:spcBef>
                          <a:spcPts val="310"/>
                        </a:spcBef>
                      </a:pPr>
                      <a:r>
                        <a:rPr sz="1800" b="1" dirty="0">
                          <a:latin typeface="Arial"/>
                          <a:cs typeface="Arial"/>
                        </a:rPr>
                        <a:t>0</a:t>
                      </a:r>
                      <a:endParaRPr sz="1800">
                        <a:latin typeface="Arial"/>
                        <a:cs typeface="Arial"/>
                      </a:endParaRPr>
                    </a:p>
                  </a:txBody>
                  <a:tcPr marL="0" marR="0" marT="39370" marB="0">
                    <a:lnL w="19050">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495300">
                        <a:lnSpc>
                          <a:spcPct val="100000"/>
                        </a:lnSpc>
                        <a:spcBef>
                          <a:spcPts val="310"/>
                        </a:spcBef>
                      </a:pPr>
                      <a:r>
                        <a:rPr sz="1800" b="1" dirty="0">
                          <a:latin typeface="Arial"/>
                          <a:cs typeface="Arial"/>
                        </a:rPr>
                        <a:t>0</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495300">
                        <a:lnSpc>
                          <a:spcPct val="100000"/>
                        </a:lnSpc>
                        <a:spcBef>
                          <a:spcPts val="310"/>
                        </a:spcBef>
                      </a:pPr>
                      <a:r>
                        <a:rPr sz="1800" b="1" dirty="0">
                          <a:latin typeface="Arial"/>
                          <a:cs typeface="Arial"/>
                        </a:rPr>
                        <a:t>0</a:t>
                      </a:r>
                      <a:endParaRPr sz="1800">
                        <a:latin typeface="Arial"/>
                        <a:cs typeface="Arial"/>
                      </a:endParaRPr>
                    </a:p>
                  </a:txBody>
                  <a:tcPr marL="0" marR="0" marT="39370" marB="0">
                    <a:lnL w="12700">
                      <a:solidFill>
                        <a:srgbClr val="FFFFFF"/>
                      </a:solidFill>
                      <a:prstDash val="solid"/>
                    </a:lnL>
                    <a:lnR w="19050">
                      <a:solidFill>
                        <a:srgbClr val="FF0000"/>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318643">
                <a:tc>
                  <a:txBody>
                    <a:bodyPr/>
                    <a:lstStyle/>
                    <a:p>
                      <a:pPr marL="494665">
                        <a:lnSpc>
                          <a:spcPts val="2095"/>
                        </a:lnSpc>
                        <a:spcBef>
                          <a:spcPts val="315"/>
                        </a:spcBef>
                      </a:pPr>
                      <a:r>
                        <a:rPr sz="1800" b="1" dirty="0">
                          <a:latin typeface="Arial"/>
                          <a:cs typeface="Arial"/>
                        </a:rPr>
                        <a:t>1</a:t>
                      </a:r>
                      <a:endParaRPr sz="1800">
                        <a:latin typeface="Arial"/>
                        <a:cs typeface="Arial"/>
                      </a:endParaRPr>
                    </a:p>
                  </a:txBody>
                  <a:tcPr marL="0" marR="0" marT="40005" marB="0">
                    <a:lnL w="19050">
                      <a:solidFill>
                        <a:srgbClr val="FF0000"/>
                      </a:solidFill>
                      <a:prstDash val="solid"/>
                    </a:lnL>
                    <a:lnR w="12700">
                      <a:solidFill>
                        <a:srgbClr val="FFFFFF"/>
                      </a:solidFill>
                      <a:prstDash val="solid"/>
                    </a:lnR>
                    <a:lnT w="12700">
                      <a:solidFill>
                        <a:srgbClr val="FFFFFF"/>
                      </a:solidFill>
                      <a:prstDash val="solid"/>
                    </a:lnT>
                    <a:lnB w="19050">
                      <a:solidFill>
                        <a:srgbClr val="FF0000"/>
                      </a:solidFill>
                      <a:prstDash val="solid"/>
                    </a:lnB>
                    <a:solidFill>
                      <a:srgbClr val="F3F8F9"/>
                    </a:solidFill>
                  </a:tcPr>
                </a:tc>
                <a:tc>
                  <a:txBody>
                    <a:bodyPr/>
                    <a:lstStyle/>
                    <a:p>
                      <a:pPr marL="495300">
                        <a:lnSpc>
                          <a:spcPts val="2095"/>
                        </a:lnSpc>
                        <a:spcBef>
                          <a:spcPts val="315"/>
                        </a:spcBef>
                      </a:pPr>
                      <a:r>
                        <a:rPr sz="1800" b="1" dirty="0">
                          <a:latin typeface="Arial"/>
                          <a:cs typeface="Arial"/>
                        </a:rPr>
                        <a:t>0</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FF0000"/>
                      </a:solidFill>
                      <a:prstDash val="solid"/>
                    </a:lnB>
                    <a:solidFill>
                      <a:srgbClr val="F3F8F9"/>
                    </a:solidFill>
                  </a:tcPr>
                </a:tc>
                <a:tc>
                  <a:txBody>
                    <a:bodyPr/>
                    <a:lstStyle/>
                    <a:p>
                      <a:pPr marL="495300">
                        <a:lnSpc>
                          <a:spcPts val="2095"/>
                        </a:lnSpc>
                        <a:spcBef>
                          <a:spcPts val="315"/>
                        </a:spcBef>
                      </a:pPr>
                      <a:r>
                        <a:rPr sz="1800" b="1" dirty="0">
                          <a:latin typeface="Arial"/>
                          <a:cs typeface="Arial"/>
                        </a:rPr>
                        <a:t>0</a:t>
                      </a:r>
                      <a:endParaRPr sz="1800">
                        <a:latin typeface="Arial"/>
                        <a:cs typeface="Arial"/>
                      </a:endParaRPr>
                    </a:p>
                  </a:txBody>
                  <a:tcPr marL="0" marR="0" marT="40005" marB="0">
                    <a:lnL w="12700">
                      <a:solidFill>
                        <a:srgbClr val="FFFFFF"/>
                      </a:solidFill>
                      <a:prstDash val="solid"/>
                    </a:lnL>
                    <a:lnR w="19050">
                      <a:solidFill>
                        <a:srgbClr val="FF0000"/>
                      </a:solidFill>
                      <a:prstDash val="solid"/>
                    </a:lnR>
                    <a:lnT w="12700">
                      <a:solidFill>
                        <a:srgbClr val="FFFFFF"/>
                      </a:solidFill>
                      <a:prstDash val="solid"/>
                    </a:lnT>
                    <a:lnB w="19050">
                      <a:solidFill>
                        <a:srgbClr val="FF0000"/>
                      </a:solidFill>
                      <a:prstDash val="solid"/>
                    </a:lnB>
                    <a:solidFill>
                      <a:srgbClr val="F3F8F9"/>
                    </a:solidFill>
                  </a:tcPr>
                </a:tc>
                <a:extLst>
                  <a:ext uri="{0D108BD9-81ED-4DB2-BD59-A6C34878D82A}">
                    <a16:rowId xmlns:a16="http://schemas.microsoft.com/office/drawing/2014/main" val="10002"/>
                  </a:ext>
                </a:extLst>
              </a:tr>
              <a:tr h="69913">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R w="12700">
                      <a:solidFill>
                        <a:srgbClr val="FFFFFF"/>
                      </a:solidFill>
                      <a:prstDash val="solid"/>
                    </a:lnR>
                    <a:lnT w="19050">
                      <a:solidFill>
                        <a:srgbClr val="FF0000"/>
                      </a:solidFill>
                      <a:prstDash val="solid"/>
                    </a:lnT>
                    <a:lnB w="19050">
                      <a:solidFill>
                        <a:srgbClr val="0000CC"/>
                      </a:solidFill>
                      <a:prstDash val="solid"/>
                    </a:lnB>
                    <a:solidFill>
                      <a:srgbClr val="E7F3F4"/>
                    </a:solidFill>
                  </a:tcPr>
                </a:tc>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R w="12700">
                      <a:solidFill>
                        <a:srgbClr val="FFFFFF"/>
                      </a:solidFill>
                      <a:prstDash val="solid"/>
                    </a:lnR>
                    <a:lnT w="19050">
                      <a:solidFill>
                        <a:srgbClr val="FF0000"/>
                      </a:solidFill>
                      <a:prstDash val="solid"/>
                    </a:lnT>
                    <a:lnB w="19050">
                      <a:solidFill>
                        <a:srgbClr val="0000CC"/>
                      </a:solidFill>
                      <a:prstDash val="solid"/>
                    </a:lnB>
                    <a:solidFill>
                      <a:srgbClr val="E7F3F4"/>
                    </a:solidFill>
                  </a:tcPr>
                </a:tc>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R w="12700">
                      <a:solidFill>
                        <a:srgbClr val="FFFFFF"/>
                      </a:solidFill>
                      <a:prstDash val="solid"/>
                    </a:lnR>
                    <a:lnT w="19050">
                      <a:solidFill>
                        <a:srgbClr val="FF0000"/>
                      </a:solidFill>
                      <a:prstDash val="solid"/>
                    </a:lnT>
                    <a:lnB w="19050">
                      <a:solidFill>
                        <a:srgbClr val="0000CC"/>
                      </a:solidFill>
                      <a:prstDash val="solid"/>
                    </a:lnB>
                    <a:solidFill>
                      <a:srgbClr val="E7F3F4"/>
                    </a:solidFill>
                  </a:tcPr>
                </a:tc>
                <a:extLst>
                  <a:ext uri="{0D108BD9-81ED-4DB2-BD59-A6C34878D82A}">
                    <a16:rowId xmlns:a16="http://schemas.microsoft.com/office/drawing/2014/main" val="10003"/>
                  </a:ext>
                </a:extLst>
              </a:tr>
              <a:tr h="354393">
                <a:tc>
                  <a:txBody>
                    <a:bodyPr/>
                    <a:lstStyle/>
                    <a:p>
                      <a:pPr marL="494665">
                        <a:lnSpc>
                          <a:spcPct val="100000"/>
                        </a:lnSpc>
                        <a:spcBef>
                          <a:spcPts val="180"/>
                        </a:spcBef>
                      </a:pPr>
                      <a:r>
                        <a:rPr sz="1800" b="1" dirty="0">
                          <a:latin typeface="Arial"/>
                          <a:cs typeface="Arial"/>
                        </a:rPr>
                        <a:t>0</a:t>
                      </a:r>
                      <a:endParaRPr sz="1800">
                        <a:latin typeface="Arial"/>
                        <a:cs typeface="Arial"/>
                      </a:endParaRPr>
                    </a:p>
                  </a:txBody>
                  <a:tcPr marL="0" marR="0" marT="22860" marB="0">
                    <a:lnL w="19050">
                      <a:solidFill>
                        <a:srgbClr val="0000CC"/>
                      </a:solidFill>
                      <a:prstDash val="solid"/>
                    </a:lnL>
                    <a:lnR w="12700">
                      <a:solidFill>
                        <a:srgbClr val="FFFFFF"/>
                      </a:solidFill>
                      <a:prstDash val="solid"/>
                    </a:lnR>
                    <a:lnT w="19050">
                      <a:solidFill>
                        <a:srgbClr val="0000CC"/>
                      </a:solidFill>
                      <a:prstDash val="solid"/>
                    </a:lnT>
                    <a:lnB w="12700">
                      <a:solidFill>
                        <a:srgbClr val="FFFFFF"/>
                      </a:solidFill>
                      <a:prstDash val="solid"/>
                    </a:lnB>
                    <a:solidFill>
                      <a:srgbClr val="E7F3F4"/>
                    </a:solidFill>
                  </a:tcPr>
                </a:tc>
                <a:tc>
                  <a:txBody>
                    <a:bodyPr/>
                    <a:lstStyle/>
                    <a:p>
                      <a:pPr marL="495300">
                        <a:lnSpc>
                          <a:spcPct val="100000"/>
                        </a:lnSpc>
                        <a:spcBef>
                          <a:spcPts val="180"/>
                        </a:spcBef>
                      </a:pPr>
                      <a:r>
                        <a:rPr sz="1800" b="1" dirty="0">
                          <a:latin typeface="Arial"/>
                          <a:cs typeface="Arial"/>
                        </a:rPr>
                        <a:t>1</a:t>
                      </a:r>
                      <a:endParaRPr sz="1800">
                        <a:latin typeface="Arial"/>
                        <a:cs typeface="Arial"/>
                      </a:endParaRPr>
                    </a:p>
                  </a:txBody>
                  <a:tcPr marL="0" marR="0" marT="22860" marB="0">
                    <a:lnL w="12700">
                      <a:solidFill>
                        <a:srgbClr val="FFFFFF"/>
                      </a:solidFill>
                      <a:prstDash val="solid"/>
                    </a:lnL>
                    <a:lnR w="12700">
                      <a:solidFill>
                        <a:srgbClr val="FFFFFF"/>
                      </a:solidFill>
                      <a:prstDash val="solid"/>
                    </a:lnR>
                    <a:lnT w="19050">
                      <a:solidFill>
                        <a:srgbClr val="0000CC"/>
                      </a:solidFill>
                      <a:prstDash val="solid"/>
                    </a:lnT>
                    <a:lnB w="12700">
                      <a:solidFill>
                        <a:srgbClr val="FFFFFF"/>
                      </a:solidFill>
                      <a:prstDash val="solid"/>
                    </a:lnB>
                    <a:solidFill>
                      <a:srgbClr val="E7F3F4"/>
                    </a:solidFill>
                  </a:tcPr>
                </a:tc>
                <a:tc>
                  <a:txBody>
                    <a:bodyPr/>
                    <a:lstStyle/>
                    <a:p>
                      <a:pPr marL="495300">
                        <a:lnSpc>
                          <a:spcPct val="100000"/>
                        </a:lnSpc>
                        <a:spcBef>
                          <a:spcPts val="180"/>
                        </a:spcBef>
                      </a:pPr>
                      <a:r>
                        <a:rPr sz="1800" b="1" dirty="0">
                          <a:latin typeface="Arial"/>
                          <a:cs typeface="Arial"/>
                        </a:rPr>
                        <a:t>0</a:t>
                      </a:r>
                      <a:endParaRPr sz="1800">
                        <a:latin typeface="Arial"/>
                        <a:cs typeface="Arial"/>
                      </a:endParaRPr>
                    </a:p>
                  </a:txBody>
                  <a:tcPr marL="0" marR="0" marT="22860" marB="0">
                    <a:lnL w="12700">
                      <a:solidFill>
                        <a:srgbClr val="FFFFFF"/>
                      </a:solidFill>
                      <a:prstDash val="solid"/>
                    </a:lnL>
                    <a:lnR w="19050">
                      <a:solidFill>
                        <a:srgbClr val="0000CC"/>
                      </a:solidFill>
                      <a:prstDash val="solid"/>
                    </a:lnR>
                    <a:lnT w="19050">
                      <a:solidFill>
                        <a:srgbClr val="0000CC"/>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4"/>
                  </a:ext>
                </a:extLst>
              </a:tr>
              <a:tr h="359854">
                <a:tc>
                  <a:txBody>
                    <a:bodyPr/>
                    <a:lstStyle/>
                    <a:p>
                      <a:pPr marL="494665">
                        <a:lnSpc>
                          <a:spcPct val="100000"/>
                        </a:lnSpc>
                        <a:spcBef>
                          <a:spcPts val="315"/>
                        </a:spcBef>
                      </a:pPr>
                      <a:r>
                        <a:rPr sz="1800" b="1" dirty="0">
                          <a:latin typeface="Arial"/>
                          <a:cs typeface="Arial"/>
                        </a:rPr>
                        <a:t>1</a:t>
                      </a:r>
                      <a:endParaRPr sz="1800">
                        <a:latin typeface="Arial"/>
                        <a:cs typeface="Arial"/>
                      </a:endParaRPr>
                    </a:p>
                  </a:txBody>
                  <a:tcPr marL="0" marR="0" marT="40005" marB="0">
                    <a:lnL w="19050">
                      <a:solidFill>
                        <a:srgbClr val="0000CC"/>
                      </a:solidFill>
                      <a:prstDash val="solid"/>
                    </a:lnL>
                    <a:lnR w="12700">
                      <a:solidFill>
                        <a:srgbClr val="FFFFFF"/>
                      </a:solidFill>
                      <a:prstDash val="solid"/>
                    </a:lnR>
                    <a:lnT w="12700">
                      <a:solidFill>
                        <a:srgbClr val="FFFFFF"/>
                      </a:solidFill>
                      <a:prstDash val="solid"/>
                    </a:lnT>
                    <a:lnB w="19050">
                      <a:solidFill>
                        <a:srgbClr val="0000CC"/>
                      </a:solidFill>
                      <a:prstDash val="solid"/>
                    </a:lnB>
                    <a:solidFill>
                      <a:srgbClr val="F3F8F9"/>
                    </a:solidFill>
                  </a:tcPr>
                </a:tc>
                <a:tc>
                  <a:txBody>
                    <a:bodyPr/>
                    <a:lstStyle/>
                    <a:p>
                      <a:pPr marL="495300">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0000CC"/>
                      </a:solidFill>
                      <a:prstDash val="solid"/>
                    </a:lnB>
                    <a:solidFill>
                      <a:srgbClr val="F3F8F9"/>
                    </a:solidFill>
                  </a:tcPr>
                </a:tc>
                <a:tc>
                  <a:txBody>
                    <a:bodyPr/>
                    <a:lstStyle/>
                    <a:p>
                      <a:pPr marL="495300">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9050">
                      <a:solidFill>
                        <a:srgbClr val="0000CC"/>
                      </a:solidFill>
                      <a:prstDash val="solid"/>
                    </a:lnR>
                    <a:lnT w="12700">
                      <a:solidFill>
                        <a:srgbClr val="FFFFFF"/>
                      </a:solidFill>
                      <a:prstDash val="solid"/>
                    </a:lnT>
                    <a:lnB w="19050">
                      <a:solidFill>
                        <a:srgbClr val="0000CC"/>
                      </a:solidFill>
                      <a:prstDash val="solid"/>
                    </a:lnB>
                    <a:solidFill>
                      <a:srgbClr val="F3F8F9"/>
                    </a:solidFill>
                  </a:tcPr>
                </a:tc>
                <a:extLst>
                  <a:ext uri="{0D108BD9-81ED-4DB2-BD59-A6C34878D82A}">
                    <a16:rowId xmlns:a16="http://schemas.microsoft.com/office/drawing/2014/main" val="10005"/>
                  </a:ext>
                </a:extLst>
              </a:tr>
            </a:tbl>
          </a:graphicData>
        </a:graphic>
      </p:graphicFrame>
      <p:sp>
        <p:nvSpPr>
          <p:cNvPr id="4" name="object 4"/>
          <p:cNvSpPr txBox="1"/>
          <p:nvPr/>
        </p:nvSpPr>
        <p:spPr>
          <a:xfrm>
            <a:off x="1511554" y="1519682"/>
            <a:ext cx="3498215" cy="2168525"/>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4099"/>
                </a:solidFill>
                <a:latin typeface="Arial"/>
                <a:cs typeface="Arial"/>
              </a:rPr>
              <a:t>PTL</a:t>
            </a:r>
            <a:r>
              <a:rPr sz="2000" b="1" spc="-45" dirty="0">
                <a:solidFill>
                  <a:srgbClr val="004099"/>
                </a:solidFill>
                <a:latin typeface="Arial"/>
                <a:cs typeface="Arial"/>
              </a:rPr>
              <a:t> </a:t>
            </a:r>
            <a:r>
              <a:rPr sz="2000" b="1" spc="-5" dirty="0">
                <a:solidFill>
                  <a:srgbClr val="004099"/>
                </a:solidFill>
                <a:latin typeface="Arial"/>
                <a:cs typeface="Arial"/>
              </a:rPr>
              <a:t>2-input</a:t>
            </a:r>
            <a:r>
              <a:rPr sz="2000" b="1" spc="-85" dirty="0">
                <a:solidFill>
                  <a:srgbClr val="004099"/>
                </a:solidFill>
                <a:latin typeface="Arial"/>
                <a:cs typeface="Arial"/>
              </a:rPr>
              <a:t> </a:t>
            </a:r>
            <a:r>
              <a:rPr sz="2000" b="1" spc="-5" dirty="0">
                <a:solidFill>
                  <a:srgbClr val="004099"/>
                </a:solidFill>
                <a:latin typeface="Arial"/>
                <a:cs typeface="Arial"/>
              </a:rPr>
              <a:t>AND Gate</a:t>
            </a:r>
            <a:endParaRPr sz="2000" dirty="0">
              <a:latin typeface="Arial"/>
              <a:cs typeface="Arial"/>
            </a:endParaRPr>
          </a:p>
          <a:p>
            <a:pPr>
              <a:lnSpc>
                <a:spcPct val="100000"/>
              </a:lnSpc>
            </a:pPr>
            <a:endParaRPr sz="2200" dirty="0">
              <a:latin typeface="Arial"/>
              <a:cs typeface="Arial"/>
            </a:endParaRPr>
          </a:p>
          <a:p>
            <a:pPr>
              <a:lnSpc>
                <a:spcPct val="100000"/>
              </a:lnSpc>
              <a:spcBef>
                <a:spcPts val="10"/>
              </a:spcBef>
            </a:pPr>
            <a:endParaRPr sz="2150" dirty="0">
              <a:latin typeface="Arial"/>
              <a:cs typeface="Arial"/>
            </a:endParaRPr>
          </a:p>
          <a:p>
            <a:pPr marL="3227705">
              <a:lnSpc>
                <a:spcPct val="100000"/>
              </a:lnSpc>
            </a:pPr>
            <a:r>
              <a:rPr sz="2800" b="1" dirty="0">
                <a:solidFill>
                  <a:srgbClr val="FF0000"/>
                </a:solidFill>
                <a:latin typeface="Arial"/>
                <a:cs typeface="Arial"/>
              </a:rPr>
              <a:t>0</a:t>
            </a:r>
            <a:endParaRPr sz="2800" dirty="0">
              <a:latin typeface="Arial"/>
              <a:cs typeface="Arial"/>
            </a:endParaRPr>
          </a:p>
          <a:p>
            <a:pPr marL="3227705">
              <a:lnSpc>
                <a:spcPct val="100000"/>
              </a:lnSpc>
              <a:spcBef>
                <a:spcPts val="2740"/>
              </a:spcBef>
            </a:pPr>
            <a:r>
              <a:rPr sz="2800" b="1" i="1" dirty="0">
                <a:solidFill>
                  <a:srgbClr val="0000CC"/>
                </a:solidFill>
                <a:latin typeface="Arial"/>
                <a:cs typeface="Arial"/>
              </a:rPr>
              <a:t>A</a:t>
            </a:r>
            <a:endParaRPr sz="2800" dirty="0">
              <a:latin typeface="Arial"/>
              <a:cs typeface="Arial"/>
            </a:endParaRPr>
          </a:p>
        </p:txBody>
      </p:sp>
      <p:sp>
        <p:nvSpPr>
          <p:cNvPr id="5" name="object 5"/>
          <p:cNvSpPr txBox="1"/>
          <p:nvPr/>
        </p:nvSpPr>
        <p:spPr>
          <a:xfrm>
            <a:off x="1944623" y="3981195"/>
            <a:ext cx="1825625" cy="391160"/>
          </a:xfrm>
          <a:prstGeom prst="rect">
            <a:avLst/>
          </a:prstGeom>
        </p:spPr>
        <p:txBody>
          <a:bodyPr vert="horz" wrap="square" lIns="0" tIns="12700" rIns="0" bIns="0" rtlCol="0">
            <a:spAutoFit/>
          </a:bodyPr>
          <a:lstStyle/>
          <a:p>
            <a:pPr marL="12700">
              <a:lnSpc>
                <a:spcPct val="100000"/>
              </a:lnSpc>
              <a:spcBef>
                <a:spcPts val="100"/>
              </a:spcBef>
            </a:pPr>
            <a:r>
              <a:rPr sz="2400" b="1" i="1" spc="-5" dirty="0">
                <a:solidFill>
                  <a:srgbClr val="FF0000"/>
                </a:solidFill>
                <a:latin typeface="Arial"/>
                <a:cs typeface="Arial"/>
              </a:rPr>
              <a:t>B</a:t>
            </a:r>
            <a:r>
              <a:rPr sz="2400" b="1" i="1" spc="-35" dirty="0">
                <a:solidFill>
                  <a:srgbClr val="FF0000"/>
                </a:solidFill>
                <a:latin typeface="Arial"/>
                <a:cs typeface="Arial"/>
              </a:rPr>
              <a:t> </a:t>
            </a:r>
            <a:r>
              <a:rPr sz="2400" b="1" i="1" spc="-5" dirty="0">
                <a:solidFill>
                  <a:srgbClr val="FF0000"/>
                </a:solidFill>
                <a:latin typeface="Arial"/>
                <a:cs typeface="Arial"/>
              </a:rPr>
              <a:t>controls</a:t>
            </a:r>
            <a:r>
              <a:rPr sz="2400" b="1" i="1" spc="-114" dirty="0">
                <a:solidFill>
                  <a:srgbClr val="FF0000"/>
                </a:solidFill>
                <a:latin typeface="Arial"/>
                <a:cs typeface="Arial"/>
              </a:rPr>
              <a:t> </a:t>
            </a:r>
            <a:r>
              <a:rPr sz="2400" b="1" i="1" spc="-5" dirty="0">
                <a:solidFill>
                  <a:srgbClr val="FF0000"/>
                </a:solidFill>
                <a:latin typeface="Arial"/>
                <a:cs typeface="Arial"/>
              </a:rPr>
              <a:t>A</a:t>
            </a:r>
            <a:endParaRPr sz="2400">
              <a:latin typeface="Arial"/>
              <a:cs typeface="Arial"/>
            </a:endParaRPr>
          </a:p>
        </p:txBody>
      </p:sp>
      <p:sp>
        <p:nvSpPr>
          <p:cNvPr id="6" name="object 6"/>
          <p:cNvSpPr txBox="1"/>
          <p:nvPr/>
        </p:nvSpPr>
        <p:spPr>
          <a:xfrm>
            <a:off x="8718937" y="1637284"/>
            <a:ext cx="230759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Arial"/>
                <a:cs typeface="Arial"/>
              </a:rPr>
              <a:t>4</a:t>
            </a:r>
            <a:r>
              <a:rPr sz="1800" b="1" spc="-25" dirty="0">
                <a:solidFill>
                  <a:srgbClr val="FF0000"/>
                </a:solidFill>
                <a:latin typeface="Arial"/>
                <a:cs typeface="Arial"/>
              </a:rPr>
              <a:t> </a:t>
            </a:r>
            <a:r>
              <a:rPr sz="1800" b="1" spc="-10" dirty="0">
                <a:solidFill>
                  <a:srgbClr val="FF0000"/>
                </a:solidFill>
                <a:latin typeface="Arial"/>
                <a:cs typeface="Arial"/>
              </a:rPr>
              <a:t>Transistors</a:t>
            </a:r>
            <a:r>
              <a:rPr sz="1800" b="1" spc="-25" dirty="0">
                <a:solidFill>
                  <a:srgbClr val="FF0000"/>
                </a:solidFill>
                <a:latin typeface="Arial"/>
                <a:cs typeface="Arial"/>
              </a:rPr>
              <a:t> </a:t>
            </a:r>
            <a:r>
              <a:rPr sz="1800" b="1" dirty="0">
                <a:solidFill>
                  <a:srgbClr val="FF0000"/>
                </a:solidFill>
                <a:latin typeface="Arial"/>
                <a:cs typeface="Arial"/>
              </a:rPr>
              <a:t>in</a:t>
            </a:r>
            <a:r>
              <a:rPr sz="1800" b="1" spc="-25" dirty="0">
                <a:solidFill>
                  <a:srgbClr val="FF0000"/>
                </a:solidFill>
                <a:latin typeface="Arial"/>
                <a:cs typeface="Arial"/>
              </a:rPr>
              <a:t> </a:t>
            </a:r>
            <a:r>
              <a:rPr sz="1800" b="1" spc="-30" dirty="0">
                <a:solidFill>
                  <a:srgbClr val="FF0000"/>
                </a:solidFill>
                <a:latin typeface="Arial"/>
                <a:cs typeface="Arial"/>
              </a:rPr>
              <a:t>Total</a:t>
            </a:r>
            <a:endParaRPr sz="1800" dirty="0">
              <a:latin typeface="Arial"/>
              <a:cs typeface="Arial"/>
            </a:endParaRPr>
          </a:p>
        </p:txBody>
      </p:sp>
      <p:sp>
        <p:nvSpPr>
          <p:cNvPr id="7" name="文本框 6">
            <a:extLst>
              <a:ext uri="{FF2B5EF4-FFF2-40B4-BE49-F238E27FC236}">
                <a16:creationId xmlns:a16="http://schemas.microsoft.com/office/drawing/2014/main" id="{12E2296B-81E5-FACB-4C54-59143F9F0977}"/>
              </a:ext>
            </a:extLst>
          </p:cNvPr>
          <p:cNvSpPr txBox="1"/>
          <p:nvPr/>
        </p:nvSpPr>
        <p:spPr>
          <a:xfrm>
            <a:off x="681824" y="4545971"/>
            <a:ext cx="4567173" cy="1138773"/>
          </a:xfrm>
          <a:prstGeom prst="rect">
            <a:avLst/>
          </a:prstGeom>
          <a:noFill/>
        </p:spPr>
        <p:txBody>
          <a:bodyPr wrap="square" rtlCol="0">
            <a:spAutoFit/>
          </a:bodyPr>
          <a:lstStyle/>
          <a:p>
            <a:r>
              <a:rPr lang="zh-CN" altLang="en-US" sz="2000" dirty="0"/>
              <a:t>观察不同情况下输出</a:t>
            </a:r>
            <a:r>
              <a:rPr lang="en-US" altLang="zh-CN" sz="2000" dirty="0"/>
              <a:t>F</a:t>
            </a:r>
            <a:r>
              <a:rPr lang="zh-CN" altLang="en-US" sz="2000" dirty="0"/>
              <a:t>与输入的关系：</a:t>
            </a:r>
            <a:endParaRPr lang="en-US" altLang="zh-CN" sz="2000" dirty="0"/>
          </a:p>
          <a:p>
            <a:pPr marL="285750" indent="-285750">
              <a:buFont typeface="Arial" panose="020B0604020202020204" pitchFamily="34" charset="0"/>
              <a:buChar char="•"/>
            </a:pPr>
            <a:r>
              <a:rPr lang="en-US" altLang="zh-CN" sz="2400" b="1" dirty="0"/>
              <a:t>B=0</a:t>
            </a:r>
            <a:r>
              <a:rPr lang="zh-CN" altLang="en-US" sz="2400" dirty="0"/>
              <a:t>：</a:t>
            </a:r>
            <a:r>
              <a:rPr lang="en-US" altLang="zh-CN" sz="2400" dirty="0"/>
              <a:t>F</a:t>
            </a:r>
            <a:r>
              <a:rPr lang="zh-CN" altLang="en-US" sz="2400" dirty="0"/>
              <a:t>恒为</a:t>
            </a:r>
            <a:r>
              <a:rPr lang="en-US" altLang="zh-CN" sz="2400" dirty="0"/>
              <a:t>0</a:t>
            </a:r>
          </a:p>
          <a:p>
            <a:pPr marL="285750" indent="-285750">
              <a:buFont typeface="Arial" panose="020B0604020202020204" pitchFamily="34" charset="0"/>
              <a:buChar char="•"/>
            </a:pPr>
            <a:r>
              <a:rPr lang="en-US" altLang="zh-CN" sz="2400" b="1" dirty="0"/>
              <a:t>B=1</a:t>
            </a:r>
            <a:r>
              <a:rPr lang="zh-CN" altLang="en-US" sz="2400" dirty="0"/>
              <a:t>：</a:t>
            </a:r>
            <a:r>
              <a:rPr lang="en-US" altLang="zh-CN" sz="2400" dirty="0"/>
              <a:t>F=A</a:t>
            </a:r>
            <a:endParaRPr lang="zh-CN" altLang="en-US" sz="2400" dirty="0"/>
          </a:p>
        </p:txBody>
      </p:sp>
      <p:sp>
        <p:nvSpPr>
          <p:cNvPr id="10" name="矩形: 圆角 9">
            <a:extLst>
              <a:ext uri="{FF2B5EF4-FFF2-40B4-BE49-F238E27FC236}">
                <a16:creationId xmlns:a16="http://schemas.microsoft.com/office/drawing/2014/main" id="{80D9399C-90E5-FDCE-C9F7-F93335B0F88E}"/>
              </a:ext>
            </a:extLst>
          </p:cNvPr>
          <p:cNvSpPr/>
          <p:nvPr/>
        </p:nvSpPr>
        <p:spPr>
          <a:xfrm>
            <a:off x="5410200" y="3652934"/>
            <a:ext cx="5796027" cy="574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练习：使用互补</a:t>
            </a:r>
            <a:r>
              <a:rPr lang="en-US" altLang="zh-CN" dirty="0"/>
              <a:t>CMOS</a:t>
            </a:r>
            <a:r>
              <a:rPr lang="zh-CN" altLang="en-US" dirty="0"/>
              <a:t>方法设计需要多少个</a:t>
            </a:r>
            <a:r>
              <a:rPr lang="en-US" altLang="zh-CN" dirty="0"/>
              <a:t>Transistor</a:t>
            </a:r>
            <a:r>
              <a:rPr lang="zh-CN" altLang="en-US" dirty="0"/>
              <a:t>？</a:t>
            </a:r>
          </a:p>
        </p:txBody>
      </p:sp>
      <p:sp>
        <p:nvSpPr>
          <p:cNvPr id="12" name="文本框 11">
            <a:extLst>
              <a:ext uri="{FF2B5EF4-FFF2-40B4-BE49-F238E27FC236}">
                <a16:creationId xmlns:a16="http://schemas.microsoft.com/office/drawing/2014/main" id="{96606387-7B8C-D7A4-DE6B-B49701613D2E}"/>
              </a:ext>
            </a:extLst>
          </p:cNvPr>
          <p:cNvSpPr txBox="1"/>
          <p:nvPr/>
        </p:nvSpPr>
        <p:spPr>
          <a:xfrm>
            <a:off x="7839655" y="4265043"/>
            <a:ext cx="4038600" cy="369332"/>
          </a:xfrm>
          <a:prstGeom prst="rect">
            <a:avLst/>
          </a:prstGeom>
          <a:noFill/>
        </p:spPr>
        <p:txBody>
          <a:bodyPr wrap="square" rtlCol="0">
            <a:spAutoFit/>
          </a:bodyPr>
          <a:lstStyle/>
          <a:p>
            <a:r>
              <a:rPr lang="en-US" altLang="zh-CN" b="1" dirty="0">
                <a:solidFill>
                  <a:schemeClr val="tx1">
                    <a:lumMod val="65000"/>
                    <a:lumOff val="35000"/>
                  </a:schemeClr>
                </a:solidFill>
              </a:rPr>
              <a:t>2</a:t>
            </a:r>
            <a:r>
              <a:rPr lang="zh-CN" altLang="en-US" b="1" dirty="0">
                <a:solidFill>
                  <a:schemeClr val="tx1">
                    <a:lumMod val="65000"/>
                    <a:lumOff val="35000"/>
                  </a:schemeClr>
                </a:solidFill>
              </a:rPr>
              <a:t>输入的</a:t>
            </a:r>
            <a:r>
              <a:rPr lang="en-US" altLang="zh-CN" b="1" dirty="0">
                <a:solidFill>
                  <a:schemeClr val="tx1">
                    <a:lumMod val="65000"/>
                    <a:lumOff val="35000"/>
                  </a:schemeClr>
                </a:solidFill>
              </a:rPr>
              <a:t>NAND+</a:t>
            </a:r>
            <a:r>
              <a:rPr lang="zh-CN" altLang="en-US" b="1" dirty="0">
                <a:solidFill>
                  <a:schemeClr val="tx1">
                    <a:lumMod val="65000"/>
                    <a:lumOff val="35000"/>
                  </a:schemeClr>
                </a:solidFill>
              </a:rPr>
              <a:t>反相器，</a:t>
            </a:r>
            <a:r>
              <a:rPr lang="en-US" altLang="zh-CN" b="1" dirty="0">
                <a:solidFill>
                  <a:schemeClr val="tx1">
                    <a:lumMod val="65000"/>
                    <a:lumOff val="35000"/>
                  </a:schemeClr>
                </a:solidFill>
              </a:rPr>
              <a:t>6</a:t>
            </a:r>
            <a:r>
              <a:rPr lang="zh-CN" altLang="en-US" b="1" dirty="0">
                <a:solidFill>
                  <a:schemeClr val="tx1">
                    <a:lumMod val="65000"/>
                    <a:lumOff val="35000"/>
                  </a:schemeClr>
                </a:solidFill>
              </a:rPr>
              <a:t>个</a:t>
            </a:r>
          </a:p>
        </p:txBody>
      </p:sp>
      <p:pic>
        <p:nvPicPr>
          <p:cNvPr id="14" name="图片 13">
            <a:extLst>
              <a:ext uri="{FF2B5EF4-FFF2-40B4-BE49-F238E27FC236}">
                <a16:creationId xmlns:a16="http://schemas.microsoft.com/office/drawing/2014/main" id="{A3EBF5E5-9E3D-BFE5-475F-FB543BC363E9}"/>
              </a:ext>
            </a:extLst>
          </p:cNvPr>
          <p:cNvPicPr>
            <a:picLocks noChangeAspect="1"/>
          </p:cNvPicPr>
          <p:nvPr/>
        </p:nvPicPr>
        <p:blipFill>
          <a:blip r:embed="rId4"/>
          <a:stretch>
            <a:fillRect/>
          </a:stretch>
        </p:blipFill>
        <p:spPr>
          <a:xfrm>
            <a:off x="5577422" y="4343863"/>
            <a:ext cx="1335294" cy="2478305"/>
          </a:xfrm>
          <a:prstGeom prst="rect">
            <a:avLst/>
          </a:prstGeom>
        </p:spPr>
      </p:pic>
      <p:pic>
        <p:nvPicPr>
          <p:cNvPr id="16" name="图片 15">
            <a:extLst>
              <a:ext uri="{FF2B5EF4-FFF2-40B4-BE49-F238E27FC236}">
                <a16:creationId xmlns:a16="http://schemas.microsoft.com/office/drawing/2014/main" id="{A83372C7-49E5-FFEE-75A6-FE389CFEAD73}"/>
              </a:ext>
            </a:extLst>
          </p:cNvPr>
          <p:cNvPicPr>
            <a:picLocks noChangeAspect="1"/>
          </p:cNvPicPr>
          <p:nvPr/>
        </p:nvPicPr>
        <p:blipFill>
          <a:blip r:embed="rId5"/>
          <a:stretch>
            <a:fillRect/>
          </a:stretch>
        </p:blipFill>
        <p:spPr>
          <a:xfrm>
            <a:off x="7315200" y="4799989"/>
            <a:ext cx="1546929" cy="1769509"/>
          </a:xfrm>
          <a:prstGeom prst="rect">
            <a:avLst/>
          </a:prstGeom>
        </p:spPr>
      </p:pic>
      <p:sp>
        <p:nvSpPr>
          <p:cNvPr id="17" name="文本框 16">
            <a:extLst>
              <a:ext uri="{FF2B5EF4-FFF2-40B4-BE49-F238E27FC236}">
                <a16:creationId xmlns:a16="http://schemas.microsoft.com/office/drawing/2014/main" id="{A32333C3-7C9B-61B1-558C-11EB27A3A219}"/>
              </a:ext>
            </a:extLst>
          </p:cNvPr>
          <p:cNvSpPr txBox="1"/>
          <p:nvPr/>
        </p:nvSpPr>
        <p:spPr>
          <a:xfrm>
            <a:off x="6912716" y="5317659"/>
            <a:ext cx="402484" cy="461665"/>
          </a:xfrm>
          <a:prstGeom prst="rect">
            <a:avLst/>
          </a:prstGeom>
          <a:noFill/>
        </p:spPr>
        <p:txBody>
          <a:bodyPr wrap="square" rtlCol="0">
            <a:spAutoFit/>
          </a:bodyPr>
          <a:lstStyle/>
          <a:p>
            <a:r>
              <a:rPr lang="en-US" altLang="zh-CN" sz="2400" b="1" dirty="0"/>
              <a:t>+</a:t>
            </a:r>
            <a:endParaRPr lang="zh-CN" altLang="en-US" sz="2400" b="1" dirty="0"/>
          </a:p>
        </p:txBody>
      </p:sp>
      <p:sp>
        <p:nvSpPr>
          <p:cNvPr id="18" name="灯片编号占位符 17">
            <a:extLst>
              <a:ext uri="{FF2B5EF4-FFF2-40B4-BE49-F238E27FC236}">
                <a16:creationId xmlns:a16="http://schemas.microsoft.com/office/drawing/2014/main" id="{03E3EC54-AB3A-E335-843A-4A43EBEBFCBA}"/>
              </a:ext>
            </a:extLst>
          </p:cNvPr>
          <p:cNvSpPr>
            <a:spLocks noGrp="1"/>
          </p:cNvSpPr>
          <p:nvPr>
            <p:ph type="sldNum" sz="quarter" idx="7"/>
          </p:nvPr>
        </p:nvSpPr>
        <p:spPr/>
        <p:txBody>
          <a:bodyPr/>
          <a:lstStyle/>
          <a:p>
            <a:fld id="{B6F15528-21DE-4FAA-801E-634DDDAF4B2B}" type="slidenum">
              <a:rPr lang="en-US" altLang="zh-CN"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0547" y="199472"/>
            <a:ext cx="5970905" cy="574675"/>
          </a:xfrm>
          <a:prstGeom prst="rect">
            <a:avLst/>
          </a:prstGeom>
        </p:spPr>
        <p:txBody>
          <a:bodyPr vert="horz" wrap="square" lIns="0" tIns="12700" rIns="0" bIns="0" rtlCol="0">
            <a:spAutoFit/>
          </a:bodyPr>
          <a:lstStyle/>
          <a:p>
            <a:pPr marL="12700">
              <a:lnSpc>
                <a:spcPct val="100000"/>
              </a:lnSpc>
              <a:spcBef>
                <a:spcPts val="100"/>
              </a:spcBef>
            </a:pPr>
            <a:r>
              <a:rPr dirty="0"/>
              <a:t>Example:</a:t>
            </a:r>
            <a:r>
              <a:rPr spc="-50" dirty="0"/>
              <a:t> </a:t>
            </a:r>
            <a:r>
              <a:rPr dirty="0"/>
              <a:t>2-Input</a:t>
            </a:r>
            <a:r>
              <a:rPr spc="-25" dirty="0"/>
              <a:t> </a:t>
            </a:r>
            <a:r>
              <a:rPr dirty="0"/>
              <a:t>XOR</a:t>
            </a:r>
            <a:r>
              <a:rPr spc="-35" dirty="0"/>
              <a:t> </a:t>
            </a:r>
            <a:r>
              <a:rPr dirty="0"/>
              <a:t>Gate</a:t>
            </a:r>
          </a:p>
        </p:txBody>
      </p:sp>
      <p:graphicFrame>
        <p:nvGraphicFramePr>
          <p:cNvPr id="3" name="object 3"/>
          <p:cNvGraphicFramePr>
            <a:graphicFrameLocks noGrp="1"/>
          </p:cNvGraphicFramePr>
          <p:nvPr>
            <p:extLst>
              <p:ext uri="{D42A27DB-BD31-4B8C-83A1-F6EECF244321}">
                <p14:modId xmlns:p14="http://schemas.microsoft.com/office/powerpoint/2010/main" val="28232159"/>
              </p:ext>
            </p:extLst>
          </p:nvPr>
        </p:nvGraphicFramePr>
        <p:xfrm>
          <a:off x="999570" y="1371600"/>
          <a:ext cx="3352800" cy="1845879"/>
        </p:xfrm>
        <a:graphic>
          <a:graphicData uri="http://schemas.openxmlformats.org/drawingml/2006/table">
            <a:tbl>
              <a:tblPr firstRow="1" bandRow="1">
                <a:tableStyleId>{2D5ABB26-0587-4C30-8999-92F81FD0307C}</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1475">
                <a:tc>
                  <a:txBody>
                    <a:bodyPr/>
                    <a:lstStyle/>
                    <a:p>
                      <a:pPr marL="475615">
                        <a:lnSpc>
                          <a:spcPct val="100000"/>
                        </a:lnSpc>
                        <a:spcBef>
                          <a:spcPts val="310"/>
                        </a:spcBef>
                      </a:pPr>
                      <a:r>
                        <a:rPr sz="1800" b="1" i="1" dirty="0">
                          <a:latin typeface="Arial"/>
                          <a:cs typeface="Arial"/>
                        </a:rPr>
                        <a:t>A</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476250">
                        <a:lnSpc>
                          <a:spcPct val="100000"/>
                        </a:lnSpc>
                        <a:spcBef>
                          <a:spcPts val="310"/>
                        </a:spcBef>
                      </a:pPr>
                      <a:r>
                        <a:rPr sz="1800" b="1" i="1" dirty="0">
                          <a:latin typeface="Arial"/>
                          <a:cs typeface="Arial"/>
                        </a:rPr>
                        <a:t>B</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tc>
                  <a:txBody>
                    <a:bodyPr/>
                    <a:lstStyle/>
                    <a:p>
                      <a:pPr marL="635" algn="ctr">
                        <a:lnSpc>
                          <a:spcPct val="100000"/>
                        </a:lnSpc>
                        <a:spcBef>
                          <a:spcPts val="310"/>
                        </a:spcBef>
                      </a:pPr>
                      <a:r>
                        <a:rPr sz="1800" b="1" i="1" dirty="0">
                          <a:latin typeface="Arial"/>
                          <a:cs typeface="Arial"/>
                        </a:rPr>
                        <a:t>F</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BADFE2"/>
                    </a:solidFill>
                  </a:tcPr>
                </a:tc>
                <a:extLst>
                  <a:ext uri="{0D108BD9-81ED-4DB2-BD59-A6C34878D82A}">
                    <a16:rowId xmlns:a16="http://schemas.microsoft.com/office/drawing/2014/main" val="10000"/>
                  </a:ext>
                </a:extLst>
              </a:tr>
              <a:tr h="371475">
                <a:tc>
                  <a:txBody>
                    <a:bodyPr/>
                    <a:lstStyle/>
                    <a:p>
                      <a:pPr marL="494665">
                        <a:lnSpc>
                          <a:spcPct val="100000"/>
                        </a:lnSpc>
                        <a:spcBef>
                          <a:spcPts val="310"/>
                        </a:spcBef>
                      </a:pPr>
                      <a:r>
                        <a:rPr sz="1800" b="1" dirty="0">
                          <a:latin typeface="Arial"/>
                          <a:cs typeface="Arial"/>
                        </a:rPr>
                        <a:t>0</a:t>
                      </a:r>
                      <a:endParaRPr sz="1800">
                        <a:latin typeface="Arial"/>
                        <a:cs typeface="Arial"/>
                      </a:endParaRPr>
                    </a:p>
                  </a:txBody>
                  <a:tcPr marL="0" marR="0" marT="39370" marB="0">
                    <a:lnL w="19050">
                      <a:solidFill>
                        <a:srgbClr val="FF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marL="495300">
                        <a:lnSpc>
                          <a:spcPct val="100000"/>
                        </a:lnSpc>
                        <a:spcBef>
                          <a:spcPts val="310"/>
                        </a:spcBef>
                      </a:pPr>
                      <a:r>
                        <a:rPr sz="1800" b="1" dirty="0">
                          <a:latin typeface="Arial"/>
                          <a:cs typeface="Arial"/>
                        </a:rPr>
                        <a:t>0</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310"/>
                        </a:spcBef>
                      </a:pPr>
                      <a:r>
                        <a:rPr sz="1800" b="1" dirty="0">
                          <a:latin typeface="Arial"/>
                          <a:cs typeface="Arial"/>
                        </a:rPr>
                        <a:t>0</a:t>
                      </a:r>
                      <a:endParaRPr sz="1800">
                        <a:latin typeface="Arial"/>
                        <a:cs typeface="Arial"/>
                      </a:endParaRPr>
                    </a:p>
                  </a:txBody>
                  <a:tcPr marL="0" marR="0" marT="39370" marB="0">
                    <a:lnL w="12700">
                      <a:solidFill>
                        <a:srgbClr val="FFFFFF"/>
                      </a:solidFill>
                      <a:prstDash val="solid"/>
                    </a:lnL>
                    <a:lnR w="19050">
                      <a:solidFill>
                        <a:srgbClr val="FF0000"/>
                      </a:solidFill>
                      <a:prstDash val="solid"/>
                    </a:lnR>
                    <a:lnT w="38100">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318896">
                <a:tc>
                  <a:txBody>
                    <a:bodyPr/>
                    <a:lstStyle/>
                    <a:p>
                      <a:pPr marL="494665">
                        <a:lnSpc>
                          <a:spcPts val="2095"/>
                        </a:lnSpc>
                        <a:spcBef>
                          <a:spcPts val="310"/>
                        </a:spcBef>
                      </a:pPr>
                      <a:r>
                        <a:rPr sz="1800" b="1" dirty="0">
                          <a:latin typeface="Arial"/>
                          <a:cs typeface="Arial"/>
                        </a:rPr>
                        <a:t>1</a:t>
                      </a:r>
                      <a:endParaRPr sz="1800">
                        <a:latin typeface="Arial"/>
                        <a:cs typeface="Arial"/>
                      </a:endParaRPr>
                    </a:p>
                  </a:txBody>
                  <a:tcPr marL="0" marR="0" marT="39370" marB="0">
                    <a:lnL w="19050">
                      <a:solidFill>
                        <a:srgbClr val="FF0000"/>
                      </a:solidFill>
                      <a:prstDash val="solid"/>
                    </a:lnL>
                    <a:lnR w="12700">
                      <a:solidFill>
                        <a:srgbClr val="FFFFFF"/>
                      </a:solidFill>
                      <a:prstDash val="solid"/>
                    </a:lnR>
                    <a:lnT w="12700">
                      <a:solidFill>
                        <a:srgbClr val="FFFFFF"/>
                      </a:solidFill>
                      <a:prstDash val="solid"/>
                    </a:lnT>
                    <a:lnB w="19050">
                      <a:solidFill>
                        <a:srgbClr val="FF0000"/>
                      </a:solidFill>
                      <a:prstDash val="solid"/>
                    </a:lnB>
                    <a:solidFill>
                      <a:srgbClr val="F3F8F9"/>
                    </a:solidFill>
                  </a:tcPr>
                </a:tc>
                <a:tc>
                  <a:txBody>
                    <a:bodyPr/>
                    <a:lstStyle/>
                    <a:p>
                      <a:pPr marL="495300">
                        <a:lnSpc>
                          <a:spcPts val="2095"/>
                        </a:lnSpc>
                        <a:spcBef>
                          <a:spcPts val="310"/>
                        </a:spcBef>
                      </a:pPr>
                      <a:r>
                        <a:rPr sz="1800" b="1" dirty="0">
                          <a:latin typeface="Arial"/>
                          <a:cs typeface="Arial"/>
                        </a:rPr>
                        <a:t>0</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9050">
                      <a:solidFill>
                        <a:srgbClr val="FF0000"/>
                      </a:solidFill>
                      <a:prstDash val="solid"/>
                    </a:lnB>
                    <a:solidFill>
                      <a:srgbClr val="F3F8F9"/>
                    </a:solidFill>
                  </a:tcPr>
                </a:tc>
                <a:tc>
                  <a:txBody>
                    <a:bodyPr/>
                    <a:lstStyle/>
                    <a:p>
                      <a:pPr algn="ctr">
                        <a:lnSpc>
                          <a:spcPts val="2095"/>
                        </a:lnSpc>
                        <a:spcBef>
                          <a:spcPts val="310"/>
                        </a:spcBef>
                      </a:pPr>
                      <a:r>
                        <a:rPr sz="1800" b="1" dirty="0">
                          <a:latin typeface="Arial"/>
                          <a:cs typeface="Arial"/>
                        </a:rPr>
                        <a:t>1</a:t>
                      </a:r>
                      <a:endParaRPr sz="1800">
                        <a:latin typeface="Arial"/>
                        <a:cs typeface="Arial"/>
                      </a:endParaRPr>
                    </a:p>
                  </a:txBody>
                  <a:tcPr marL="0" marR="0" marT="39370" marB="0">
                    <a:lnL w="12700">
                      <a:solidFill>
                        <a:srgbClr val="FFFFFF"/>
                      </a:solidFill>
                      <a:prstDash val="solid"/>
                    </a:lnL>
                    <a:lnR w="19050">
                      <a:solidFill>
                        <a:srgbClr val="FF0000"/>
                      </a:solidFill>
                      <a:prstDash val="solid"/>
                    </a:lnR>
                    <a:lnT w="12700">
                      <a:solidFill>
                        <a:srgbClr val="FFFFFF"/>
                      </a:solidFill>
                      <a:prstDash val="solid"/>
                    </a:lnT>
                    <a:lnB w="19050">
                      <a:solidFill>
                        <a:srgbClr val="FF0000"/>
                      </a:solidFill>
                      <a:prstDash val="solid"/>
                    </a:lnB>
                    <a:solidFill>
                      <a:srgbClr val="F3F8F9"/>
                    </a:solidFill>
                  </a:tcPr>
                </a:tc>
                <a:extLst>
                  <a:ext uri="{0D108BD9-81ED-4DB2-BD59-A6C34878D82A}">
                    <a16:rowId xmlns:a16="http://schemas.microsoft.com/office/drawing/2014/main" val="10002"/>
                  </a:ext>
                </a:extLst>
              </a:tr>
              <a:tr h="69786">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R w="12700">
                      <a:solidFill>
                        <a:srgbClr val="FFFFFF"/>
                      </a:solidFill>
                      <a:prstDash val="solid"/>
                    </a:lnR>
                    <a:lnT w="19050">
                      <a:solidFill>
                        <a:srgbClr val="FF0000"/>
                      </a:solidFill>
                      <a:prstDash val="solid"/>
                    </a:lnT>
                    <a:lnB w="19050">
                      <a:solidFill>
                        <a:srgbClr val="0000CC"/>
                      </a:solidFill>
                      <a:prstDash val="solid"/>
                    </a:lnB>
                    <a:solidFill>
                      <a:srgbClr val="E7F3F4"/>
                    </a:solidFill>
                  </a:tcPr>
                </a:tc>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R w="12700">
                      <a:solidFill>
                        <a:srgbClr val="FFFFFF"/>
                      </a:solidFill>
                      <a:prstDash val="solid"/>
                    </a:lnR>
                    <a:lnT w="19050">
                      <a:solidFill>
                        <a:srgbClr val="FF0000"/>
                      </a:solidFill>
                      <a:prstDash val="solid"/>
                    </a:lnT>
                    <a:lnB w="19050">
                      <a:solidFill>
                        <a:srgbClr val="0000CC"/>
                      </a:solidFill>
                      <a:prstDash val="solid"/>
                    </a:lnB>
                    <a:solidFill>
                      <a:srgbClr val="E7F3F4"/>
                    </a:solidFill>
                  </a:tcPr>
                </a:tc>
                <a:tc>
                  <a:txBody>
                    <a:bodyPr/>
                    <a:lstStyle/>
                    <a:p>
                      <a:pPr>
                        <a:lnSpc>
                          <a:spcPct val="100000"/>
                        </a:lnSpc>
                      </a:pPr>
                      <a:endParaRPr sz="300">
                        <a:latin typeface="Times New Roman"/>
                        <a:cs typeface="Times New Roman"/>
                      </a:endParaRPr>
                    </a:p>
                  </a:txBody>
                  <a:tcPr marL="0" marR="0" marT="0" marB="0">
                    <a:lnL w="12700">
                      <a:solidFill>
                        <a:srgbClr val="FFFFFF"/>
                      </a:solidFill>
                      <a:prstDash val="solid"/>
                    </a:lnL>
                    <a:lnR w="12700">
                      <a:solidFill>
                        <a:srgbClr val="FFFFFF"/>
                      </a:solidFill>
                      <a:prstDash val="solid"/>
                    </a:lnR>
                    <a:lnT w="19050">
                      <a:solidFill>
                        <a:srgbClr val="FF0000"/>
                      </a:solidFill>
                      <a:prstDash val="solid"/>
                    </a:lnT>
                    <a:lnB w="19050">
                      <a:solidFill>
                        <a:srgbClr val="0000CC"/>
                      </a:solidFill>
                      <a:prstDash val="solid"/>
                    </a:lnB>
                    <a:solidFill>
                      <a:srgbClr val="E7F3F4"/>
                    </a:solidFill>
                  </a:tcPr>
                </a:tc>
                <a:extLst>
                  <a:ext uri="{0D108BD9-81ED-4DB2-BD59-A6C34878D82A}">
                    <a16:rowId xmlns:a16="http://schemas.microsoft.com/office/drawing/2014/main" val="10003"/>
                  </a:ext>
                </a:extLst>
              </a:tr>
              <a:tr h="354266">
                <a:tc>
                  <a:txBody>
                    <a:bodyPr/>
                    <a:lstStyle/>
                    <a:p>
                      <a:pPr marL="494665">
                        <a:lnSpc>
                          <a:spcPct val="100000"/>
                        </a:lnSpc>
                        <a:spcBef>
                          <a:spcPts val="180"/>
                        </a:spcBef>
                      </a:pPr>
                      <a:r>
                        <a:rPr sz="1800" b="1" dirty="0">
                          <a:latin typeface="Arial"/>
                          <a:cs typeface="Arial"/>
                        </a:rPr>
                        <a:t>0</a:t>
                      </a:r>
                      <a:endParaRPr sz="1800">
                        <a:latin typeface="Arial"/>
                        <a:cs typeface="Arial"/>
                      </a:endParaRPr>
                    </a:p>
                  </a:txBody>
                  <a:tcPr marL="0" marR="0" marT="22860" marB="0">
                    <a:lnL w="19050">
                      <a:solidFill>
                        <a:srgbClr val="0000CC"/>
                      </a:solidFill>
                      <a:prstDash val="solid"/>
                    </a:lnL>
                    <a:lnR w="12700">
                      <a:solidFill>
                        <a:srgbClr val="FFFFFF"/>
                      </a:solidFill>
                      <a:prstDash val="solid"/>
                    </a:lnR>
                    <a:lnT w="19050">
                      <a:solidFill>
                        <a:srgbClr val="0000CC"/>
                      </a:solidFill>
                      <a:prstDash val="solid"/>
                    </a:lnT>
                    <a:lnB w="12700">
                      <a:solidFill>
                        <a:srgbClr val="FFFFFF"/>
                      </a:solidFill>
                      <a:prstDash val="solid"/>
                    </a:lnB>
                    <a:solidFill>
                      <a:srgbClr val="E7F3F4"/>
                    </a:solidFill>
                  </a:tcPr>
                </a:tc>
                <a:tc>
                  <a:txBody>
                    <a:bodyPr/>
                    <a:lstStyle/>
                    <a:p>
                      <a:pPr marL="495300">
                        <a:lnSpc>
                          <a:spcPct val="100000"/>
                        </a:lnSpc>
                        <a:spcBef>
                          <a:spcPts val="180"/>
                        </a:spcBef>
                      </a:pPr>
                      <a:r>
                        <a:rPr sz="1800" b="1" dirty="0">
                          <a:latin typeface="Arial"/>
                          <a:cs typeface="Arial"/>
                        </a:rPr>
                        <a:t>1</a:t>
                      </a:r>
                      <a:endParaRPr sz="1800">
                        <a:latin typeface="Arial"/>
                        <a:cs typeface="Arial"/>
                      </a:endParaRPr>
                    </a:p>
                  </a:txBody>
                  <a:tcPr marL="0" marR="0" marT="22860" marB="0">
                    <a:lnL w="12700">
                      <a:solidFill>
                        <a:srgbClr val="FFFFFF"/>
                      </a:solidFill>
                      <a:prstDash val="solid"/>
                    </a:lnL>
                    <a:lnR w="12700">
                      <a:solidFill>
                        <a:srgbClr val="FFFFFF"/>
                      </a:solidFill>
                      <a:prstDash val="solid"/>
                    </a:lnR>
                    <a:lnT w="19050">
                      <a:solidFill>
                        <a:srgbClr val="0000CC"/>
                      </a:solidFill>
                      <a:prstDash val="solid"/>
                    </a:lnT>
                    <a:lnB w="12700">
                      <a:solidFill>
                        <a:srgbClr val="FFFFFF"/>
                      </a:solidFill>
                      <a:prstDash val="solid"/>
                    </a:lnB>
                    <a:solidFill>
                      <a:srgbClr val="E7F3F4"/>
                    </a:solidFill>
                  </a:tcPr>
                </a:tc>
                <a:tc>
                  <a:txBody>
                    <a:bodyPr/>
                    <a:lstStyle/>
                    <a:p>
                      <a:pPr algn="ctr">
                        <a:lnSpc>
                          <a:spcPct val="100000"/>
                        </a:lnSpc>
                        <a:spcBef>
                          <a:spcPts val="180"/>
                        </a:spcBef>
                      </a:pPr>
                      <a:r>
                        <a:rPr sz="1800" b="1" dirty="0">
                          <a:latin typeface="Arial"/>
                          <a:cs typeface="Arial"/>
                        </a:rPr>
                        <a:t>1</a:t>
                      </a:r>
                      <a:endParaRPr sz="1800">
                        <a:latin typeface="Arial"/>
                        <a:cs typeface="Arial"/>
                      </a:endParaRPr>
                    </a:p>
                  </a:txBody>
                  <a:tcPr marL="0" marR="0" marT="22860" marB="0">
                    <a:lnL w="12700">
                      <a:solidFill>
                        <a:srgbClr val="FFFFFF"/>
                      </a:solidFill>
                      <a:prstDash val="solid"/>
                    </a:lnL>
                    <a:lnR w="19050">
                      <a:solidFill>
                        <a:srgbClr val="0000CC"/>
                      </a:solidFill>
                      <a:prstDash val="solid"/>
                    </a:lnR>
                    <a:lnT w="19050">
                      <a:solidFill>
                        <a:srgbClr val="0000CC"/>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4"/>
                  </a:ext>
                </a:extLst>
              </a:tr>
              <a:tr h="359981">
                <a:tc>
                  <a:txBody>
                    <a:bodyPr/>
                    <a:lstStyle/>
                    <a:p>
                      <a:pPr marL="494665">
                        <a:lnSpc>
                          <a:spcPct val="100000"/>
                        </a:lnSpc>
                        <a:spcBef>
                          <a:spcPts val="310"/>
                        </a:spcBef>
                      </a:pPr>
                      <a:r>
                        <a:rPr sz="1800" b="1" dirty="0">
                          <a:latin typeface="Arial"/>
                          <a:cs typeface="Arial"/>
                        </a:rPr>
                        <a:t>1</a:t>
                      </a:r>
                      <a:endParaRPr sz="1800">
                        <a:latin typeface="Arial"/>
                        <a:cs typeface="Arial"/>
                      </a:endParaRPr>
                    </a:p>
                  </a:txBody>
                  <a:tcPr marL="0" marR="0" marT="39370" marB="0">
                    <a:lnL w="19050">
                      <a:solidFill>
                        <a:srgbClr val="0000CC"/>
                      </a:solidFill>
                      <a:prstDash val="solid"/>
                    </a:lnL>
                    <a:lnR w="12700">
                      <a:solidFill>
                        <a:srgbClr val="FFFFFF"/>
                      </a:solidFill>
                      <a:prstDash val="solid"/>
                    </a:lnR>
                    <a:lnT w="12700">
                      <a:solidFill>
                        <a:srgbClr val="FFFFFF"/>
                      </a:solidFill>
                      <a:prstDash val="solid"/>
                    </a:lnT>
                    <a:lnB w="19050">
                      <a:solidFill>
                        <a:srgbClr val="0000CC"/>
                      </a:solidFill>
                      <a:prstDash val="solid"/>
                    </a:lnB>
                    <a:solidFill>
                      <a:srgbClr val="F3F8F9"/>
                    </a:solidFill>
                  </a:tcPr>
                </a:tc>
                <a:tc>
                  <a:txBody>
                    <a:bodyPr/>
                    <a:lstStyle/>
                    <a:p>
                      <a:pPr marL="495300">
                        <a:lnSpc>
                          <a:spcPct val="100000"/>
                        </a:lnSpc>
                        <a:spcBef>
                          <a:spcPts val="310"/>
                        </a:spcBef>
                      </a:pPr>
                      <a:r>
                        <a:rPr sz="1800" b="1" dirty="0">
                          <a:latin typeface="Arial"/>
                          <a:cs typeface="Arial"/>
                        </a:rPr>
                        <a:t>1</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9050">
                      <a:solidFill>
                        <a:srgbClr val="0000CC"/>
                      </a:solidFill>
                      <a:prstDash val="solid"/>
                    </a:lnB>
                    <a:solidFill>
                      <a:srgbClr val="F3F8F9"/>
                    </a:solidFill>
                  </a:tcPr>
                </a:tc>
                <a:tc>
                  <a:txBody>
                    <a:bodyPr/>
                    <a:lstStyle/>
                    <a:p>
                      <a:pPr algn="ctr">
                        <a:lnSpc>
                          <a:spcPct val="100000"/>
                        </a:lnSpc>
                        <a:spcBef>
                          <a:spcPts val="310"/>
                        </a:spcBef>
                      </a:pPr>
                      <a:r>
                        <a:rPr sz="1800" b="1" dirty="0">
                          <a:latin typeface="Arial"/>
                          <a:cs typeface="Arial"/>
                        </a:rPr>
                        <a:t>0</a:t>
                      </a:r>
                      <a:endParaRPr sz="1800" dirty="0">
                        <a:latin typeface="Arial"/>
                        <a:cs typeface="Arial"/>
                      </a:endParaRPr>
                    </a:p>
                  </a:txBody>
                  <a:tcPr marL="0" marR="0" marT="39370" marB="0">
                    <a:lnL w="12700">
                      <a:solidFill>
                        <a:srgbClr val="FFFFFF"/>
                      </a:solidFill>
                      <a:prstDash val="solid"/>
                    </a:lnL>
                    <a:lnR w="19050">
                      <a:solidFill>
                        <a:srgbClr val="0000CC"/>
                      </a:solidFill>
                      <a:prstDash val="solid"/>
                    </a:lnR>
                    <a:lnT w="12700">
                      <a:solidFill>
                        <a:srgbClr val="FFFFFF"/>
                      </a:solidFill>
                      <a:prstDash val="solid"/>
                    </a:lnT>
                    <a:lnB w="19050">
                      <a:solidFill>
                        <a:srgbClr val="0000CC"/>
                      </a:solidFill>
                      <a:prstDash val="solid"/>
                    </a:lnB>
                    <a:solidFill>
                      <a:srgbClr val="F3F8F9"/>
                    </a:solidFill>
                  </a:tcPr>
                </a:tc>
                <a:extLst>
                  <a:ext uri="{0D108BD9-81ED-4DB2-BD59-A6C34878D82A}">
                    <a16:rowId xmlns:a16="http://schemas.microsoft.com/office/drawing/2014/main" val="10005"/>
                  </a:ext>
                </a:extLst>
              </a:tr>
            </a:tbl>
          </a:graphicData>
        </a:graphic>
      </p:graphicFrame>
      <p:sp>
        <p:nvSpPr>
          <p:cNvPr id="4" name="object 4"/>
          <p:cNvSpPr txBox="1"/>
          <p:nvPr/>
        </p:nvSpPr>
        <p:spPr>
          <a:xfrm>
            <a:off x="4552294" y="1857756"/>
            <a:ext cx="282575"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Arial"/>
                <a:cs typeface="Arial"/>
              </a:rPr>
              <a:t>A</a:t>
            </a:r>
            <a:endParaRPr sz="2800">
              <a:latin typeface="Arial"/>
              <a:cs typeface="Arial"/>
            </a:endParaRPr>
          </a:p>
        </p:txBody>
      </p:sp>
      <p:sp>
        <p:nvSpPr>
          <p:cNvPr id="5" name="object 5"/>
          <p:cNvSpPr txBox="1"/>
          <p:nvPr/>
        </p:nvSpPr>
        <p:spPr>
          <a:xfrm>
            <a:off x="1769724" y="3378201"/>
            <a:ext cx="1825625" cy="391795"/>
          </a:xfrm>
          <a:prstGeom prst="rect">
            <a:avLst/>
          </a:prstGeom>
        </p:spPr>
        <p:txBody>
          <a:bodyPr vert="horz" wrap="square" lIns="0" tIns="12700" rIns="0" bIns="0" rtlCol="0">
            <a:spAutoFit/>
          </a:bodyPr>
          <a:lstStyle/>
          <a:p>
            <a:pPr marL="12700">
              <a:lnSpc>
                <a:spcPct val="100000"/>
              </a:lnSpc>
              <a:spcBef>
                <a:spcPts val="100"/>
              </a:spcBef>
            </a:pPr>
            <a:r>
              <a:rPr sz="2400" b="1" i="1" dirty="0">
                <a:solidFill>
                  <a:srgbClr val="FF0000"/>
                </a:solidFill>
                <a:latin typeface="Arial"/>
                <a:cs typeface="Arial"/>
              </a:rPr>
              <a:t>B</a:t>
            </a:r>
            <a:r>
              <a:rPr sz="2400" b="1" i="1" spc="-40" dirty="0">
                <a:solidFill>
                  <a:srgbClr val="FF0000"/>
                </a:solidFill>
                <a:latin typeface="Arial"/>
                <a:cs typeface="Arial"/>
              </a:rPr>
              <a:t> </a:t>
            </a:r>
            <a:r>
              <a:rPr sz="2400" b="1" i="1" spc="-5" dirty="0">
                <a:solidFill>
                  <a:srgbClr val="FF0000"/>
                </a:solidFill>
                <a:latin typeface="Arial"/>
                <a:cs typeface="Arial"/>
              </a:rPr>
              <a:t>controls</a:t>
            </a:r>
            <a:r>
              <a:rPr sz="2400" b="1" i="1" spc="-120" dirty="0">
                <a:solidFill>
                  <a:srgbClr val="FF0000"/>
                </a:solidFill>
                <a:latin typeface="Arial"/>
                <a:cs typeface="Arial"/>
              </a:rPr>
              <a:t> </a:t>
            </a:r>
            <a:r>
              <a:rPr sz="2400" b="1" i="1" dirty="0">
                <a:solidFill>
                  <a:srgbClr val="FF0000"/>
                </a:solidFill>
                <a:latin typeface="Arial"/>
                <a:cs typeface="Arial"/>
              </a:rPr>
              <a:t>A</a:t>
            </a:r>
            <a:endParaRPr sz="2400">
              <a:latin typeface="Arial"/>
              <a:cs typeface="Arial"/>
            </a:endParaRPr>
          </a:p>
        </p:txBody>
      </p:sp>
      <p:sp>
        <p:nvSpPr>
          <p:cNvPr id="6" name="object 6"/>
          <p:cNvSpPr txBox="1"/>
          <p:nvPr/>
        </p:nvSpPr>
        <p:spPr>
          <a:xfrm>
            <a:off x="4552294" y="2632456"/>
            <a:ext cx="282575"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004099"/>
                </a:solidFill>
                <a:latin typeface="Arial"/>
                <a:cs typeface="Arial"/>
              </a:rPr>
              <a:t>A</a:t>
            </a:r>
            <a:endParaRPr sz="2800">
              <a:latin typeface="Arial"/>
              <a:cs typeface="Arial"/>
            </a:endParaRPr>
          </a:p>
        </p:txBody>
      </p:sp>
      <p:sp>
        <p:nvSpPr>
          <p:cNvPr id="7" name="object 7"/>
          <p:cNvSpPr/>
          <p:nvPr/>
        </p:nvSpPr>
        <p:spPr>
          <a:xfrm>
            <a:off x="4585568" y="2673350"/>
            <a:ext cx="276860" cy="0"/>
          </a:xfrm>
          <a:custGeom>
            <a:avLst/>
            <a:gdLst/>
            <a:ahLst/>
            <a:cxnLst/>
            <a:rect l="l" t="t" r="r" b="b"/>
            <a:pathLst>
              <a:path w="276860">
                <a:moveTo>
                  <a:pt x="0" y="0"/>
                </a:moveTo>
                <a:lnTo>
                  <a:pt x="276732" y="0"/>
                </a:lnTo>
              </a:path>
            </a:pathLst>
          </a:custGeom>
          <a:ln w="32004">
            <a:solidFill>
              <a:srgbClr val="004099"/>
            </a:solidFill>
          </a:ln>
        </p:spPr>
        <p:txBody>
          <a:bodyPr wrap="square" lIns="0" tIns="0" rIns="0" bIns="0" rtlCol="0"/>
          <a:lstStyle/>
          <a:p>
            <a:endParaRPr/>
          </a:p>
        </p:txBody>
      </p:sp>
      <p:sp>
        <p:nvSpPr>
          <p:cNvPr id="12" name="object 12"/>
          <p:cNvSpPr txBox="1"/>
          <p:nvPr/>
        </p:nvSpPr>
        <p:spPr>
          <a:xfrm>
            <a:off x="1332843" y="978408"/>
            <a:ext cx="267271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4099"/>
                </a:solidFill>
                <a:latin typeface="Arial"/>
                <a:cs typeface="Arial"/>
              </a:rPr>
              <a:t>PTL</a:t>
            </a:r>
            <a:r>
              <a:rPr sz="2000" b="1" spc="-50" dirty="0">
                <a:solidFill>
                  <a:srgbClr val="004099"/>
                </a:solidFill>
                <a:latin typeface="Arial"/>
                <a:cs typeface="Arial"/>
              </a:rPr>
              <a:t> </a:t>
            </a:r>
            <a:r>
              <a:rPr sz="2000" b="1" spc="-5" dirty="0">
                <a:solidFill>
                  <a:srgbClr val="004099"/>
                </a:solidFill>
                <a:latin typeface="Arial"/>
                <a:cs typeface="Arial"/>
              </a:rPr>
              <a:t>2-input</a:t>
            </a:r>
            <a:r>
              <a:rPr sz="2000" b="1" spc="-10" dirty="0">
                <a:solidFill>
                  <a:srgbClr val="004099"/>
                </a:solidFill>
                <a:latin typeface="Arial"/>
                <a:cs typeface="Arial"/>
              </a:rPr>
              <a:t> </a:t>
            </a:r>
            <a:r>
              <a:rPr sz="2000" b="1" spc="-5" dirty="0">
                <a:solidFill>
                  <a:srgbClr val="004099"/>
                </a:solidFill>
                <a:latin typeface="Arial"/>
                <a:cs typeface="Arial"/>
              </a:rPr>
              <a:t>XOR</a:t>
            </a:r>
            <a:r>
              <a:rPr sz="2000" b="1" spc="-15" dirty="0">
                <a:solidFill>
                  <a:srgbClr val="004099"/>
                </a:solidFill>
                <a:latin typeface="Arial"/>
                <a:cs typeface="Arial"/>
              </a:rPr>
              <a:t> </a:t>
            </a:r>
            <a:r>
              <a:rPr sz="2000" b="1" spc="-5" dirty="0">
                <a:solidFill>
                  <a:srgbClr val="004099"/>
                </a:solidFill>
                <a:latin typeface="Arial"/>
                <a:cs typeface="Arial"/>
              </a:rPr>
              <a:t>Gate</a:t>
            </a:r>
            <a:endParaRPr sz="2000" dirty="0">
              <a:latin typeface="Arial"/>
              <a:cs typeface="Arial"/>
            </a:endParaRPr>
          </a:p>
        </p:txBody>
      </p:sp>
      <p:sp>
        <p:nvSpPr>
          <p:cNvPr id="13" name="object 13"/>
          <p:cNvSpPr txBox="1"/>
          <p:nvPr/>
        </p:nvSpPr>
        <p:spPr>
          <a:xfrm>
            <a:off x="361315" y="5690228"/>
            <a:ext cx="11469370" cy="659155"/>
          </a:xfrm>
          <a:prstGeom prst="rect">
            <a:avLst/>
          </a:prstGeom>
        </p:spPr>
        <p:txBody>
          <a:bodyPr vert="horz" wrap="square" lIns="0" tIns="12700" rIns="0" bIns="0" rtlCol="0">
            <a:spAutoFit/>
          </a:bodyPr>
          <a:lstStyle/>
          <a:p>
            <a:pPr marL="633730" algn="ctr">
              <a:lnSpc>
                <a:spcPct val="100000"/>
              </a:lnSpc>
              <a:spcBef>
                <a:spcPts val="100"/>
              </a:spcBef>
            </a:pPr>
            <a:r>
              <a:rPr lang="en-US" sz="1800" b="1" dirty="0">
                <a:solidFill>
                  <a:srgbClr val="FF0000"/>
                </a:solidFill>
                <a:latin typeface="Arial"/>
                <a:cs typeface="Arial"/>
              </a:rPr>
              <a:t>                                             </a:t>
            </a:r>
            <a:endParaRPr lang="en-US" sz="2400" b="1" dirty="0">
              <a:solidFill>
                <a:srgbClr val="FF0000"/>
              </a:solidFill>
              <a:latin typeface="Arial"/>
              <a:cs typeface="Arial"/>
            </a:endParaRPr>
          </a:p>
          <a:p>
            <a:pPr marL="355600" indent="-342900">
              <a:lnSpc>
                <a:spcPct val="100000"/>
              </a:lnSpc>
              <a:buFont typeface="Wingdings"/>
              <a:buChar char=""/>
              <a:tabLst>
                <a:tab pos="355600" algn="l"/>
              </a:tabLst>
            </a:pPr>
            <a:r>
              <a:rPr sz="2400" b="1" dirty="0">
                <a:solidFill>
                  <a:srgbClr val="FF0000"/>
                </a:solidFill>
                <a:latin typeface="Arial"/>
                <a:cs typeface="Arial"/>
              </a:rPr>
              <a:t>Such</a:t>
            </a:r>
            <a:r>
              <a:rPr sz="2400" b="1" spc="-5" dirty="0">
                <a:solidFill>
                  <a:srgbClr val="FF0000"/>
                </a:solidFill>
                <a:latin typeface="Arial"/>
                <a:cs typeface="Arial"/>
              </a:rPr>
              <a:t> circuit</a:t>
            </a:r>
            <a:r>
              <a:rPr sz="2400" b="1" spc="5" dirty="0">
                <a:solidFill>
                  <a:srgbClr val="FF0000"/>
                </a:solidFill>
                <a:latin typeface="Arial"/>
                <a:cs typeface="Arial"/>
              </a:rPr>
              <a:t> </a:t>
            </a:r>
            <a:r>
              <a:rPr sz="2400" b="1" spc="-5" dirty="0">
                <a:solidFill>
                  <a:srgbClr val="FF0000"/>
                </a:solidFill>
                <a:latin typeface="Arial"/>
                <a:cs typeface="Arial"/>
              </a:rPr>
              <a:t>design</a:t>
            </a:r>
            <a:r>
              <a:rPr sz="2400" b="1" spc="5" dirty="0">
                <a:solidFill>
                  <a:srgbClr val="FF0000"/>
                </a:solidFill>
                <a:latin typeface="Arial"/>
                <a:cs typeface="Arial"/>
              </a:rPr>
              <a:t> </a:t>
            </a:r>
            <a:r>
              <a:rPr sz="2400" b="1" spc="-5" dirty="0">
                <a:solidFill>
                  <a:srgbClr val="FF0000"/>
                </a:solidFill>
                <a:latin typeface="Arial"/>
                <a:cs typeface="Arial"/>
              </a:rPr>
              <a:t>strategy</a:t>
            </a:r>
            <a:r>
              <a:rPr sz="2400" b="1" spc="20" dirty="0">
                <a:solidFill>
                  <a:srgbClr val="FF0000"/>
                </a:solidFill>
                <a:latin typeface="Arial"/>
                <a:cs typeface="Arial"/>
              </a:rPr>
              <a:t> </a:t>
            </a:r>
            <a:r>
              <a:rPr sz="2400" b="1" spc="-5" dirty="0">
                <a:solidFill>
                  <a:srgbClr val="FF0000"/>
                </a:solidFill>
                <a:latin typeface="Arial"/>
                <a:cs typeface="Arial"/>
              </a:rPr>
              <a:t>can</a:t>
            </a:r>
            <a:r>
              <a:rPr sz="2400" b="1" dirty="0">
                <a:solidFill>
                  <a:srgbClr val="FF0000"/>
                </a:solidFill>
                <a:latin typeface="Arial"/>
                <a:cs typeface="Arial"/>
              </a:rPr>
              <a:t> </a:t>
            </a:r>
            <a:r>
              <a:rPr sz="2400" b="1" spc="-5" dirty="0">
                <a:solidFill>
                  <a:srgbClr val="FF0000"/>
                </a:solidFill>
                <a:latin typeface="Arial"/>
                <a:cs typeface="Arial"/>
              </a:rPr>
              <a:t>be</a:t>
            </a:r>
            <a:r>
              <a:rPr sz="2400" b="1" spc="5" dirty="0">
                <a:solidFill>
                  <a:srgbClr val="FF0000"/>
                </a:solidFill>
                <a:latin typeface="Arial"/>
                <a:cs typeface="Arial"/>
              </a:rPr>
              <a:t> </a:t>
            </a:r>
            <a:r>
              <a:rPr sz="2400" b="1" spc="-5" dirty="0">
                <a:solidFill>
                  <a:srgbClr val="FF0000"/>
                </a:solidFill>
                <a:latin typeface="Arial"/>
                <a:cs typeface="Arial"/>
              </a:rPr>
              <a:t>easily</a:t>
            </a:r>
            <a:r>
              <a:rPr sz="2400" b="1" spc="5" dirty="0">
                <a:solidFill>
                  <a:srgbClr val="FF0000"/>
                </a:solidFill>
                <a:latin typeface="Arial"/>
                <a:cs typeface="Arial"/>
              </a:rPr>
              <a:t> </a:t>
            </a:r>
            <a:r>
              <a:rPr sz="2400" b="1" spc="-5" dirty="0">
                <a:solidFill>
                  <a:srgbClr val="FF0000"/>
                </a:solidFill>
                <a:latin typeface="Arial"/>
                <a:cs typeface="Arial"/>
              </a:rPr>
              <a:t>expand </a:t>
            </a:r>
            <a:r>
              <a:rPr sz="2400" b="1" dirty="0">
                <a:solidFill>
                  <a:srgbClr val="FF0000"/>
                </a:solidFill>
                <a:latin typeface="Arial"/>
                <a:cs typeface="Arial"/>
              </a:rPr>
              <a:t>to</a:t>
            </a:r>
            <a:r>
              <a:rPr sz="2400" b="1" spc="5" dirty="0">
                <a:solidFill>
                  <a:srgbClr val="FF0000"/>
                </a:solidFill>
                <a:latin typeface="Arial"/>
                <a:cs typeface="Arial"/>
              </a:rPr>
              <a:t> </a:t>
            </a:r>
            <a:r>
              <a:rPr sz="2400" b="1" spc="-5" dirty="0">
                <a:solidFill>
                  <a:srgbClr val="FF0000"/>
                </a:solidFill>
                <a:latin typeface="Arial"/>
                <a:cs typeface="Arial"/>
              </a:rPr>
              <a:t>any</a:t>
            </a:r>
            <a:r>
              <a:rPr sz="2400" b="1" spc="15" dirty="0">
                <a:solidFill>
                  <a:srgbClr val="FF0000"/>
                </a:solidFill>
                <a:latin typeface="Arial"/>
                <a:cs typeface="Arial"/>
              </a:rPr>
              <a:t> </a:t>
            </a:r>
            <a:r>
              <a:rPr sz="2400" b="1" i="1" spc="-5" dirty="0">
                <a:solidFill>
                  <a:srgbClr val="FF0000"/>
                </a:solidFill>
                <a:latin typeface="Arial"/>
                <a:cs typeface="Arial"/>
              </a:rPr>
              <a:t>N</a:t>
            </a:r>
            <a:r>
              <a:rPr sz="2400" b="1" spc="-5" dirty="0">
                <a:solidFill>
                  <a:srgbClr val="FF0000"/>
                </a:solidFill>
                <a:latin typeface="Arial"/>
                <a:cs typeface="Arial"/>
              </a:rPr>
              <a:t>-input </a:t>
            </a:r>
            <a:r>
              <a:rPr sz="2400" b="1" dirty="0">
                <a:solidFill>
                  <a:srgbClr val="FF0000"/>
                </a:solidFill>
                <a:latin typeface="Arial"/>
                <a:cs typeface="Arial"/>
              </a:rPr>
              <a:t>logic</a:t>
            </a:r>
            <a:r>
              <a:rPr sz="2400" b="1" spc="-5" dirty="0">
                <a:solidFill>
                  <a:srgbClr val="FF0000"/>
                </a:solidFill>
                <a:latin typeface="Arial"/>
                <a:cs typeface="Arial"/>
              </a:rPr>
              <a:t> gates.</a:t>
            </a:r>
            <a:endParaRPr sz="2400" dirty="0">
              <a:latin typeface="Arial"/>
              <a:cs typeface="Arial"/>
            </a:endParaRPr>
          </a:p>
        </p:txBody>
      </p:sp>
      <p:pic>
        <p:nvPicPr>
          <p:cNvPr id="18" name="图片 17">
            <a:extLst>
              <a:ext uri="{FF2B5EF4-FFF2-40B4-BE49-F238E27FC236}">
                <a16:creationId xmlns:a16="http://schemas.microsoft.com/office/drawing/2014/main" id="{BFE595B9-074E-B415-A0B2-AB2B7B8E1C72}"/>
              </a:ext>
            </a:extLst>
          </p:cNvPr>
          <p:cNvPicPr>
            <a:picLocks noChangeAspect="1"/>
          </p:cNvPicPr>
          <p:nvPr/>
        </p:nvPicPr>
        <p:blipFill>
          <a:blip r:embed="rId2"/>
          <a:stretch>
            <a:fillRect/>
          </a:stretch>
        </p:blipFill>
        <p:spPr>
          <a:xfrm>
            <a:off x="5530540" y="1061186"/>
            <a:ext cx="4299260" cy="2561608"/>
          </a:xfrm>
          <a:prstGeom prst="rect">
            <a:avLst/>
          </a:prstGeom>
        </p:spPr>
      </p:pic>
      <p:sp>
        <p:nvSpPr>
          <p:cNvPr id="19" name="矩形: 圆角 18">
            <a:extLst>
              <a:ext uri="{FF2B5EF4-FFF2-40B4-BE49-F238E27FC236}">
                <a16:creationId xmlns:a16="http://schemas.microsoft.com/office/drawing/2014/main" id="{DDCB879B-EC06-A9CB-711A-C6CCA5EED13A}"/>
              </a:ext>
            </a:extLst>
          </p:cNvPr>
          <p:cNvSpPr/>
          <p:nvPr/>
        </p:nvSpPr>
        <p:spPr>
          <a:xfrm>
            <a:off x="1893482" y="4378055"/>
            <a:ext cx="5661031" cy="7935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分析：输出和输入之间的关系？</a:t>
            </a:r>
            <a:endParaRPr lang="en-US" altLang="zh-CN" sz="2000" dirty="0"/>
          </a:p>
          <a:p>
            <a:r>
              <a:rPr lang="en-US" altLang="zh-CN" sz="2000" dirty="0"/>
              <a:t>             </a:t>
            </a:r>
            <a:r>
              <a:rPr lang="zh-CN" altLang="en-US" sz="2000" dirty="0"/>
              <a:t>使用互补</a:t>
            </a:r>
            <a:r>
              <a:rPr lang="en-US" altLang="zh-CN" sz="2000" dirty="0"/>
              <a:t>CMOS</a:t>
            </a:r>
            <a:r>
              <a:rPr lang="zh-CN" altLang="en-US" sz="2000" dirty="0"/>
              <a:t>方法需要多少</a:t>
            </a:r>
            <a:r>
              <a:rPr lang="en-US" altLang="zh-CN" sz="2000" dirty="0"/>
              <a:t>Transistor</a:t>
            </a:r>
            <a:r>
              <a:rPr lang="zh-CN" altLang="en-US" sz="2000" dirty="0"/>
              <a:t>？</a:t>
            </a:r>
          </a:p>
        </p:txBody>
      </p:sp>
      <p:sp>
        <p:nvSpPr>
          <p:cNvPr id="8" name="文本框 7">
            <a:extLst>
              <a:ext uri="{FF2B5EF4-FFF2-40B4-BE49-F238E27FC236}">
                <a16:creationId xmlns:a16="http://schemas.microsoft.com/office/drawing/2014/main" id="{88D2FE48-DD4E-622C-B951-E49853D45C3C}"/>
              </a:ext>
            </a:extLst>
          </p:cNvPr>
          <p:cNvSpPr txBox="1"/>
          <p:nvPr/>
        </p:nvSpPr>
        <p:spPr>
          <a:xfrm>
            <a:off x="8001000" y="1699888"/>
            <a:ext cx="3930086" cy="369332"/>
          </a:xfrm>
          <a:prstGeom prst="rect">
            <a:avLst/>
          </a:prstGeom>
          <a:noFill/>
        </p:spPr>
        <p:txBody>
          <a:bodyPr wrap="square" rtlCol="0">
            <a:spAutoFit/>
          </a:bodyPr>
          <a:lstStyle/>
          <a:p>
            <a:r>
              <a:rPr lang="en-US" altLang="zh-CN" sz="1800" b="1" dirty="0">
                <a:solidFill>
                  <a:srgbClr val="FF0000"/>
                </a:solidFill>
                <a:latin typeface="Arial"/>
                <a:cs typeface="Arial"/>
              </a:rPr>
              <a:t>Still</a:t>
            </a:r>
            <a:r>
              <a:rPr lang="en-US" altLang="zh-CN" sz="1800" b="1" spc="-25" dirty="0">
                <a:solidFill>
                  <a:srgbClr val="FF0000"/>
                </a:solidFill>
                <a:latin typeface="Arial"/>
                <a:cs typeface="Arial"/>
              </a:rPr>
              <a:t> </a:t>
            </a:r>
            <a:r>
              <a:rPr lang="en-US" altLang="zh-CN" sz="1800" b="1" spc="-5" dirty="0">
                <a:solidFill>
                  <a:srgbClr val="FF0000"/>
                </a:solidFill>
                <a:latin typeface="Arial"/>
                <a:cs typeface="Arial"/>
              </a:rPr>
              <a:t>4</a:t>
            </a:r>
            <a:r>
              <a:rPr lang="en-US" altLang="zh-CN" sz="1800" b="1" spc="-15" dirty="0">
                <a:solidFill>
                  <a:srgbClr val="FF0000"/>
                </a:solidFill>
                <a:latin typeface="Arial"/>
                <a:cs typeface="Arial"/>
              </a:rPr>
              <a:t> </a:t>
            </a:r>
            <a:r>
              <a:rPr lang="en-US" altLang="zh-CN" sz="1800" b="1" spc="-10" dirty="0">
                <a:solidFill>
                  <a:srgbClr val="FF0000"/>
                </a:solidFill>
                <a:latin typeface="Arial"/>
                <a:cs typeface="Arial"/>
              </a:rPr>
              <a:t>Transistors</a:t>
            </a:r>
            <a:r>
              <a:rPr lang="en-US" altLang="zh-CN" sz="1800" b="1" spc="-15" dirty="0">
                <a:solidFill>
                  <a:srgbClr val="FF0000"/>
                </a:solidFill>
                <a:latin typeface="Arial"/>
                <a:cs typeface="Arial"/>
              </a:rPr>
              <a:t> </a:t>
            </a:r>
            <a:r>
              <a:rPr lang="en-US" altLang="zh-CN" sz="1800" b="1" dirty="0">
                <a:solidFill>
                  <a:srgbClr val="FF0000"/>
                </a:solidFill>
                <a:latin typeface="Arial"/>
                <a:cs typeface="Arial"/>
              </a:rPr>
              <a:t>in</a:t>
            </a:r>
            <a:r>
              <a:rPr lang="en-US" altLang="zh-CN" sz="1800" b="1" spc="-15" dirty="0">
                <a:solidFill>
                  <a:srgbClr val="FF0000"/>
                </a:solidFill>
                <a:latin typeface="Arial"/>
                <a:cs typeface="Arial"/>
              </a:rPr>
              <a:t> </a:t>
            </a:r>
            <a:r>
              <a:rPr lang="en-US" altLang="zh-CN" sz="1800" b="1" spc="-25" dirty="0">
                <a:solidFill>
                  <a:srgbClr val="FF0000"/>
                </a:solidFill>
                <a:latin typeface="Arial"/>
                <a:cs typeface="Arial"/>
              </a:rPr>
              <a:t>Total!</a:t>
            </a:r>
            <a:endParaRPr lang="en-US" altLang="zh-CN" sz="1800" dirty="0">
              <a:latin typeface="Arial"/>
              <a:cs typeface="Arial"/>
            </a:endParaRPr>
          </a:p>
        </p:txBody>
      </p:sp>
      <p:pic>
        <p:nvPicPr>
          <p:cNvPr id="9" name="图片 8">
            <a:extLst>
              <a:ext uri="{FF2B5EF4-FFF2-40B4-BE49-F238E27FC236}">
                <a16:creationId xmlns:a16="http://schemas.microsoft.com/office/drawing/2014/main" id="{3B0E209B-5DE5-FE47-E4B7-39259A455202}"/>
              </a:ext>
            </a:extLst>
          </p:cNvPr>
          <p:cNvPicPr>
            <a:picLocks noChangeAspect="1"/>
          </p:cNvPicPr>
          <p:nvPr/>
        </p:nvPicPr>
        <p:blipFill>
          <a:blip r:embed="rId3"/>
          <a:stretch>
            <a:fillRect/>
          </a:stretch>
        </p:blipFill>
        <p:spPr>
          <a:xfrm>
            <a:off x="8421305" y="3282298"/>
            <a:ext cx="2346141" cy="2698311"/>
          </a:xfrm>
          <a:prstGeom prst="rect">
            <a:avLst/>
          </a:prstGeom>
        </p:spPr>
      </p:pic>
      <p:sp>
        <p:nvSpPr>
          <p:cNvPr id="10" name="灯片编号占位符 9">
            <a:extLst>
              <a:ext uri="{FF2B5EF4-FFF2-40B4-BE49-F238E27FC236}">
                <a16:creationId xmlns:a16="http://schemas.microsoft.com/office/drawing/2014/main" id="{E672BAFB-05F0-F607-6D37-B930EE7CF756}"/>
              </a:ext>
            </a:extLst>
          </p:cNvPr>
          <p:cNvSpPr>
            <a:spLocks noGrp="1"/>
          </p:cNvSpPr>
          <p:nvPr>
            <p:ph type="sldNum" sz="quarter" idx="7"/>
          </p:nvPr>
        </p:nvSpPr>
        <p:spPr/>
        <p:txBody>
          <a:bodyPr/>
          <a:lstStyle/>
          <a:p>
            <a:fld id="{B6F15528-21DE-4FAA-801E-634DDDAF4B2B}" type="slidenum">
              <a:rPr lang="en-US" altLang="zh-CN"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6247" y="230318"/>
            <a:ext cx="6199505" cy="574675"/>
          </a:xfrm>
          <a:prstGeom prst="rect">
            <a:avLst/>
          </a:prstGeom>
        </p:spPr>
        <p:txBody>
          <a:bodyPr vert="horz" wrap="square" lIns="0" tIns="12700" rIns="0" bIns="0" rtlCol="0">
            <a:spAutoFit/>
          </a:bodyPr>
          <a:lstStyle/>
          <a:p>
            <a:pPr marL="12700">
              <a:lnSpc>
                <a:spcPct val="100000"/>
              </a:lnSpc>
              <a:spcBef>
                <a:spcPts val="100"/>
              </a:spcBef>
            </a:pPr>
            <a:r>
              <a:rPr dirty="0"/>
              <a:t>Example:</a:t>
            </a:r>
            <a:r>
              <a:rPr spc="-50" dirty="0"/>
              <a:t> </a:t>
            </a:r>
            <a:r>
              <a:rPr dirty="0"/>
              <a:t>3-Input</a:t>
            </a:r>
            <a:r>
              <a:rPr spc="-25" dirty="0"/>
              <a:t> </a:t>
            </a:r>
            <a:r>
              <a:rPr dirty="0"/>
              <a:t>Logic</a:t>
            </a:r>
            <a:r>
              <a:rPr spc="-35" dirty="0"/>
              <a:t> </a:t>
            </a:r>
            <a:r>
              <a:rPr dirty="0"/>
              <a:t>Gate</a:t>
            </a:r>
          </a:p>
        </p:txBody>
      </p:sp>
      <p:graphicFrame>
        <p:nvGraphicFramePr>
          <p:cNvPr id="3" name="object 3"/>
          <p:cNvGraphicFramePr>
            <a:graphicFrameLocks noGrp="1"/>
          </p:cNvGraphicFramePr>
          <p:nvPr/>
        </p:nvGraphicFramePr>
        <p:xfrm>
          <a:off x="822375" y="1620647"/>
          <a:ext cx="4038600" cy="3316665"/>
        </p:xfrm>
        <a:graphic>
          <a:graphicData uri="http://schemas.openxmlformats.org/drawingml/2006/table">
            <a:tbl>
              <a:tblPr firstRow="1" bandRow="1">
                <a:tableStyleId>{2D5ABB26-0587-4C30-8999-92F81FD0307C}</a:tableStyleId>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377698">
                <a:tc>
                  <a:txBody>
                    <a:bodyPr/>
                    <a:lstStyle/>
                    <a:p>
                      <a:pPr marR="414655" algn="r">
                        <a:lnSpc>
                          <a:spcPct val="100000"/>
                        </a:lnSpc>
                        <a:spcBef>
                          <a:spcPts val="310"/>
                        </a:spcBef>
                      </a:pPr>
                      <a:r>
                        <a:rPr sz="1800" b="1" i="1" dirty="0">
                          <a:latin typeface="Arial"/>
                          <a:cs typeface="Arial"/>
                        </a:rPr>
                        <a:t>A</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BADFE2"/>
                    </a:solidFill>
                  </a:tcPr>
                </a:tc>
                <a:tc>
                  <a:txBody>
                    <a:bodyPr/>
                    <a:lstStyle/>
                    <a:p>
                      <a:pPr algn="ctr">
                        <a:lnSpc>
                          <a:spcPct val="100000"/>
                        </a:lnSpc>
                        <a:spcBef>
                          <a:spcPts val="310"/>
                        </a:spcBef>
                      </a:pPr>
                      <a:r>
                        <a:rPr sz="1800" b="1" i="1" dirty="0">
                          <a:latin typeface="Arial"/>
                          <a:cs typeface="Arial"/>
                        </a:rPr>
                        <a:t>B</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BADFE2"/>
                    </a:solidFill>
                  </a:tcPr>
                </a:tc>
                <a:tc>
                  <a:txBody>
                    <a:bodyPr/>
                    <a:lstStyle/>
                    <a:p>
                      <a:pPr algn="ctr">
                        <a:lnSpc>
                          <a:spcPts val="2115"/>
                        </a:lnSpc>
                        <a:spcBef>
                          <a:spcPts val="755"/>
                        </a:spcBef>
                      </a:pPr>
                      <a:r>
                        <a:rPr sz="2700" b="1" i="1" spc="-7" baseline="13888" dirty="0">
                          <a:latin typeface="Arial"/>
                          <a:cs typeface="Arial"/>
                        </a:rPr>
                        <a:t>C</a:t>
                      </a:r>
                      <a:r>
                        <a:rPr sz="1200" b="1" spc="-5" dirty="0">
                          <a:latin typeface="Arial"/>
                          <a:cs typeface="Arial"/>
                        </a:rPr>
                        <a:t>in</a:t>
                      </a:r>
                      <a:endParaRPr sz="1200">
                        <a:latin typeface="Arial"/>
                        <a:cs typeface="Arial"/>
                      </a:endParaRPr>
                    </a:p>
                  </a:txBody>
                  <a:tcPr marL="0" marR="0" marT="95885"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BADFE2"/>
                    </a:solidFill>
                  </a:tcPr>
                </a:tc>
                <a:tc>
                  <a:txBody>
                    <a:bodyPr/>
                    <a:lstStyle/>
                    <a:p>
                      <a:pPr marL="427990">
                        <a:lnSpc>
                          <a:spcPct val="100000"/>
                        </a:lnSpc>
                        <a:spcBef>
                          <a:spcPts val="310"/>
                        </a:spcBef>
                      </a:pPr>
                      <a:r>
                        <a:rPr sz="1800" b="1" i="1" dirty="0">
                          <a:latin typeface="Arial"/>
                          <a:cs typeface="Arial"/>
                        </a:rPr>
                        <a:t>S</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53975">
                      <a:solidFill>
                        <a:srgbClr val="FFFFFF"/>
                      </a:solidFill>
                      <a:prstDash val="solid"/>
                    </a:lnB>
                    <a:solidFill>
                      <a:srgbClr val="BADFE2"/>
                    </a:solidFill>
                  </a:tcPr>
                </a:tc>
                <a:extLst>
                  <a:ext uri="{0D108BD9-81ED-4DB2-BD59-A6C34878D82A}">
                    <a16:rowId xmlns:a16="http://schemas.microsoft.com/office/drawing/2014/main" val="10000"/>
                  </a:ext>
                </a:extLst>
              </a:tr>
              <a:tr h="365378">
                <a:tc>
                  <a:txBody>
                    <a:bodyPr/>
                    <a:lstStyle/>
                    <a:p>
                      <a:pPr marR="433705" algn="r">
                        <a:lnSpc>
                          <a:spcPct val="100000"/>
                        </a:lnSpc>
                        <a:spcBef>
                          <a:spcPts val="265"/>
                        </a:spcBef>
                      </a:pPr>
                      <a:r>
                        <a:rPr sz="1800" b="1" dirty="0">
                          <a:latin typeface="Arial"/>
                          <a:cs typeface="Arial"/>
                        </a:rPr>
                        <a:t>0</a:t>
                      </a:r>
                      <a:endParaRPr sz="1800">
                        <a:latin typeface="Arial"/>
                        <a:cs typeface="Arial"/>
                      </a:endParaRPr>
                    </a:p>
                  </a:txBody>
                  <a:tcPr marL="0" marR="0" marT="33655" marB="0">
                    <a:lnL w="19050">
                      <a:solidFill>
                        <a:srgbClr val="FF0000"/>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265"/>
                        </a:spcBef>
                      </a:pPr>
                      <a:r>
                        <a:rPr sz="1800" b="1" dirty="0">
                          <a:latin typeface="Arial"/>
                          <a:cs typeface="Arial"/>
                        </a:rPr>
                        <a:t>0</a:t>
                      </a:r>
                      <a:endParaRPr sz="1800">
                        <a:latin typeface="Arial"/>
                        <a:cs typeface="Arial"/>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E7F3F4"/>
                    </a:solidFill>
                  </a:tcPr>
                </a:tc>
                <a:tc>
                  <a:txBody>
                    <a:bodyPr/>
                    <a:lstStyle/>
                    <a:p>
                      <a:pPr algn="ctr">
                        <a:lnSpc>
                          <a:spcPct val="100000"/>
                        </a:lnSpc>
                        <a:spcBef>
                          <a:spcPts val="265"/>
                        </a:spcBef>
                      </a:pPr>
                      <a:r>
                        <a:rPr sz="1800" b="1" dirty="0">
                          <a:latin typeface="Arial"/>
                          <a:cs typeface="Arial"/>
                        </a:rPr>
                        <a:t>0</a:t>
                      </a:r>
                      <a:endParaRPr sz="1800">
                        <a:latin typeface="Arial"/>
                        <a:cs typeface="Arial"/>
                      </a:endParaRPr>
                    </a:p>
                  </a:txBody>
                  <a:tcPr marL="0" marR="0" marT="33655" marB="0">
                    <a:lnL w="12700">
                      <a:solidFill>
                        <a:srgbClr val="FFFFFF"/>
                      </a:solidFill>
                      <a:prstDash val="solid"/>
                    </a:lnL>
                    <a:lnR w="12700">
                      <a:solidFill>
                        <a:srgbClr val="FFFFFF"/>
                      </a:solidFill>
                      <a:prstDash val="solid"/>
                    </a:lnR>
                    <a:lnT w="53975">
                      <a:solidFill>
                        <a:srgbClr val="FFFFFF"/>
                      </a:solidFill>
                      <a:prstDash val="solid"/>
                    </a:lnT>
                    <a:lnB w="12700">
                      <a:solidFill>
                        <a:srgbClr val="FFFFFF"/>
                      </a:solidFill>
                      <a:prstDash val="solid"/>
                    </a:lnB>
                    <a:solidFill>
                      <a:srgbClr val="E7F3F4"/>
                    </a:solidFill>
                  </a:tcPr>
                </a:tc>
                <a:tc>
                  <a:txBody>
                    <a:bodyPr/>
                    <a:lstStyle/>
                    <a:p>
                      <a:pPr marL="440690">
                        <a:lnSpc>
                          <a:spcPct val="100000"/>
                        </a:lnSpc>
                        <a:spcBef>
                          <a:spcPts val="265"/>
                        </a:spcBef>
                      </a:pPr>
                      <a:r>
                        <a:rPr sz="1800" b="1" dirty="0">
                          <a:latin typeface="Arial"/>
                          <a:cs typeface="Arial"/>
                        </a:rPr>
                        <a:t>0</a:t>
                      </a:r>
                      <a:endParaRPr sz="1800">
                        <a:latin typeface="Arial"/>
                        <a:cs typeface="Arial"/>
                      </a:endParaRPr>
                    </a:p>
                  </a:txBody>
                  <a:tcPr marL="0" marR="0" marT="33655" marB="0">
                    <a:lnL w="12700">
                      <a:solidFill>
                        <a:srgbClr val="FFFFFF"/>
                      </a:solidFill>
                      <a:prstDash val="solid"/>
                    </a:lnL>
                    <a:lnR w="19050">
                      <a:solidFill>
                        <a:srgbClr val="FF0000"/>
                      </a:solidFill>
                      <a:prstDash val="solid"/>
                    </a:lnR>
                    <a:lnT w="53975">
                      <a:solidFill>
                        <a:srgbClr val="FFFFFF"/>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1"/>
                  </a:ext>
                </a:extLst>
              </a:tr>
              <a:tr h="358267">
                <a:tc>
                  <a:txBody>
                    <a:bodyPr/>
                    <a:lstStyle/>
                    <a:p>
                      <a:pPr marR="433705" algn="r">
                        <a:lnSpc>
                          <a:spcPct val="100000"/>
                        </a:lnSpc>
                        <a:spcBef>
                          <a:spcPts val="315"/>
                        </a:spcBef>
                      </a:pPr>
                      <a:r>
                        <a:rPr sz="1800" b="1" dirty="0">
                          <a:latin typeface="Arial"/>
                          <a:cs typeface="Arial"/>
                        </a:rPr>
                        <a:t>0</a:t>
                      </a:r>
                      <a:endParaRPr sz="1800">
                        <a:latin typeface="Arial"/>
                        <a:cs typeface="Arial"/>
                      </a:endParaRPr>
                    </a:p>
                  </a:txBody>
                  <a:tcPr marL="0" marR="0" marT="40005" marB="0">
                    <a:lnL w="19050">
                      <a:solidFill>
                        <a:srgbClr val="FF0000"/>
                      </a:solidFill>
                      <a:prstDash val="solid"/>
                    </a:lnL>
                    <a:lnR w="12700">
                      <a:solidFill>
                        <a:srgbClr val="FFFFFF"/>
                      </a:solidFill>
                      <a:prstDash val="solid"/>
                    </a:lnR>
                    <a:lnT w="12700">
                      <a:solidFill>
                        <a:srgbClr val="FFFFFF"/>
                      </a:solidFill>
                      <a:prstDash val="solid"/>
                    </a:lnT>
                    <a:lnB w="19050">
                      <a:solidFill>
                        <a:srgbClr val="FFC000"/>
                      </a:solidFill>
                      <a:prstDash val="solid"/>
                    </a:lnB>
                    <a:solidFill>
                      <a:srgbClr val="F3F8F9"/>
                    </a:solidFill>
                  </a:tcPr>
                </a:tc>
                <a:tc>
                  <a:txBody>
                    <a:bodyPr/>
                    <a:lstStyle/>
                    <a:p>
                      <a:pPr algn="ctr">
                        <a:lnSpc>
                          <a:spcPct val="100000"/>
                        </a:lnSpc>
                        <a:spcBef>
                          <a:spcPts val="315"/>
                        </a:spcBef>
                      </a:pPr>
                      <a:r>
                        <a:rPr sz="1800" b="1" dirty="0">
                          <a:latin typeface="Arial"/>
                          <a:cs typeface="Arial"/>
                        </a:rPr>
                        <a:t>0</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FFC000"/>
                      </a:solidFill>
                      <a:prstDash val="solid"/>
                    </a:lnB>
                    <a:solidFill>
                      <a:srgbClr val="F3F8F9"/>
                    </a:solidFill>
                  </a:tcPr>
                </a:tc>
                <a:tc>
                  <a:txBody>
                    <a:bodyPr/>
                    <a:lstStyle/>
                    <a:p>
                      <a:pPr algn="ctr">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FFC000"/>
                      </a:solidFill>
                      <a:prstDash val="solid"/>
                    </a:lnB>
                    <a:solidFill>
                      <a:srgbClr val="F3F8F9"/>
                    </a:solidFill>
                  </a:tcPr>
                </a:tc>
                <a:tc>
                  <a:txBody>
                    <a:bodyPr/>
                    <a:lstStyle/>
                    <a:p>
                      <a:pPr marL="440690">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9050">
                      <a:solidFill>
                        <a:srgbClr val="FF0000"/>
                      </a:solidFill>
                      <a:prstDash val="solid"/>
                    </a:lnR>
                    <a:lnT w="12700">
                      <a:solidFill>
                        <a:srgbClr val="FFFFFF"/>
                      </a:solidFill>
                      <a:prstDash val="solid"/>
                    </a:lnT>
                    <a:lnB w="19050">
                      <a:solidFill>
                        <a:srgbClr val="FFC000"/>
                      </a:solidFill>
                      <a:prstDash val="solid"/>
                    </a:lnB>
                    <a:solidFill>
                      <a:srgbClr val="F3F8F9"/>
                    </a:solidFill>
                  </a:tcPr>
                </a:tc>
                <a:extLst>
                  <a:ext uri="{0D108BD9-81ED-4DB2-BD59-A6C34878D82A}">
                    <a16:rowId xmlns:a16="http://schemas.microsoft.com/office/drawing/2014/main" val="10002"/>
                  </a:ext>
                </a:extLst>
              </a:tr>
              <a:tr h="384682">
                <a:tc>
                  <a:txBody>
                    <a:bodyPr/>
                    <a:lstStyle/>
                    <a:p>
                      <a:pPr marR="433705" algn="r">
                        <a:lnSpc>
                          <a:spcPct val="100000"/>
                        </a:lnSpc>
                        <a:spcBef>
                          <a:spcPts val="415"/>
                        </a:spcBef>
                      </a:pPr>
                      <a:r>
                        <a:rPr sz="1800" b="1" dirty="0">
                          <a:latin typeface="Arial"/>
                          <a:cs typeface="Arial"/>
                        </a:rPr>
                        <a:t>1</a:t>
                      </a:r>
                      <a:endParaRPr sz="1800">
                        <a:latin typeface="Arial"/>
                        <a:cs typeface="Arial"/>
                      </a:endParaRPr>
                    </a:p>
                  </a:txBody>
                  <a:tcPr marL="0" marR="0" marT="52705" marB="0">
                    <a:lnL w="19050">
                      <a:solidFill>
                        <a:srgbClr val="FFC000"/>
                      </a:solidFill>
                      <a:prstDash val="solid"/>
                    </a:lnL>
                    <a:lnR w="12700">
                      <a:solidFill>
                        <a:srgbClr val="FFFFFF"/>
                      </a:solidFill>
                      <a:prstDash val="solid"/>
                    </a:lnR>
                    <a:lnT w="19050">
                      <a:solidFill>
                        <a:srgbClr val="FFC000"/>
                      </a:solidFill>
                      <a:prstDash val="solid"/>
                    </a:lnT>
                    <a:lnB w="12700">
                      <a:solidFill>
                        <a:srgbClr val="FFFFFF"/>
                      </a:solidFill>
                      <a:prstDash val="solid"/>
                    </a:lnB>
                    <a:solidFill>
                      <a:srgbClr val="E7F3F4"/>
                    </a:solidFill>
                  </a:tcPr>
                </a:tc>
                <a:tc>
                  <a:txBody>
                    <a:bodyPr/>
                    <a:lstStyle/>
                    <a:p>
                      <a:pPr algn="ctr">
                        <a:lnSpc>
                          <a:spcPct val="100000"/>
                        </a:lnSpc>
                        <a:spcBef>
                          <a:spcPts val="415"/>
                        </a:spcBef>
                      </a:pPr>
                      <a:r>
                        <a:rPr sz="1800" b="1" dirty="0">
                          <a:latin typeface="Arial"/>
                          <a:cs typeface="Arial"/>
                        </a:rPr>
                        <a:t>0</a:t>
                      </a:r>
                      <a:endParaRPr sz="1800">
                        <a:latin typeface="Arial"/>
                        <a:cs typeface="Arial"/>
                      </a:endParaRPr>
                    </a:p>
                  </a:txBody>
                  <a:tcPr marL="0" marR="0" marT="52705" marB="0">
                    <a:lnL w="12700">
                      <a:solidFill>
                        <a:srgbClr val="FFFFFF"/>
                      </a:solidFill>
                      <a:prstDash val="solid"/>
                    </a:lnL>
                    <a:lnR w="12700">
                      <a:solidFill>
                        <a:srgbClr val="FFFFFF"/>
                      </a:solidFill>
                      <a:prstDash val="solid"/>
                    </a:lnR>
                    <a:lnT w="19050">
                      <a:solidFill>
                        <a:srgbClr val="FFC000"/>
                      </a:solidFill>
                      <a:prstDash val="solid"/>
                    </a:lnT>
                    <a:lnB w="12700">
                      <a:solidFill>
                        <a:srgbClr val="FFFFFF"/>
                      </a:solidFill>
                      <a:prstDash val="solid"/>
                    </a:lnB>
                    <a:solidFill>
                      <a:srgbClr val="E7F3F4"/>
                    </a:solidFill>
                  </a:tcPr>
                </a:tc>
                <a:tc>
                  <a:txBody>
                    <a:bodyPr/>
                    <a:lstStyle/>
                    <a:p>
                      <a:pPr algn="ctr">
                        <a:lnSpc>
                          <a:spcPct val="100000"/>
                        </a:lnSpc>
                        <a:spcBef>
                          <a:spcPts val="415"/>
                        </a:spcBef>
                      </a:pPr>
                      <a:r>
                        <a:rPr sz="1800" b="1" dirty="0">
                          <a:latin typeface="Arial"/>
                          <a:cs typeface="Arial"/>
                        </a:rPr>
                        <a:t>0</a:t>
                      </a:r>
                      <a:endParaRPr sz="1800">
                        <a:latin typeface="Arial"/>
                        <a:cs typeface="Arial"/>
                      </a:endParaRPr>
                    </a:p>
                  </a:txBody>
                  <a:tcPr marL="0" marR="0" marT="52705" marB="0">
                    <a:lnL w="12700">
                      <a:solidFill>
                        <a:srgbClr val="FFFFFF"/>
                      </a:solidFill>
                      <a:prstDash val="solid"/>
                    </a:lnL>
                    <a:lnR w="12700">
                      <a:solidFill>
                        <a:srgbClr val="FFFFFF"/>
                      </a:solidFill>
                      <a:prstDash val="solid"/>
                    </a:lnR>
                    <a:lnT w="19050">
                      <a:solidFill>
                        <a:srgbClr val="FFC000"/>
                      </a:solidFill>
                      <a:prstDash val="solid"/>
                    </a:lnT>
                    <a:lnB w="12700">
                      <a:solidFill>
                        <a:srgbClr val="FFFFFF"/>
                      </a:solidFill>
                      <a:prstDash val="solid"/>
                    </a:lnB>
                    <a:solidFill>
                      <a:srgbClr val="E7F3F4"/>
                    </a:solidFill>
                  </a:tcPr>
                </a:tc>
                <a:tc>
                  <a:txBody>
                    <a:bodyPr/>
                    <a:lstStyle/>
                    <a:p>
                      <a:pPr marL="440690">
                        <a:lnSpc>
                          <a:spcPct val="100000"/>
                        </a:lnSpc>
                        <a:spcBef>
                          <a:spcPts val="415"/>
                        </a:spcBef>
                      </a:pPr>
                      <a:r>
                        <a:rPr sz="1800" b="1" dirty="0">
                          <a:latin typeface="Arial"/>
                          <a:cs typeface="Arial"/>
                        </a:rPr>
                        <a:t>1</a:t>
                      </a:r>
                      <a:endParaRPr sz="1800">
                        <a:latin typeface="Arial"/>
                        <a:cs typeface="Arial"/>
                      </a:endParaRPr>
                    </a:p>
                  </a:txBody>
                  <a:tcPr marL="0" marR="0" marT="52705" marB="0">
                    <a:lnL w="12700">
                      <a:solidFill>
                        <a:srgbClr val="FFFFFF"/>
                      </a:solidFill>
                      <a:prstDash val="solid"/>
                    </a:lnL>
                    <a:lnR w="19050">
                      <a:solidFill>
                        <a:srgbClr val="FFC000"/>
                      </a:solidFill>
                      <a:prstDash val="solid"/>
                    </a:lnR>
                    <a:lnT w="19050">
                      <a:solidFill>
                        <a:srgbClr val="FFC000"/>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3"/>
                  </a:ext>
                </a:extLst>
              </a:tr>
              <a:tr h="361315">
                <a:tc>
                  <a:txBody>
                    <a:bodyPr/>
                    <a:lstStyle/>
                    <a:p>
                      <a:pPr marR="433705" algn="r">
                        <a:lnSpc>
                          <a:spcPct val="100000"/>
                        </a:lnSpc>
                        <a:spcBef>
                          <a:spcPts val="315"/>
                        </a:spcBef>
                      </a:pPr>
                      <a:r>
                        <a:rPr sz="1800" b="1" dirty="0">
                          <a:latin typeface="Arial"/>
                          <a:cs typeface="Arial"/>
                        </a:rPr>
                        <a:t>1</a:t>
                      </a:r>
                      <a:endParaRPr sz="1800">
                        <a:latin typeface="Arial"/>
                        <a:cs typeface="Arial"/>
                      </a:endParaRPr>
                    </a:p>
                  </a:txBody>
                  <a:tcPr marL="0" marR="0" marT="40005" marB="0">
                    <a:lnL w="19050">
                      <a:solidFill>
                        <a:srgbClr val="FFC000"/>
                      </a:solidFill>
                      <a:prstDash val="solid"/>
                    </a:lnL>
                    <a:lnR w="12700">
                      <a:solidFill>
                        <a:srgbClr val="FFFFFF"/>
                      </a:solidFill>
                      <a:prstDash val="solid"/>
                    </a:lnR>
                    <a:lnT w="12700">
                      <a:solidFill>
                        <a:srgbClr val="FFFFFF"/>
                      </a:solidFill>
                      <a:prstDash val="solid"/>
                    </a:lnT>
                    <a:lnB w="19050">
                      <a:solidFill>
                        <a:srgbClr val="92D050"/>
                      </a:solidFill>
                      <a:prstDash val="solid"/>
                    </a:lnB>
                    <a:solidFill>
                      <a:srgbClr val="F3F8F9"/>
                    </a:solidFill>
                  </a:tcPr>
                </a:tc>
                <a:tc>
                  <a:txBody>
                    <a:bodyPr/>
                    <a:lstStyle/>
                    <a:p>
                      <a:pPr algn="ctr">
                        <a:lnSpc>
                          <a:spcPct val="100000"/>
                        </a:lnSpc>
                        <a:spcBef>
                          <a:spcPts val="315"/>
                        </a:spcBef>
                      </a:pPr>
                      <a:r>
                        <a:rPr sz="1800" b="1" dirty="0">
                          <a:latin typeface="Arial"/>
                          <a:cs typeface="Arial"/>
                        </a:rPr>
                        <a:t>0</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92D050"/>
                      </a:solidFill>
                      <a:prstDash val="solid"/>
                    </a:lnB>
                    <a:solidFill>
                      <a:srgbClr val="F3F8F9"/>
                    </a:solidFill>
                  </a:tcPr>
                </a:tc>
                <a:tc>
                  <a:txBody>
                    <a:bodyPr/>
                    <a:lstStyle/>
                    <a:p>
                      <a:pPr algn="ctr">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92D050"/>
                      </a:solidFill>
                      <a:prstDash val="solid"/>
                    </a:lnB>
                    <a:solidFill>
                      <a:srgbClr val="F3F8F9"/>
                    </a:solidFill>
                  </a:tcPr>
                </a:tc>
                <a:tc>
                  <a:txBody>
                    <a:bodyPr/>
                    <a:lstStyle/>
                    <a:p>
                      <a:pPr marL="440690">
                        <a:lnSpc>
                          <a:spcPct val="100000"/>
                        </a:lnSpc>
                        <a:spcBef>
                          <a:spcPts val="315"/>
                        </a:spcBef>
                      </a:pPr>
                      <a:r>
                        <a:rPr sz="1800" b="1" dirty="0">
                          <a:latin typeface="Arial"/>
                          <a:cs typeface="Arial"/>
                        </a:rPr>
                        <a:t>0</a:t>
                      </a:r>
                      <a:endParaRPr sz="1800">
                        <a:latin typeface="Arial"/>
                        <a:cs typeface="Arial"/>
                      </a:endParaRPr>
                    </a:p>
                  </a:txBody>
                  <a:tcPr marL="0" marR="0" marT="40005" marB="0">
                    <a:lnL w="12700">
                      <a:solidFill>
                        <a:srgbClr val="FFFFFF"/>
                      </a:solidFill>
                      <a:prstDash val="solid"/>
                    </a:lnL>
                    <a:lnR w="19050">
                      <a:solidFill>
                        <a:srgbClr val="FFC000"/>
                      </a:solidFill>
                      <a:prstDash val="solid"/>
                    </a:lnR>
                    <a:lnT w="12700">
                      <a:solidFill>
                        <a:srgbClr val="FFFFFF"/>
                      </a:solidFill>
                      <a:prstDash val="solid"/>
                    </a:lnT>
                    <a:lnB w="19050">
                      <a:solidFill>
                        <a:srgbClr val="92D050"/>
                      </a:solidFill>
                      <a:prstDash val="solid"/>
                    </a:lnB>
                    <a:solidFill>
                      <a:srgbClr val="F3F8F9"/>
                    </a:solidFill>
                  </a:tcPr>
                </a:tc>
                <a:extLst>
                  <a:ext uri="{0D108BD9-81ED-4DB2-BD59-A6C34878D82A}">
                    <a16:rowId xmlns:a16="http://schemas.microsoft.com/office/drawing/2014/main" val="10004"/>
                  </a:ext>
                </a:extLst>
              </a:tr>
              <a:tr h="381761">
                <a:tc>
                  <a:txBody>
                    <a:bodyPr/>
                    <a:lstStyle/>
                    <a:p>
                      <a:pPr marR="433705" algn="r">
                        <a:lnSpc>
                          <a:spcPct val="100000"/>
                        </a:lnSpc>
                        <a:spcBef>
                          <a:spcPts val="395"/>
                        </a:spcBef>
                      </a:pPr>
                      <a:r>
                        <a:rPr sz="1800" b="1" dirty="0">
                          <a:latin typeface="Arial"/>
                          <a:cs typeface="Arial"/>
                        </a:rPr>
                        <a:t>0</a:t>
                      </a:r>
                      <a:endParaRPr sz="1800">
                        <a:latin typeface="Arial"/>
                        <a:cs typeface="Arial"/>
                      </a:endParaRPr>
                    </a:p>
                  </a:txBody>
                  <a:tcPr marL="0" marR="0" marT="50165" marB="0">
                    <a:lnL w="19050">
                      <a:solidFill>
                        <a:srgbClr val="92D050"/>
                      </a:solidFill>
                      <a:prstDash val="solid"/>
                    </a:lnL>
                    <a:lnR w="12700">
                      <a:solidFill>
                        <a:srgbClr val="FFFFFF"/>
                      </a:solidFill>
                      <a:prstDash val="solid"/>
                    </a:lnR>
                    <a:lnT w="19050">
                      <a:solidFill>
                        <a:srgbClr val="92D050"/>
                      </a:solidFill>
                      <a:prstDash val="solid"/>
                    </a:lnT>
                    <a:lnB w="12700">
                      <a:solidFill>
                        <a:srgbClr val="FFFFFF"/>
                      </a:solidFill>
                      <a:prstDash val="solid"/>
                    </a:lnB>
                    <a:solidFill>
                      <a:srgbClr val="E7F3F4"/>
                    </a:solidFill>
                  </a:tcPr>
                </a:tc>
                <a:tc>
                  <a:txBody>
                    <a:bodyPr/>
                    <a:lstStyle/>
                    <a:p>
                      <a:pPr algn="ctr">
                        <a:lnSpc>
                          <a:spcPct val="100000"/>
                        </a:lnSpc>
                        <a:spcBef>
                          <a:spcPts val="395"/>
                        </a:spcBef>
                      </a:pPr>
                      <a:r>
                        <a:rPr sz="1800" b="1" dirty="0">
                          <a:latin typeface="Arial"/>
                          <a:cs typeface="Arial"/>
                        </a:rPr>
                        <a:t>1</a:t>
                      </a:r>
                      <a:endParaRPr sz="1800">
                        <a:latin typeface="Arial"/>
                        <a:cs typeface="Arial"/>
                      </a:endParaRPr>
                    </a:p>
                  </a:txBody>
                  <a:tcPr marL="0" marR="0" marT="50165" marB="0">
                    <a:lnL w="12700">
                      <a:solidFill>
                        <a:srgbClr val="FFFFFF"/>
                      </a:solidFill>
                      <a:prstDash val="solid"/>
                    </a:lnL>
                    <a:lnR w="12700">
                      <a:solidFill>
                        <a:srgbClr val="FFFFFF"/>
                      </a:solidFill>
                      <a:prstDash val="solid"/>
                    </a:lnR>
                    <a:lnT w="19050">
                      <a:solidFill>
                        <a:srgbClr val="92D050"/>
                      </a:solidFill>
                      <a:prstDash val="solid"/>
                    </a:lnT>
                    <a:lnB w="12700">
                      <a:solidFill>
                        <a:srgbClr val="FFFFFF"/>
                      </a:solidFill>
                      <a:prstDash val="solid"/>
                    </a:lnB>
                    <a:solidFill>
                      <a:srgbClr val="E7F3F4"/>
                    </a:solidFill>
                  </a:tcPr>
                </a:tc>
                <a:tc>
                  <a:txBody>
                    <a:bodyPr/>
                    <a:lstStyle/>
                    <a:p>
                      <a:pPr algn="ctr">
                        <a:lnSpc>
                          <a:spcPct val="100000"/>
                        </a:lnSpc>
                        <a:spcBef>
                          <a:spcPts val="395"/>
                        </a:spcBef>
                      </a:pPr>
                      <a:r>
                        <a:rPr sz="1800" b="1" dirty="0">
                          <a:latin typeface="Arial"/>
                          <a:cs typeface="Arial"/>
                        </a:rPr>
                        <a:t>0</a:t>
                      </a:r>
                      <a:endParaRPr sz="1800">
                        <a:latin typeface="Arial"/>
                        <a:cs typeface="Arial"/>
                      </a:endParaRPr>
                    </a:p>
                  </a:txBody>
                  <a:tcPr marL="0" marR="0" marT="50165" marB="0">
                    <a:lnL w="12700">
                      <a:solidFill>
                        <a:srgbClr val="FFFFFF"/>
                      </a:solidFill>
                      <a:prstDash val="solid"/>
                    </a:lnL>
                    <a:lnR w="12700">
                      <a:solidFill>
                        <a:srgbClr val="FFFFFF"/>
                      </a:solidFill>
                      <a:prstDash val="solid"/>
                    </a:lnR>
                    <a:lnT w="19050">
                      <a:solidFill>
                        <a:srgbClr val="92D050"/>
                      </a:solidFill>
                      <a:prstDash val="solid"/>
                    </a:lnT>
                    <a:lnB w="12700">
                      <a:solidFill>
                        <a:srgbClr val="FFFFFF"/>
                      </a:solidFill>
                      <a:prstDash val="solid"/>
                    </a:lnB>
                    <a:solidFill>
                      <a:srgbClr val="E7F3F4"/>
                    </a:solidFill>
                  </a:tcPr>
                </a:tc>
                <a:tc>
                  <a:txBody>
                    <a:bodyPr/>
                    <a:lstStyle/>
                    <a:p>
                      <a:pPr marL="440690">
                        <a:lnSpc>
                          <a:spcPct val="100000"/>
                        </a:lnSpc>
                        <a:spcBef>
                          <a:spcPts val="395"/>
                        </a:spcBef>
                      </a:pPr>
                      <a:r>
                        <a:rPr sz="1800" b="1" dirty="0">
                          <a:latin typeface="Arial"/>
                          <a:cs typeface="Arial"/>
                        </a:rPr>
                        <a:t>1</a:t>
                      </a:r>
                      <a:endParaRPr sz="1800">
                        <a:latin typeface="Arial"/>
                        <a:cs typeface="Arial"/>
                      </a:endParaRPr>
                    </a:p>
                  </a:txBody>
                  <a:tcPr marL="0" marR="0" marT="50165" marB="0">
                    <a:lnL w="12700">
                      <a:solidFill>
                        <a:srgbClr val="FFFFFF"/>
                      </a:solidFill>
                      <a:prstDash val="solid"/>
                    </a:lnL>
                    <a:lnR w="19050">
                      <a:solidFill>
                        <a:srgbClr val="92D050"/>
                      </a:solidFill>
                      <a:prstDash val="solid"/>
                    </a:lnR>
                    <a:lnT w="19050">
                      <a:solidFill>
                        <a:srgbClr val="92D050"/>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5"/>
                  </a:ext>
                </a:extLst>
              </a:tr>
              <a:tr h="365760">
                <a:tc>
                  <a:txBody>
                    <a:bodyPr/>
                    <a:lstStyle/>
                    <a:p>
                      <a:pPr marR="433705" algn="r">
                        <a:lnSpc>
                          <a:spcPct val="100000"/>
                        </a:lnSpc>
                        <a:spcBef>
                          <a:spcPts val="315"/>
                        </a:spcBef>
                      </a:pPr>
                      <a:r>
                        <a:rPr sz="1800" b="1" dirty="0">
                          <a:latin typeface="Arial"/>
                          <a:cs typeface="Arial"/>
                        </a:rPr>
                        <a:t>0</a:t>
                      </a:r>
                      <a:endParaRPr sz="1800">
                        <a:latin typeface="Arial"/>
                        <a:cs typeface="Arial"/>
                      </a:endParaRPr>
                    </a:p>
                  </a:txBody>
                  <a:tcPr marL="0" marR="0" marT="40005" marB="0">
                    <a:lnL w="19050">
                      <a:solidFill>
                        <a:srgbClr val="92D050"/>
                      </a:solidFill>
                      <a:prstDash val="solid"/>
                    </a:lnL>
                    <a:lnR w="12700">
                      <a:solidFill>
                        <a:srgbClr val="FFFFFF"/>
                      </a:solidFill>
                      <a:prstDash val="solid"/>
                    </a:lnR>
                    <a:lnT w="12700">
                      <a:solidFill>
                        <a:srgbClr val="FFFFFF"/>
                      </a:solidFill>
                      <a:prstDash val="solid"/>
                    </a:lnT>
                    <a:lnB w="19050">
                      <a:solidFill>
                        <a:srgbClr val="006FC0"/>
                      </a:solidFill>
                      <a:prstDash val="solid"/>
                    </a:lnB>
                    <a:solidFill>
                      <a:srgbClr val="F3F8F9"/>
                    </a:solidFill>
                  </a:tcPr>
                </a:tc>
                <a:tc>
                  <a:txBody>
                    <a:bodyPr/>
                    <a:lstStyle/>
                    <a:p>
                      <a:pPr algn="ctr">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006FC0"/>
                      </a:solidFill>
                      <a:prstDash val="solid"/>
                    </a:lnB>
                    <a:solidFill>
                      <a:srgbClr val="F3F8F9"/>
                    </a:solidFill>
                  </a:tcPr>
                </a:tc>
                <a:tc>
                  <a:txBody>
                    <a:bodyPr/>
                    <a:lstStyle/>
                    <a:p>
                      <a:pPr algn="ctr">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006FC0"/>
                      </a:solidFill>
                      <a:prstDash val="solid"/>
                    </a:lnB>
                    <a:solidFill>
                      <a:srgbClr val="F3F8F9"/>
                    </a:solidFill>
                  </a:tcPr>
                </a:tc>
                <a:tc>
                  <a:txBody>
                    <a:bodyPr/>
                    <a:lstStyle/>
                    <a:p>
                      <a:pPr marL="440690">
                        <a:lnSpc>
                          <a:spcPct val="100000"/>
                        </a:lnSpc>
                        <a:spcBef>
                          <a:spcPts val="315"/>
                        </a:spcBef>
                      </a:pPr>
                      <a:r>
                        <a:rPr sz="1800" b="1" dirty="0">
                          <a:latin typeface="Arial"/>
                          <a:cs typeface="Arial"/>
                        </a:rPr>
                        <a:t>0</a:t>
                      </a:r>
                      <a:endParaRPr sz="1800">
                        <a:latin typeface="Arial"/>
                        <a:cs typeface="Arial"/>
                      </a:endParaRPr>
                    </a:p>
                  </a:txBody>
                  <a:tcPr marL="0" marR="0" marT="40005" marB="0">
                    <a:lnL w="12700">
                      <a:solidFill>
                        <a:srgbClr val="FFFFFF"/>
                      </a:solidFill>
                      <a:prstDash val="solid"/>
                    </a:lnL>
                    <a:lnR w="19050">
                      <a:solidFill>
                        <a:srgbClr val="92D050"/>
                      </a:solidFill>
                      <a:prstDash val="solid"/>
                    </a:lnR>
                    <a:lnT w="12700">
                      <a:solidFill>
                        <a:srgbClr val="FFFFFF"/>
                      </a:solidFill>
                      <a:prstDash val="solid"/>
                    </a:lnT>
                    <a:lnB w="19050">
                      <a:solidFill>
                        <a:srgbClr val="006FC0"/>
                      </a:solidFill>
                      <a:prstDash val="solid"/>
                    </a:lnB>
                    <a:solidFill>
                      <a:srgbClr val="F3F8F9"/>
                    </a:solidFill>
                  </a:tcPr>
                </a:tc>
                <a:extLst>
                  <a:ext uri="{0D108BD9-81ED-4DB2-BD59-A6C34878D82A}">
                    <a16:rowId xmlns:a16="http://schemas.microsoft.com/office/drawing/2014/main" val="10006"/>
                  </a:ext>
                </a:extLst>
              </a:tr>
              <a:tr h="371475">
                <a:tc>
                  <a:txBody>
                    <a:bodyPr/>
                    <a:lstStyle/>
                    <a:p>
                      <a:pPr marR="433705" algn="r">
                        <a:lnSpc>
                          <a:spcPct val="100000"/>
                        </a:lnSpc>
                        <a:spcBef>
                          <a:spcPts val="360"/>
                        </a:spcBef>
                      </a:pPr>
                      <a:r>
                        <a:rPr sz="1800" b="1" dirty="0">
                          <a:latin typeface="Arial"/>
                          <a:cs typeface="Arial"/>
                        </a:rPr>
                        <a:t>1</a:t>
                      </a:r>
                      <a:endParaRPr sz="1800">
                        <a:latin typeface="Arial"/>
                        <a:cs typeface="Arial"/>
                      </a:endParaRPr>
                    </a:p>
                  </a:txBody>
                  <a:tcPr marL="0" marR="0" marB="0">
                    <a:lnL w="28575">
                      <a:solidFill>
                        <a:srgbClr val="006FC0"/>
                      </a:solidFill>
                      <a:prstDash val="solid"/>
                    </a:lnL>
                    <a:lnR w="12700">
                      <a:solidFill>
                        <a:srgbClr val="FFFFFF"/>
                      </a:solidFill>
                      <a:prstDash val="solid"/>
                    </a:lnR>
                    <a:lnT w="19050">
                      <a:solidFill>
                        <a:srgbClr val="006FC0"/>
                      </a:solidFill>
                      <a:prstDash val="solid"/>
                    </a:lnT>
                    <a:lnB w="12700">
                      <a:solidFill>
                        <a:srgbClr val="FFFFFF"/>
                      </a:solidFill>
                      <a:prstDash val="solid"/>
                    </a:lnB>
                    <a:solidFill>
                      <a:srgbClr val="E7F3F4"/>
                    </a:solidFill>
                  </a:tcPr>
                </a:tc>
                <a:tc>
                  <a:txBody>
                    <a:bodyPr/>
                    <a:lstStyle/>
                    <a:p>
                      <a:pPr algn="ctr">
                        <a:lnSpc>
                          <a:spcPct val="100000"/>
                        </a:lnSpc>
                        <a:spcBef>
                          <a:spcPts val="360"/>
                        </a:spcBef>
                      </a:pPr>
                      <a:r>
                        <a:rPr sz="1800" b="1" dirty="0">
                          <a:latin typeface="Arial"/>
                          <a:cs typeface="Arial"/>
                        </a:rPr>
                        <a:t>1</a:t>
                      </a:r>
                      <a:endParaRPr sz="1800">
                        <a:latin typeface="Arial"/>
                        <a:cs typeface="Arial"/>
                      </a:endParaRPr>
                    </a:p>
                  </a:txBody>
                  <a:tcPr marL="0" marR="0" marB="0">
                    <a:lnL w="12700">
                      <a:solidFill>
                        <a:srgbClr val="FFFFFF"/>
                      </a:solidFill>
                      <a:prstDash val="solid"/>
                    </a:lnL>
                    <a:lnR w="12700">
                      <a:solidFill>
                        <a:srgbClr val="FFFFFF"/>
                      </a:solidFill>
                      <a:prstDash val="solid"/>
                    </a:lnR>
                    <a:lnT w="19050">
                      <a:solidFill>
                        <a:srgbClr val="006FC0"/>
                      </a:solidFill>
                      <a:prstDash val="solid"/>
                    </a:lnT>
                    <a:lnB w="12700">
                      <a:solidFill>
                        <a:srgbClr val="FFFFFF"/>
                      </a:solidFill>
                      <a:prstDash val="solid"/>
                    </a:lnB>
                    <a:solidFill>
                      <a:srgbClr val="E7F3F4"/>
                    </a:solidFill>
                  </a:tcPr>
                </a:tc>
                <a:tc>
                  <a:txBody>
                    <a:bodyPr/>
                    <a:lstStyle/>
                    <a:p>
                      <a:pPr algn="ctr">
                        <a:lnSpc>
                          <a:spcPct val="100000"/>
                        </a:lnSpc>
                        <a:spcBef>
                          <a:spcPts val="360"/>
                        </a:spcBef>
                      </a:pPr>
                      <a:r>
                        <a:rPr sz="1800" b="1" dirty="0">
                          <a:latin typeface="Arial"/>
                          <a:cs typeface="Arial"/>
                        </a:rPr>
                        <a:t>0</a:t>
                      </a:r>
                      <a:endParaRPr sz="1800">
                        <a:latin typeface="Arial"/>
                        <a:cs typeface="Arial"/>
                      </a:endParaRPr>
                    </a:p>
                  </a:txBody>
                  <a:tcPr marL="0" marR="0" marB="0">
                    <a:lnL w="12700">
                      <a:solidFill>
                        <a:srgbClr val="FFFFFF"/>
                      </a:solidFill>
                      <a:prstDash val="solid"/>
                    </a:lnL>
                    <a:lnR w="12700">
                      <a:solidFill>
                        <a:srgbClr val="FFFFFF"/>
                      </a:solidFill>
                      <a:prstDash val="solid"/>
                    </a:lnR>
                    <a:lnT w="19050">
                      <a:solidFill>
                        <a:srgbClr val="006FC0"/>
                      </a:solidFill>
                      <a:prstDash val="solid"/>
                    </a:lnT>
                    <a:lnB w="12700">
                      <a:solidFill>
                        <a:srgbClr val="FFFFFF"/>
                      </a:solidFill>
                      <a:prstDash val="solid"/>
                    </a:lnB>
                    <a:solidFill>
                      <a:srgbClr val="E7F3F4"/>
                    </a:solidFill>
                  </a:tcPr>
                </a:tc>
                <a:tc>
                  <a:txBody>
                    <a:bodyPr/>
                    <a:lstStyle/>
                    <a:p>
                      <a:pPr marL="440690">
                        <a:lnSpc>
                          <a:spcPct val="100000"/>
                        </a:lnSpc>
                        <a:spcBef>
                          <a:spcPts val="360"/>
                        </a:spcBef>
                      </a:pPr>
                      <a:r>
                        <a:rPr sz="1800" b="1" dirty="0">
                          <a:latin typeface="Arial"/>
                          <a:cs typeface="Arial"/>
                        </a:rPr>
                        <a:t>0</a:t>
                      </a:r>
                      <a:endParaRPr sz="1800">
                        <a:latin typeface="Arial"/>
                        <a:cs typeface="Arial"/>
                      </a:endParaRPr>
                    </a:p>
                  </a:txBody>
                  <a:tcPr marL="0" marR="0" marB="0">
                    <a:lnL w="12700">
                      <a:solidFill>
                        <a:srgbClr val="FFFFFF"/>
                      </a:solidFill>
                      <a:prstDash val="solid"/>
                    </a:lnL>
                    <a:lnR w="28575">
                      <a:solidFill>
                        <a:srgbClr val="006FC0"/>
                      </a:solidFill>
                      <a:prstDash val="solid"/>
                    </a:lnR>
                    <a:lnT w="19050">
                      <a:solidFill>
                        <a:srgbClr val="006FC0"/>
                      </a:solidFill>
                      <a:prstDash val="solid"/>
                    </a:lnT>
                    <a:lnB w="12700">
                      <a:solidFill>
                        <a:srgbClr val="FFFFFF"/>
                      </a:solidFill>
                      <a:prstDash val="solid"/>
                    </a:lnB>
                    <a:solidFill>
                      <a:srgbClr val="E7F3F4"/>
                    </a:solidFill>
                  </a:tcPr>
                </a:tc>
                <a:extLst>
                  <a:ext uri="{0D108BD9-81ED-4DB2-BD59-A6C34878D82A}">
                    <a16:rowId xmlns:a16="http://schemas.microsoft.com/office/drawing/2014/main" val="10007"/>
                  </a:ext>
                </a:extLst>
              </a:tr>
              <a:tr h="350329">
                <a:tc>
                  <a:txBody>
                    <a:bodyPr/>
                    <a:lstStyle/>
                    <a:p>
                      <a:pPr marR="433705" algn="r">
                        <a:lnSpc>
                          <a:spcPct val="100000"/>
                        </a:lnSpc>
                        <a:spcBef>
                          <a:spcPts val="315"/>
                        </a:spcBef>
                      </a:pPr>
                      <a:r>
                        <a:rPr sz="1800" b="1" dirty="0">
                          <a:latin typeface="Arial"/>
                          <a:cs typeface="Arial"/>
                        </a:rPr>
                        <a:t>1</a:t>
                      </a:r>
                      <a:endParaRPr sz="1800">
                        <a:latin typeface="Arial"/>
                        <a:cs typeface="Arial"/>
                      </a:endParaRPr>
                    </a:p>
                  </a:txBody>
                  <a:tcPr marL="0" marR="0" marT="40005" marB="0">
                    <a:lnL w="28575">
                      <a:solidFill>
                        <a:srgbClr val="006FC0"/>
                      </a:solidFill>
                      <a:prstDash val="solid"/>
                    </a:lnL>
                    <a:lnR w="12700">
                      <a:solidFill>
                        <a:srgbClr val="FFFFFF"/>
                      </a:solidFill>
                      <a:prstDash val="solid"/>
                    </a:lnR>
                    <a:lnT w="12700">
                      <a:solidFill>
                        <a:srgbClr val="FFFFFF"/>
                      </a:solidFill>
                      <a:prstDash val="solid"/>
                    </a:lnT>
                    <a:lnB w="19050">
                      <a:solidFill>
                        <a:srgbClr val="006FC0"/>
                      </a:solidFill>
                      <a:prstDash val="solid"/>
                    </a:lnB>
                    <a:solidFill>
                      <a:srgbClr val="F3F8F9"/>
                    </a:solidFill>
                  </a:tcPr>
                </a:tc>
                <a:tc>
                  <a:txBody>
                    <a:bodyPr/>
                    <a:lstStyle/>
                    <a:p>
                      <a:pPr algn="ctr">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006FC0"/>
                      </a:solidFill>
                      <a:prstDash val="solid"/>
                    </a:lnB>
                    <a:solidFill>
                      <a:srgbClr val="F3F8F9"/>
                    </a:solidFill>
                  </a:tcPr>
                </a:tc>
                <a:tc>
                  <a:txBody>
                    <a:bodyPr/>
                    <a:lstStyle/>
                    <a:p>
                      <a:pPr algn="ctr">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19050">
                      <a:solidFill>
                        <a:srgbClr val="006FC0"/>
                      </a:solidFill>
                      <a:prstDash val="solid"/>
                    </a:lnB>
                    <a:solidFill>
                      <a:srgbClr val="F3F8F9"/>
                    </a:solidFill>
                  </a:tcPr>
                </a:tc>
                <a:tc>
                  <a:txBody>
                    <a:bodyPr/>
                    <a:lstStyle/>
                    <a:p>
                      <a:pPr marL="440690">
                        <a:lnSpc>
                          <a:spcPct val="100000"/>
                        </a:lnSpc>
                        <a:spcBef>
                          <a:spcPts val="315"/>
                        </a:spcBef>
                      </a:pPr>
                      <a:r>
                        <a:rPr sz="1800" b="1" dirty="0">
                          <a:latin typeface="Arial"/>
                          <a:cs typeface="Arial"/>
                        </a:rPr>
                        <a:t>1</a:t>
                      </a:r>
                      <a:endParaRPr sz="1800">
                        <a:latin typeface="Arial"/>
                        <a:cs typeface="Arial"/>
                      </a:endParaRPr>
                    </a:p>
                  </a:txBody>
                  <a:tcPr marL="0" marR="0" marT="40005" marB="0">
                    <a:lnL w="12700">
                      <a:solidFill>
                        <a:srgbClr val="FFFFFF"/>
                      </a:solidFill>
                      <a:prstDash val="solid"/>
                    </a:lnL>
                    <a:lnR w="28575">
                      <a:solidFill>
                        <a:srgbClr val="006FC0"/>
                      </a:solidFill>
                      <a:prstDash val="solid"/>
                    </a:lnR>
                    <a:lnT w="12700">
                      <a:solidFill>
                        <a:srgbClr val="FFFFFF"/>
                      </a:solidFill>
                      <a:prstDash val="solid"/>
                    </a:lnT>
                    <a:lnB w="19050">
                      <a:solidFill>
                        <a:srgbClr val="006FC0"/>
                      </a:solidFill>
                      <a:prstDash val="solid"/>
                    </a:lnB>
                    <a:solidFill>
                      <a:srgbClr val="F3F8F9"/>
                    </a:solidFill>
                  </a:tcPr>
                </a:tc>
                <a:extLst>
                  <a:ext uri="{0D108BD9-81ED-4DB2-BD59-A6C34878D82A}">
                    <a16:rowId xmlns:a16="http://schemas.microsoft.com/office/drawing/2014/main" val="10008"/>
                  </a:ext>
                </a:extLst>
              </a:tr>
            </a:tbl>
          </a:graphicData>
        </a:graphic>
      </p:graphicFrame>
      <p:sp>
        <p:nvSpPr>
          <p:cNvPr id="4" name="object 4"/>
          <p:cNvSpPr txBox="1"/>
          <p:nvPr/>
        </p:nvSpPr>
        <p:spPr>
          <a:xfrm>
            <a:off x="5101335" y="2127249"/>
            <a:ext cx="282575"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Arial"/>
                <a:cs typeface="Arial"/>
              </a:rPr>
              <a:t>C</a:t>
            </a:r>
            <a:endParaRPr sz="2800">
              <a:latin typeface="Arial"/>
              <a:cs typeface="Arial"/>
            </a:endParaRPr>
          </a:p>
        </p:txBody>
      </p:sp>
      <p:sp>
        <p:nvSpPr>
          <p:cNvPr id="5" name="object 5"/>
          <p:cNvSpPr txBox="1"/>
          <p:nvPr/>
        </p:nvSpPr>
        <p:spPr>
          <a:xfrm>
            <a:off x="5358129" y="2334514"/>
            <a:ext cx="235585" cy="309880"/>
          </a:xfrm>
          <a:prstGeom prst="rect">
            <a:avLst/>
          </a:prstGeom>
        </p:spPr>
        <p:txBody>
          <a:bodyPr vert="horz" wrap="square" lIns="0" tIns="14604" rIns="0" bIns="0" rtlCol="0">
            <a:spAutoFit/>
          </a:bodyPr>
          <a:lstStyle/>
          <a:p>
            <a:pPr marL="12700">
              <a:lnSpc>
                <a:spcPct val="100000"/>
              </a:lnSpc>
              <a:spcBef>
                <a:spcPts val="114"/>
              </a:spcBef>
            </a:pPr>
            <a:r>
              <a:rPr sz="1850" b="1" dirty="0">
                <a:solidFill>
                  <a:srgbClr val="FF0000"/>
                </a:solidFill>
                <a:latin typeface="Arial"/>
                <a:cs typeface="Arial"/>
              </a:rPr>
              <a:t>in</a:t>
            </a:r>
            <a:endParaRPr sz="1850">
              <a:latin typeface="Arial"/>
              <a:cs typeface="Arial"/>
            </a:endParaRPr>
          </a:p>
        </p:txBody>
      </p:sp>
      <p:sp>
        <p:nvSpPr>
          <p:cNvPr id="6" name="object 6"/>
          <p:cNvSpPr txBox="1"/>
          <p:nvPr/>
        </p:nvSpPr>
        <p:spPr>
          <a:xfrm>
            <a:off x="5101335" y="4333240"/>
            <a:ext cx="282575"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006FC0"/>
                </a:solidFill>
                <a:latin typeface="Arial"/>
                <a:cs typeface="Arial"/>
              </a:rPr>
              <a:t>C</a:t>
            </a:r>
            <a:endParaRPr sz="2800">
              <a:latin typeface="Arial"/>
              <a:cs typeface="Arial"/>
            </a:endParaRPr>
          </a:p>
        </p:txBody>
      </p:sp>
      <p:sp>
        <p:nvSpPr>
          <p:cNvPr id="7" name="object 7"/>
          <p:cNvSpPr txBox="1"/>
          <p:nvPr/>
        </p:nvSpPr>
        <p:spPr>
          <a:xfrm>
            <a:off x="5358129" y="4540503"/>
            <a:ext cx="235585" cy="309880"/>
          </a:xfrm>
          <a:prstGeom prst="rect">
            <a:avLst/>
          </a:prstGeom>
        </p:spPr>
        <p:txBody>
          <a:bodyPr vert="horz" wrap="square" lIns="0" tIns="14604" rIns="0" bIns="0" rtlCol="0">
            <a:spAutoFit/>
          </a:bodyPr>
          <a:lstStyle/>
          <a:p>
            <a:pPr marL="12700">
              <a:lnSpc>
                <a:spcPct val="100000"/>
              </a:lnSpc>
              <a:spcBef>
                <a:spcPts val="114"/>
              </a:spcBef>
            </a:pPr>
            <a:r>
              <a:rPr sz="1850" b="1" dirty="0">
                <a:solidFill>
                  <a:srgbClr val="006FC0"/>
                </a:solidFill>
                <a:latin typeface="Arial"/>
                <a:cs typeface="Arial"/>
              </a:rPr>
              <a:t>in</a:t>
            </a:r>
            <a:endParaRPr sz="1850">
              <a:latin typeface="Arial"/>
              <a:cs typeface="Arial"/>
            </a:endParaRPr>
          </a:p>
        </p:txBody>
      </p:sp>
      <p:pic>
        <p:nvPicPr>
          <p:cNvPr id="8" name="object 8"/>
          <p:cNvPicPr/>
          <p:nvPr/>
        </p:nvPicPr>
        <p:blipFill>
          <a:blip r:embed="rId3" cstate="print"/>
          <a:stretch>
            <a:fillRect/>
          </a:stretch>
        </p:blipFill>
        <p:spPr>
          <a:xfrm>
            <a:off x="4793741" y="2862072"/>
            <a:ext cx="1143762" cy="523493"/>
          </a:xfrm>
          <a:prstGeom prst="rect">
            <a:avLst/>
          </a:prstGeom>
        </p:spPr>
      </p:pic>
      <p:pic>
        <p:nvPicPr>
          <p:cNvPr id="9" name="object 9"/>
          <p:cNvPicPr/>
          <p:nvPr/>
        </p:nvPicPr>
        <p:blipFill>
          <a:blip r:embed="rId4" cstate="print"/>
          <a:stretch>
            <a:fillRect/>
          </a:stretch>
        </p:blipFill>
        <p:spPr>
          <a:xfrm>
            <a:off x="4780788" y="3598164"/>
            <a:ext cx="1143762" cy="523494"/>
          </a:xfrm>
          <a:prstGeom prst="rect">
            <a:avLst/>
          </a:prstGeom>
        </p:spPr>
      </p:pic>
      <p:sp>
        <p:nvSpPr>
          <p:cNvPr id="10" name="object 10"/>
          <p:cNvSpPr txBox="1"/>
          <p:nvPr/>
        </p:nvSpPr>
        <p:spPr>
          <a:xfrm>
            <a:off x="1442719" y="5073650"/>
            <a:ext cx="2817495" cy="391160"/>
          </a:xfrm>
          <a:prstGeom prst="rect">
            <a:avLst/>
          </a:prstGeom>
        </p:spPr>
        <p:txBody>
          <a:bodyPr vert="horz" wrap="square" lIns="0" tIns="12700" rIns="0" bIns="0" rtlCol="0">
            <a:spAutoFit/>
          </a:bodyPr>
          <a:lstStyle/>
          <a:p>
            <a:pPr marL="38100">
              <a:lnSpc>
                <a:spcPct val="100000"/>
              </a:lnSpc>
              <a:spcBef>
                <a:spcPts val="100"/>
              </a:spcBef>
            </a:pPr>
            <a:r>
              <a:rPr sz="2400" b="1" i="1" spc="-5" dirty="0">
                <a:solidFill>
                  <a:srgbClr val="FF0000"/>
                </a:solidFill>
                <a:latin typeface="Arial"/>
                <a:cs typeface="Arial"/>
              </a:rPr>
              <a:t>A</a:t>
            </a:r>
            <a:r>
              <a:rPr sz="2400" b="1" i="1" spc="-105" dirty="0">
                <a:solidFill>
                  <a:srgbClr val="FF0000"/>
                </a:solidFill>
                <a:latin typeface="Arial"/>
                <a:cs typeface="Arial"/>
              </a:rPr>
              <a:t> </a:t>
            </a:r>
            <a:r>
              <a:rPr sz="2400" b="1" i="1" dirty="0">
                <a:solidFill>
                  <a:srgbClr val="FF0000"/>
                </a:solidFill>
                <a:latin typeface="Arial"/>
                <a:cs typeface="Arial"/>
              </a:rPr>
              <a:t>and</a:t>
            </a:r>
            <a:r>
              <a:rPr sz="2400" b="1" i="1" spc="-25" dirty="0">
                <a:solidFill>
                  <a:srgbClr val="FF0000"/>
                </a:solidFill>
                <a:latin typeface="Arial"/>
                <a:cs typeface="Arial"/>
              </a:rPr>
              <a:t> </a:t>
            </a:r>
            <a:r>
              <a:rPr sz="2400" b="1" i="1" spc="-5" dirty="0">
                <a:solidFill>
                  <a:srgbClr val="FF0000"/>
                </a:solidFill>
                <a:latin typeface="Arial"/>
                <a:cs typeface="Arial"/>
              </a:rPr>
              <a:t>B</a:t>
            </a:r>
            <a:r>
              <a:rPr sz="2400" b="1" i="1" spc="-10" dirty="0">
                <a:solidFill>
                  <a:srgbClr val="FF0000"/>
                </a:solidFill>
                <a:latin typeface="Arial"/>
                <a:cs typeface="Arial"/>
              </a:rPr>
              <a:t> </a:t>
            </a:r>
            <a:r>
              <a:rPr sz="2400" b="1" i="1" spc="-5" dirty="0">
                <a:solidFill>
                  <a:srgbClr val="FF0000"/>
                </a:solidFill>
                <a:latin typeface="Arial"/>
                <a:cs typeface="Arial"/>
              </a:rPr>
              <a:t>control</a:t>
            </a:r>
            <a:r>
              <a:rPr sz="2400" b="1" i="1" spc="-20" dirty="0">
                <a:solidFill>
                  <a:srgbClr val="FF0000"/>
                </a:solidFill>
                <a:latin typeface="Arial"/>
                <a:cs typeface="Arial"/>
              </a:rPr>
              <a:t> </a:t>
            </a:r>
            <a:r>
              <a:rPr sz="2400" b="1" i="1" spc="-5" dirty="0">
                <a:solidFill>
                  <a:srgbClr val="FF0000"/>
                </a:solidFill>
                <a:latin typeface="Arial"/>
                <a:cs typeface="Arial"/>
              </a:rPr>
              <a:t>C</a:t>
            </a:r>
            <a:r>
              <a:rPr sz="2400" b="1" i="1" spc="-7" baseline="-20833" dirty="0">
                <a:solidFill>
                  <a:srgbClr val="FF0000"/>
                </a:solidFill>
                <a:latin typeface="Arial"/>
                <a:cs typeface="Arial"/>
              </a:rPr>
              <a:t>in</a:t>
            </a:r>
            <a:endParaRPr sz="2400" baseline="-20833">
              <a:latin typeface="Arial"/>
              <a:cs typeface="Arial"/>
            </a:endParaRPr>
          </a:p>
        </p:txBody>
      </p:sp>
      <p:sp>
        <p:nvSpPr>
          <p:cNvPr id="11" name="object 11"/>
          <p:cNvSpPr txBox="1"/>
          <p:nvPr/>
        </p:nvSpPr>
        <p:spPr>
          <a:xfrm>
            <a:off x="1319275" y="1255268"/>
            <a:ext cx="320865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004099"/>
                </a:solidFill>
                <a:latin typeface="Arial"/>
                <a:cs typeface="Arial"/>
              </a:rPr>
              <a:t>PTL</a:t>
            </a:r>
            <a:r>
              <a:rPr sz="2000" b="1" spc="-45" dirty="0">
                <a:solidFill>
                  <a:srgbClr val="004099"/>
                </a:solidFill>
                <a:latin typeface="Arial"/>
                <a:cs typeface="Arial"/>
              </a:rPr>
              <a:t> </a:t>
            </a:r>
            <a:r>
              <a:rPr sz="2000" b="1" spc="-5" dirty="0">
                <a:solidFill>
                  <a:srgbClr val="004099"/>
                </a:solidFill>
                <a:latin typeface="Arial"/>
                <a:cs typeface="Arial"/>
              </a:rPr>
              <a:t>Full-Adder Sum</a:t>
            </a:r>
            <a:r>
              <a:rPr sz="2000" b="1" spc="-10" dirty="0">
                <a:solidFill>
                  <a:srgbClr val="004099"/>
                </a:solidFill>
                <a:latin typeface="Arial"/>
                <a:cs typeface="Arial"/>
              </a:rPr>
              <a:t> </a:t>
            </a:r>
            <a:r>
              <a:rPr sz="2000" b="1" spc="-5" dirty="0">
                <a:solidFill>
                  <a:srgbClr val="004099"/>
                </a:solidFill>
                <a:latin typeface="Arial"/>
                <a:cs typeface="Arial"/>
              </a:rPr>
              <a:t>Logic</a:t>
            </a:r>
            <a:endParaRPr sz="2000">
              <a:latin typeface="Arial"/>
              <a:cs typeface="Arial"/>
            </a:endParaRPr>
          </a:p>
        </p:txBody>
      </p:sp>
      <p:pic>
        <p:nvPicPr>
          <p:cNvPr id="13" name="图片 12">
            <a:extLst>
              <a:ext uri="{FF2B5EF4-FFF2-40B4-BE49-F238E27FC236}">
                <a16:creationId xmlns:a16="http://schemas.microsoft.com/office/drawing/2014/main" id="{B7070F44-DB02-202D-4AA9-1E75B1BDFCF5}"/>
              </a:ext>
            </a:extLst>
          </p:cNvPr>
          <p:cNvPicPr>
            <a:picLocks noChangeAspect="1"/>
          </p:cNvPicPr>
          <p:nvPr/>
        </p:nvPicPr>
        <p:blipFill>
          <a:blip r:embed="rId5"/>
          <a:stretch>
            <a:fillRect/>
          </a:stretch>
        </p:blipFill>
        <p:spPr>
          <a:xfrm>
            <a:off x="6598288" y="1613978"/>
            <a:ext cx="4081292" cy="3630043"/>
          </a:xfrm>
          <a:prstGeom prst="rect">
            <a:avLst/>
          </a:prstGeom>
        </p:spPr>
      </p:pic>
      <p:sp>
        <p:nvSpPr>
          <p:cNvPr id="14" name="矩形: 圆角 13">
            <a:extLst>
              <a:ext uri="{FF2B5EF4-FFF2-40B4-BE49-F238E27FC236}">
                <a16:creationId xmlns:a16="http://schemas.microsoft.com/office/drawing/2014/main" id="{DD7BAE17-A867-1602-1BDE-CED7D829DB29}"/>
              </a:ext>
            </a:extLst>
          </p:cNvPr>
          <p:cNvSpPr/>
          <p:nvPr/>
        </p:nvSpPr>
        <p:spPr>
          <a:xfrm>
            <a:off x="5533325" y="5402242"/>
            <a:ext cx="6096000" cy="5234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对比：对比互补</a:t>
            </a:r>
            <a:r>
              <a:rPr lang="en-US" altLang="zh-CN" sz="2000" dirty="0"/>
              <a:t>CMOS</a:t>
            </a:r>
            <a:r>
              <a:rPr lang="zh-CN" altLang="en-US" sz="2000" dirty="0"/>
              <a:t>的设计方法，孰快孰慢？</a:t>
            </a:r>
          </a:p>
        </p:txBody>
      </p:sp>
      <p:sp>
        <p:nvSpPr>
          <p:cNvPr id="12" name="灯片编号占位符 11">
            <a:extLst>
              <a:ext uri="{FF2B5EF4-FFF2-40B4-BE49-F238E27FC236}">
                <a16:creationId xmlns:a16="http://schemas.microsoft.com/office/drawing/2014/main" id="{05CA9484-BE92-E991-6047-0951C5ACAE9D}"/>
              </a:ext>
            </a:extLst>
          </p:cNvPr>
          <p:cNvSpPr>
            <a:spLocks noGrp="1"/>
          </p:cNvSpPr>
          <p:nvPr>
            <p:ph type="sldNum" sz="quarter" idx="7"/>
          </p:nvPr>
        </p:nvSpPr>
        <p:spPr/>
        <p:txBody>
          <a:bodyPr/>
          <a:lstStyle/>
          <a:p>
            <a:fld id="{B6F15528-21DE-4FAA-801E-634DDDAF4B2B}" type="slidenum">
              <a:rPr lang="en-US" altLang="zh-CN" smtClean="0"/>
              <a:t>9</a:t>
            </a:fld>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TotalTime>
  <Words>1587</Words>
  <Application>Microsoft Office PowerPoint</Application>
  <PresentationFormat>宽屏</PresentationFormat>
  <Paragraphs>278</Paragraphs>
  <Slides>15</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宋体</vt:lpstr>
      <vt:lpstr>Arial</vt:lpstr>
      <vt:lpstr>Calibri</vt:lpstr>
      <vt:lpstr>Cambria Math</vt:lpstr>
      <vt:lpstr>Symbol</vt:lpstr>
      <vt:lpstr>Times New Roman</vt:lpstr>
      <vt:lpstr>Wingdings</vt:lpstr>
      <vt:lpstr>Office Theme</vt:lpstr>
      <vt:lpstr>Lecture 7: Pass Transistor Logic</vt:lpstr>
      <vt:lpstr>Review of Static CMOS Logic Gates</vt:lpstr>
      <vt:lpstr>Review of Static CMOS Logic Gates</vt:lpstr>
      <vt:lpstr>Example: Constructing XOR Gate</vt:lpstr>
      <vt:lpstr>Review: NMOS in Series</vt:lpstr>
      <vt:lpstr>Pass Transistor Logic (PTL)</vt:lpstr>
      <vt:lpstr>Example: 2-Input AND Gate</vt:lpstr>
      <vt:lpstr>Example: 2-Input XOR Gate</vt:lpstr>
      <vt:lpstr>Example: 3-Input Logic Gate</vt:lpstr>
      <vt:lpstr>Static CMOS vs. PTL</vt:lpstr>
      <vt:lpstr>PowerPoint 演示文稿</vt:lpstr>
      <vt:lpstr>NMOS-Only Switch Issue</vt:lpstr>
      <vt:lpstr>Summary of PTL</vt:lpstr>
      <vt:lpstr>补充：静态电路与动态电路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Pass Transistor Logic</dc:title>
  <cp:lastModifiedBy>shen minghua</cp:lastModifiedBy>
  <cp:revision>2</cp:revision>
  <dcterms:created xsi:type="dcterms:W3CDTF">2022-12-09T07:56:57Z</dcterms:created>
  <dcterms:modified xsi:type="dcterms:W3CDTF">2024-05-27T01:44:20Z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2022-12-09T00:00:00Z</vt:filetime>
  </property>
</Properties>
</file>