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65" r:id="rId13"/>
    <p:sldId id="266" r:id="rId14"/>
    <p:sldId id="267" r:id="rId15"/>
    <p:sldId id="268" r:id="rId16"/>
    <p:sldId id="269" r:id="rId17"/>
    <p:sldId id="272" r:id="rId18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F5A820-D8BC-4FF8-B253-7A57D2D07317}" v="540" dt="2023-05-25T11:55:47.11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68" autoAdjust="0"/>
  </p:normalViewPr>
  <p:slideViewPr>
    <p:cSldViewPr>
      <p:cViewPr varScale="1">
        <p:scale>
          <a:sx n="63" d="100"/>
          <a:sy n="63" d="100"/>
        </p:scale>
        <p:origin x="78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9d5c3e3fb88d54d8" providerId="LiveId" clId="{8DAD07EA-A765-46F0-B0F8-871DDC1C45D1}"/>
    <pc:docChg chg="addSld modSld">
      <pc:chgData name="" userId="9d5c3e3fb88d54d8" providerId="LiveId" clId="{8DAD07EA-A765-46F0-B0F8-871DDC1C45D1}" dt="2023-05-18T07:40:00.321" v="26"/>
      <pc:docMkLst>
        <pc:docMk/>
      </pc:docMkLst>
      <pc:sldChg chg="addSp modSp">
        <pc:chgData name="" userId="9d5c3e3fb88d54d8" providerId="LiveId" clId="{8DAD07EA-A765-46F0-B0F8-871DDC1C45D1}" dt="2023-05-18T07:40:00.321" v="26"/>
        <pc:sldMkLst>
          <pc:docMk/>
          <pc:sldMk cId="0" sldId="263"/>
        </pc:sldMkLst>
        <pc:spChg chg="add mod">
          <ac:chgData name="" userId="9d5c3e3fb88d54d8" providerId="LiveId" clId="{8DAD07EA-A765-46F0-B0F8-871DDC1C45D1}" dt="2023-05-18T07:40:00.321" v="26"/>
          <ac:spMkLst>
            <pc:docMk/>
            <pc:sldMk cId="0" sldId="263"/>
            <ac:spMk id="5" creationId="{A4647062-BAA7-4A4D-932A-D3658C233025}"/>
          </ac:spMkLst>
        </pc:spChg>
        <pc:picChg chg="add">
          <ac:chgData name="" userId="9d5c3e3fb88d54d8" providerId="LiveId" clId="{8DAD07EA-A765-46F0-B0F8-871DDC1C45D1}" dt="2023-05-18T07:37:05.043" v="0"/>
          <ac:picMkLst>
            <pc:docMk/>
            <pc:sldMk cId="0" sldId="263"/>
            <ac:picMk id="3" creationId="{A861D0C5-2DFA-40BE-8044-8EAD98B5E836}"/>
          </ac:picMkLst>
        </pc:picChg>
        <pc:picChg chg="add">
          <ac:chgData name="" userId="9d5c3e3fb88d54d8" providerId="LiveId" clId="{8DAD07EA-A765-46F0-B0F8-871DDC1C45D1}" dt="2023-05-18T07:37:26.387" v="1"/>
          <ac:picMkLst>
            <pc:docMk/>
            <pc:sldMk cId="0" sldId="263"/>
            <ac:picMk id="4" creationId="{94A94865-1D66-4FA1-B671-BA1D7F6F4E76}"/>
          </ac:picMkLst>
        </pc:picChg>
      </pc:sldChg>
      <pc:sldChg chg="addSp modSp">
        <pc:chgData name="" userId="9d5c3e3fb88d54d8" providerId="LiveId" clId="{8DAD07EA-A765-46F0-B0F8-871DDC1C45D1}" dt="2023-05-18T07:39:18.145" v="22"/>
        <pc:sldMkLst>
          <pc:docMk/>
          <pc:sldMk cId="0" sldId="264"/>
        </pc:sldMkLst>
        <pc:spChg chg="add mod">
          <ac:chgData name="" userId="9d5c3e3fb88d54d8" providerId="LiveId" clId="{8DAD07EA-A765-46F0-B0F8-871DDC1C45D1}" dt="2023-05-18T07:39:18.145" v="22"/>
          <ac:spMkLst>
            <pc:docMk/>
            <pc:sldMk cId="0" sldId="264"/>
            <ac:spMk id="10" creationId="{61A5E2C8-6348-4E01-B033-7515E332956B}"/>
          </ac:spMkLst>
        </pc:spChg>
        <pc:picChg chg="add">
          <ac:chgData name="" userId="9d5c3e3fb88d54d8" providerId="LiveId" clId="{8DAD07EA-A765-46F0-B0F8-871DDC1C45D1}" dt="2023-05-18T07:38:30.305" v="2"/>
          <ac:picMkLst>
            <pc:docMk/>
            <pc:sldMk cId="0" sldId="264"/>
            <ac:picMk id="11" creationId="{8CE49449-0F89-4FDE-99BD-CE40E53C55D4}"/>
          </ac:picMkLst>
        </pc:picChg>
      </pc:sldChg>
      <pc:sldChg chg="add">
        <pc:chgData name="" userId="9d5c3e3fb88d54d8" providerId="LiveId" clId="{8DAD07EA-A765-46F0-B0F8-871DDC1C45D1}" dt="2023-05-18T07:38:39.380" v="3"/>
        <pc:sldMkLst>
          <pc:docMk/>
          <pc:sldMk cId="687877946" sldId="270"/>
        </pc:sldMkLst>
      </pc:sldChg>
    </pc:docChg>
  </pc:docChgLst>
  <pc:docChgLst>
    <pc:chgData name="Z LP" userId="9d5c3e3fb88d54d8" providerId="LiveId" clId="{3BF5A820-D8BC-4FF8-B253-7A57D2D07317}"/>
    <pc:docChg chg="undo redo custSel addSld delSld modSld">
      <pc:chgData name="Z LP" userId="9d5c3e3fb88d54d8" providerId="LiveId" clId="{3BF5A820-D8BC-4FF8-B253-7A57D2D07317}" dt="2023-05-25T11:55:47.117" v="2054"/>
      <pc:docMkLst>
        <pc:docMk/>
      </pc:docMkLst>
      <pc:sldChg chg="modSp mod modNotesTx">
        <pc:chgData name="Z LP" userId="9d5c3e3fb88d54d8" providerId="LiveId" clId="{3BF5A820-D8BC-4FF8-B253-7A57D2D07317}" dt="2023-05-25T11:46:40.509" v="1935" actId="1076"/>
        <pc:sldMkLst>
          <pc:docMk/>
          <pc:sldMk cId="0" sldId="256"/>
        </pc:sldMkLst>
        <pc:spChg chg="mod">
          <ac:chgData name="Z LP" userId="9d5c3e3fb88d54d8" providerId="LiveId" clId="{3BF5A820-D8BC-4FF8-B253-7A57D2D07317}" dt="2023-05-25T11:46:40.509" v="1935" actId="1076"/>
          <ac:spMkLst>
            <pc:docMk/>
            <pc:sldMk cId="0" sldId="256"/>
            <ac:spMk id="6" creationId="{00000000-0000-0000-0000-000000000000}"/>
          </ac:spMkLst>
        </pc:spChg>
      </pc:sldChg>
      <pc:sldChg chg="addSp delSp modSp mod modNotesTx">
        <pc:chgData name="Z LP" userId="9d5c3e3fb88d54d8" providerId="LiveId" clId="{3BF5A820-D8BC-4FF8-B253-7A57D2D07317}" dt="2023-05-25T11:54:45.968" v="2049" actId="1076"/>
        <pc:sldMkLst>
          <pc:docMk/>
          <pc:sldMk cId="0" sldId="257"/>
        </pc:sldMkLst>
        <pc:spChg chg="mod">
          <ac:chgData name="Z LP" userId="9d5c3e3fb88d54d8" providerId="LiveId" clId="{3BF5A820-D8BC-4FF8-B253-7A57D2D07317}" dt="2023-05-17T12:02:21.364" v="0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Z LP" userId="9d5c3e3fb88d54d8" providerId="LiveId" clId="{3BF5A820-D8BC-4FF8-B253-7A57D2D07317}" dt="2023-05-25T11:54:45.968" v="2049" actId="1076"/>
          <ac:spMkLst>
            <pc:docMk/>
            <pc:sldMk cId="0" sldId="257"/>
            <ac:spMk id="3" creationId="{00000000-0000-0000-0000-000000000000}"/>
          </ac:spMkLst>
        </pc:spChg>
        <pc:spChg chg="mod">
          <ac:chgData name="Z LP" userId="9d5c3e3fb88d54d8" providerId="LiveId" clId="{3BF5A820-D8BC-4FF8-B253-7A57D2D07317}" dt="2023-05-25T11:53:08.867" v="2044" actId="1076"/>
          <ac:spMkLst>
            <pc:docMk/>
            <pc:sldMk cId="0" sldId="257"/>
            <ac:spMk id="15" creationId="{00000000-0000-0000-0000-000000000000}"/>
          </ac:spMkLst>
        </pc:spChg>
        <pc:spChg chg="mod">
          <ac:chgData name="Z LP" userId="9d5c3e3fb88d54d8" providerId="LiveId" clId="{3BF5A820-D8BC-4FF8-B253-7A57D2D07317}" dt="2023-05-25T11:53:08.867" v="2044" actId="1076"/>
          <ac:spMkLst>
            <pc:docMk/>
            <pc:sldMk cId="0" sldId="257"/>
            <ac:spMk id="16" creationId="{00000000-0000-0000-0000-000000000000}"/>
          </ac:spMkLst>
        </pc:spChg>
        <pc:spChg chg="mod">
          <ac:chgData name="Z LP" userId="9d5c3e3fb88d54d8" providerId="LiveId" clId="{3BF5A820-D8BC-4FF8-B253-7A57D2D07317}" dt="2023-05-25T11:53:08.867" v="2044" actId="1076"/>
          <ac:spMkLst>
            <pc:docMk/>
            <pc:sldMk cId="0" sldId="257"/>
            <ac:spMk id="17" creationId="{00000000-0000-0000-0000-000000000000}"/>
          </ac:spMkLst>
        </pc:spChg>
        <pc:spChg chg="mod">
          <ac:chgData name="Z LP" userId="9d5c3e3fb88d54d8" providerId="LiveId" clId="{3BF5A820-D8BC-4FF8-B253-7A57D2D07317}" dt="2023-05-25T11:53:08.867" v="2044" actId="1076"/>
          <ac:spMkLst>
            <pc:docMk/>
            <pc:sldMk cId="0" sldId="257"/>
            <ac:spMk id="18" creationId="{00000000-0000-0000-0000-000000000000}"/>
          </ac:spMkLst>
        </pc:spChg>
        <pc:spChg chg="mod">
          <ac:chgData name="Z LP" userId="9d5c3e3fb88d54d8" providerId="LiveId" clId="{3BF5A820-D8BC-4FF8-B253-7A57D2D07317}" dt="2023-05-25T11:53:08.867" v="2044" actId="1076"/>
          <ac:spMkLst>
            <pc:docMk/>
            <pc:sldMk cId="0" sldId="257"/>
            <ac:spMk id="19" creationId="{00000000-0000-0000-0000-000000000000}"/>
          </ac:spMkLst>
        </pc:spChg>
        <pc:spChg chg="mod">
          <ac:chgData name="Z LP" userId="9d5c3e3fb88d54d8" providerId="LiveId" clId="{3BF5A820-D8BC-4FF8-B253-7A57D2D07317}" dt="2023-05-25T11:53:08.867" v="2044" actId="1076"/>
          <ac:spMkLst>
            <pc:docMk/>
            <pc:sldMk cId="0" sldId="257"/>
            <ac:spMk id="20" creationId="{00000000-0000-0000-0000-000000000000}"/>
          </ac:spMkLst>
        </pc:spChg>
        <pc:spChg chg="mod">
          <ac:chgData name="Z LP" userId="9d5c3e3fb88d54d8" providerId="LiveId" clId="{3BF5A820-D8BC-4FF8-B253-7A57D2D07317}" dt="2023-05-25T11:53:08.867" v="2044" actId="1076"/>
          <ac:spMkLst>
            <pc:docMk/>
            <pc:sldMk cId="0" sldId="257"/>
            <ac:spMk id="22" creationId="{00000000-0000-0000-0000-000000000000}"/>
          </ac:spMkLst>
        </pc:spChg>
        <pc:spChg chg="mod">
          <ac:chgData name="Z LP" userId="9d5c3e3fb88d54d8" providerId="LiveId" clId="{3BF5A820-D8BC-4FF8-B253-7A57D2D07317}" dt="2023-05-25T11:53:08.867" v="2044" actId="1076"/>
          <ac:spMkLst>
            <pc:docMk/>
            <pc:sldMk cId="0" sldId="257"/>
            <ac:spMk id="23" creationId="{00000000-0000-0000-0000-000000000000}"/>
          </ac:spMkLst>
        </pc:spChg>
        <pc:spChg chg="del">
          <ac:chgData name="Z LP" userId="9d5c3e3fb88d54d8" providerId="LiveId" clId="{3BF5A820-D8BC-4FF8-B253-7A57D2D07317}" dt="2023-05-17T15:15:13.601" v="96" actId="478"/>
          <ac:spMkLst>
            <pc:docMk/>
            <pc:sldMk cId="0" sldId="257"/>
            <ac:spMk id="29" creationId="{00000000-0000-0000-0000-000000000000}"/>
          </ac:spMkLst>
        </pc:spChg>
        <pc:spChg chg="del">
          <ac:chgData name="Z LP" userId="9d5c3e3fb88d54d8" providerId="LiveId" clId="{3BF5A820-D8BC-4FF8-B253-7A57D2D07317}" dt="2023-05-17T15:14:58.377" v="91" actId="478"/>
          <ac:spMkLst>
            <pc:docMk/>
            <pc:sldMk cId="0" sldId="257"/>
            <ac:spMk id="30" creationId="{00000000-0000-0000-0000-000000000000}"/>
          </ac:spMkLst>
        </pc:spChg>
        <pc:spChg chg="del">
          <ac:chgData name="Z LP" userId="9d5c3e3fb88d54d8" providerId="LiveId" clId="{3BF5A820-D8BC-4FF8-B253-7A57D2D07317}" dt="2023-05-17T15:14:58.377" v="91" actId="478"/>
          <ac:spMkLst>
            <pc:docMk/>
            <pc:sldMk cId="0" sldId="257"/>
            <ac:spMk id="31" creationId="{00000000-0000-0000-0000-000000000000}"/>
          </ac:spMkLst>
        </pc:spChg>
        <pc:spChg chg="del">
          <ac:chgData name="Z LP" userId="9d5c3e3fb88d54d8" providerId="LiveId" clId="{3BF5A820-D8BC-4FF8-B253-7A57D2D07317}" dt="2023-05-17T15:14:58.377" v="91" actId="478"/>
          <ac:spMkLst>
            <pc:docMk/>
            <pc:sldMk cId="0" sldId="257"/>
            <ac:spMk id="32" creationId="{00000000-0000-0000-0000-000000000000}"/>
          </ac:spMkLst>
        </pc:spChg>
        <pc:spChg chg="del">
          <ac:chgData name="Z LP" userId="9d5c3e3fb88d54d8" providerId="LiveId" clId="{3BF5A820-D8BC-4FF8-B253-7A57D2D07317}" dt="2023-05-17T15:14:58.377" v="91" actId="478"/>
          <ac:spMkLst>
            <pc:docMk/>
            <pc:sldMk cId="0" sldId="257"/>
            <ac:spMk id="33" creationId="{00000000-0000-0000-0000-000000000000}"/>
          </ac:spMkLst>
        </pc:spChg>
        <pc:spChg chg="del">
          <ac:chgData name="Z LP" userId="9d5c3e3fb88d54d8" providerId="LiveId" clId="{3BF5A820-D8BC-4FF8-B253-7A57D2D07317}" dt="2023-05-17T15:14:58.377" v="91" actId="478"/>
          <ac:spMkLst>
            <pc:docMk/>
            <pc:sldMk cId="0" sldId="257"/>
            <ac:spMk id="34" creationId="{00000000-0000-0000-0000-000000000000}"/>
          </ac:spMkLst>
        </pc:spChg>
        <pc:spChg chg="del">
          <ac:chgData name="Z LP" userId="9d5c3e3fb88d54d8" providerId="LiveId" clId="{3BF5A820-D8BC-4FF8-B253-7A57D2D07317}" dt="2023-05-17T15:14:58.377" v="91" actId="478"/>
          <ac:spMkLst>
            <pc:docMk/>
            <pc:sldMk cId="0" sldId="257"/>
            <ac:spMk id="35" creationId="{00000000-0000-0000-0000-000000000000}"/>
          </ac:spMkLst>
        </pc:spChg>
        <pc:spChg chg="del">
          <ac:chgData name="Z LP" userId="9d5c3e3fb88d54d8" providerId="LiveId" clId="{3BF5A820-D8BC-4FF8-B253-7A57D2D07317}" dt="2023-05-17T15:14:58.377" v="91" actId="478"/>
          <ac:spMkLst>
            <pc:docMk/>
            <pc:sldMk cId="0" sldId="257"/>
            <ac:spMk id="46" creationId="{00000000-0000-0000-0000-000000000000}"/>
          </ac:spMkLst>
        </pc:spChg>
        <pc:spChg chg="del">
          <ac:chgData name="Z LP" userId="9d5c3e3fb88d54d8" providerId="LiveId" clId="{3BF5A820-D8BC-4FF8-B253-7A57D2D07317}" dt="2023-05-17T15:14:58.377" v="91" actId="478"/>
          <ac:spMkLst>
            <pc:docMk/>
            <pc:sldMk cId="0" sldId="257"/>
            <ac:spMk id="47" creationId="{00000000-0000-0000-0000-000000000000}"/>
          </ac:spMkLst>
        </pc:spChg>
        <pc:spChg chg="mod">
          <ac:chgData name="Z LP" userId="9d5c3e3fb88d54d8" providerId="LiveId" clId="{3BF5A820-D8BC-4FF8-B253-7A57D2D07317}" dt="2023-05-25T11:53:08.867" v="2044" actId="1076"/>
          <ac:spMkLst>
            <pc:docMk/>
            <pc:sldMk cId="0" sldId="257"/>
            <ac:spMk id="48" creationId="{00000000-0000-0000-0000-000000000000}"/>
          </ac:spMkLst>
        </pc:spChg>
        <pc:spChg chg="del">
          <ac:chgData name="Z LP" userId="9d5c3e3fb88d54d8" providerId="LiveId" clId="{3BF5A820-D8BC-4FF8-B253-7A57D2D07317}" dt="2023-05-17T15:14:58.377" v="91" actId="478"/>
          <ac:spMkLst>
            <pc:docMk/>
            <pc:sldMk cId="0" sldId="257"/>
            <ac:spMk id="49" creationId="{00000000-0000-0000-0000-000000000000}"/>
          </ac:spMkLst>
        </pc:spChg>
        <pc:grpChg chg="mod">
          <ac:chgData name="Z LP" userId="9d5c3e3fb88d54d8" providerId="LiveId" clId="{3BF5A820-D8BC-4FF8-B253-7A57D2D07317}" dt="2023-05-25T11:53:08.867" v="2044" actId="1076"/>
          <ac:grpSpMkLst>
            <pc:docMk/>
            <pc:sldMk cId="0" sldId="257"/>
            <ac:grpSpMk id="4" creationId="{00000000-0000-0000-0000-000000000000}"/>
          </ac:grpSpMkLst>
        </pc:grpChg>
        <pc:grpChg chg="mod">
          <ac:chgData name="Z LP" userId="9d5c3e3fb88d54d8" providerId="LiveId" clId="{3BF5A820-D8BC-4FF8-B253-7A57D2D07317}" dt="2023-05-25T11:53:08.867" v="2044" actId="1076"/>
          <ac:grpSpMkLst>
            <pc:docMk/>
            <pc:sldMk cId="0" sldId="257"/>
            <ac:grpSpMk id="8" creationId="{00000000-0000-0000-0000-000000000000}"/>
          </ac:grpSpMkLst>
        </pc:grpChg>
        <pc:grpChg chg="del">
          <ac:chgData name="Z LP" userId="9d5c3e3fb88d54d8" providerId="LiveId" clId="{3BF5A820-D8BC-4FF8-B253-7A57D2D07317}" dt="2023-05-17T15:14:58.377" v="91" actId="478"/>
          <ac:grpSpMkLst>
            <pc:docMk/>
            <pc:sldMk cId="0" sldId="257"/>
            <ac:grpSpMk id="24" creationId="{00000000-0000-0000-0000-000000000000}"/>
          </ac:grpSpMkLst>
        </pc:grpChg>
        <pc:grpChg chg="del">
          <ac:chgData name="Z LP" userId="9d5c3e3fb88d54d8" providerId="LiveId" clId="{3BF5A820-D8BC-4FF8-B253-7A57D2D07317}" dt="2023-05-17T15:14:58.377" v="91" actId="478"/>
          <ac:grpSpMkLst>
            <pc:docMk/>
            <pc:sldMk cId="0" sldId="257"/>
            <ac:grpSpMk id="36" creationId="{00000000-0000-0000-0000-000000000000}"/>
          </ac:grpSpMkLst>
        </pc:grpChg>
        <pc:picChg chg="mod">
          <ac:chgData name="Z LP" userId="9d5c3e3fb88d54d8" providerId="LiveId" clId="{3BF5A820-D8BC-4FF8-B253-7A57D2D07317}" dt="2023-05-25T11:53:08.867" v="2044" actId="1076"/>
          <ac:picMkLst>
            <pc:docMk/>
            <pc:sldMk cId="0" sldId="257"/>
            <ac:picMk id="21" creationId="{00000000-0000-0000-0000-000000000000}"/>
          </ac:picMkLst>
        </pc:picChg>
        <pc:picChg chg="add mod">
          <ac:chgData name="Z LP" userId="9d5c3e3fb88d54d8" providerId="LiveId" clId="{3BF5A820-D8BC-4FF8-B253-7A57D2D07317}" dt="2023-05-25T11:54:42.403" v="2048" actId="1076"/>
          <ac:picMkLst>
            <pc:docMk/>
            <pc:sldMk cId="0" sldId="257"/>
            <ac:picMk id="25" creationId="{537BA910-FA82-7284-00BD-5A1BB3BCCD2A}"/>
          </ac:picMkLst>
        </pc:picChg>
        <pc:picChg chg="add del mod">
          <ac:chgData name="Z LP" userId="9d5c3e3fb88d54d8" providerId="LiveId" clId="{3BF5A820-D8BC-4FF8-B253-7A57D2D07317}" dt="2023-05-18T05:46:04.301" v="558" actId="478"/>
          <ac:picMkLst>
            <pc:docMk/>
            <pc:sldMk cId="0" sldId="257"/>
            <ac:picMk id="51" creationId="{8BE816E3-09E4-76F6-0CD8-1C10C87FB266}"/>
          </ac:picMkLst>
        </pc:picChg>
      </pc:sldChg>
      <pc:sldChg chg="addSp delSp modSp mod modNotesTx">
        <pc:chgData name="Z LP" userId="9d5c3e3fb88d54d8" providerId="LiveId" clId="{3BF5A820-D8BC-4FF8-B253-7A57D2D07317}" dt="2023-05-24T16:10:14.867" v="1040" actId="1076"/>
        <pc:sldMkLst>
          <pc:docMk/>
          <pc:sldMk cId="0" sldId="258"/>
        </pc:sldMkLst>
        <pc:spChg chg="mod">
          <ac:chgData name="Z LP" userId="9d5c3e3fb88d54d8" providerId="LiveId" clId="{3BF5A820-D8BC-4FF8-B253-7A57D2D07317}" dt="2023-05-24T15:16:33.154" v="846" actId="1076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Z LP" userId="9d5c3e3fb88d54d8" providerId="LiveId" clId="{3BF5A820-D8BC-4FF8-B253-7A57D2D07317}" dt="2023-05-24T15:15:18.568" v="809" actId="1076"/>
          <ac:spMkLst>
            <pc:docMk/>
            <pc:sldMk cId="0" sldId="258"/>
            <ac:spMk id="3" creationId="{53A3E10B-5891-B4EF-70D8-0AC8FDD85B3F}"/>
          </ac:spMkLst>
        </pc:spChg>
        <pc:spChg chg="add mod">
          <ac:chgData name="Z LP" userId="9d5c3e3fb88d54d8" providerId="LiveId" clId="{3BF5A820-D8BC-4FF8-B253-7A57D2D07317}" dt="2023-05-24T15:16:39.554" v="847" actId="1076"/>
          <ac:spMkLst>
            <pc:docMk/>
            <pc:sldMk cId="0" sldId="258"/>
            <ac:spMk id="4" creationId="{273461DF-1271-B649-6B79-548D50761719}"/>
          </ac:spMkLst>
        </pc:spChg>
        <pc:spChg chg="mod">
          <ac:chgData name="Z LP" userId="9d5c3e3fb88d54d8" providerId="LiveId" clId="{3BF5A820-D8BC-4FF8-B253-7A57D2D07317}" dt="2023-05-24T16:10:04.037" v="1038" actId="571"/>
          <ac:spMkLst>
            <pc:docMk/>
            <pc:sldMk cId="0" sldId="258"/>
            <ac:spMk id="8" creationId="{51FD7696-C9D2-1F11-7B40-3DF9DCFC3C6D}"/>
          </ac:spMkLst>
        </pc:spChg>
        <pc:spChg chg="mod">
          <ac:chgData name="Z LP" userId="9d5c3e3fb88d54d8" providerId="LiveId" clId="{3BF5A820-D8BC-4FF8-B253-7A57D2D07317}" dt="2023-05-24T16:10:04.037" v="1038" actId="571"/>
          <ac:spMkLst>
            <pc:docMk/>
            <pc:sldMk cId="0" sldId="258"/>
            <ac:spMk id="9" creationId="{8A6F3EC1-4CFE-CF34-1BDE-EDEF43A1FA16}"/>
          </ac:spMkLst>
        </pc:spChg>
        <pc:spChg chg="del">
          <ac:chgData name="Z LP" userId="9d5c3e3fb88d54d8" providerId="LiveId" clId="{3BF5A820-D8BC-4FF8-B253-7A57D2D07317}" dt="2023-05-18T05:57:24.802" v="600" actId="478"/>
          <ac:spMkLst>
            <pc:docMk/>
            <pc:sldMk cId="0" sldId="258"/>
            <ac:spMk id="11" creationId="{00000000-0000-0000-0000-000000000000}"/>
          </ac:spMkLst>
        </pc:spChg>
        <pc:spChg chg="del">
          <ac:chgData name="Z LP" userId="9d5c3e3fb88d54d8" providerId="LiveId" clId="{3BF5A820-D8BC-4FF8-B253-7A57D2D07317}" dt="2023-05-18T05:57:24.802" v="600" actId="478"/>
          <ac:spMkLst>
            <pc:docMk/>
            <pc:sldMk cId="0" sldId="258"/>
            <ac:spMk id="12" creationId="{00000000-0000-0000-0000-000000000000}"/>
          </ac:spMkLst>
        </pc:spChg>
        <pc:spChg chg="del">
          <ac:chgData name="Z LP" userId="9d5c3e3fb88d54d8" providerId="LiveId" clId="{3BF5A820-D8BC-4FF8-B253-7A57D2D07317}" dt="2023-05-18T05:57:24.802" v="600" actId="478"/>
          <ac:spMkLst>
            <pc:docMk/>
            <pc:sldMk cId="0" sldId="258"/>
            <ac:spMk id="13" creationId="{00000000-0000-0000-0000-000000000000}"/>
          </ac:spMkLst>
        </pc:spChg>
        <pc:spChg chg="del">
          <ac:chgData name="Z LP" userId="9d5c3e3fb88d54d8" providerId="LiveId" clId="{3BF5A820-D8BC-4FF8-B253-7A57D2D07317}" dt="2023-05-18T05:57:24.802" v="600" actId="478"/>
          <ac:spMkLst>
            <pc:docMk/>
            <pc:sldMk cId="0" sldId="258"/>
            <ac:spMk id="14" creationId="{00000000-0000-0000-0000-000000000000}"/>
          </ac:spMkLst>
        </pc:spChg>
        <pc:spChg chg="del">
          <ac:chgData name="Z LP" userId="9d5c3e3fb88d54d8" providerId="LiveId" clId="{3BF5A820-D8BC-4FF8-B253-7A57D2D07317}" dt="2023-05-18T05:57:24.802" v="600" actId="478"/>
          <ac:spMkLst>
            <pc:docMk/>
            <pc:sldMk cId="0" sldId="258"/>
            <ac:spMk id="16" creationId="{00000000-0000-0000-0000-000000000000}"/>
          </ac:spMkLst>
        </pc:spChg>
        <pc:spChg chg="del">
          <ac:chgData name="Z LP" userId="9d5c3e3fb88d54d8" providerId="LiveId" clId="{3BF5A820-D8BC-4FF8-B253-7A57D2D07317}" dt="2023-05-18T05:57:24.802" v="600" actId="478"/>
          <ac:spMkLst>
            <pc:docMk/>
            <pc:sldMk cId="0" sldId="258"/>
            <ac:spMk id="17" creationId="{00000000-0000-0000-0000-000000000000}"/>
          </ac:spMkLst>
        </pc:spChg>
        <pc:spChg chg="del">
          <ac:chgData name="Z LP" userId="9d5c3e3fb88d54d8" providerId="LiveId" clId="{3BF5A820-D8BC-4FF8-B253-7A57D2D07317}" dt="2023-05-18T05:57:24.802" v="600" actId="478"/>
          <ac:spMkLst>
            <pc:docMk/>
            <pc:sldMk cId="0" sldId="258"/>
            <ac:spMk id="18" creationId="{00000000-0000-0000-0000-000000000000}"/>
          </ac:spMkLst>
        </pc:spChg>
        <pc:spChg chg="del">
          <ac:chgData name="Z LP" userId="9d5c3e3fb88d54d8" providerId="LiveId" clId="{3BF5A820-D8BC-4FF8-B253-7A57D2D07317}" dt="2023-05-18T05:57:24.802" v="600" actId="478"/>
          <ac:spMkLst>
            <pc:docMk/>
            <pc:sldMk cId="0" sldId="258"/>
            <ac:spMk id="19" creationId="{00000000-0000-0000-0000-000000000000}"/>
          </ac:spMkLst>
        </pc:spChg>
        <pc:spChg chg="del">
          <ac:chgData name="Z LP" userId="9d5c3e3fb88d54d8" providerId="LiveId" clId="{3BF5A820-D8BC-4FF8-B253-7A57D2D07317}" dt="2023-05-18T05:57:24.802" v="600" actId="478"/>
          <ac:spMkLst>
            <pc:docMk/>
            <pc:sldMk cId="0" sldId="258"/>
            <ac:spMk id="20" creationId="{00000000-0000-0000-0000-000000000000}"/>
          </ac:spMkLst>
        </pc:spChg>
        <pc:spChg chg="del">
          <ac:chgData name="Z LP" userId="9d5c3e3fb88d54d8" providerId="LiveId" clId="{3BF5A820-D8BC-4FF8-B253-7A57D2D07317}" dt="2023-05-18T05:57:24.802" v="600" actId="478"/>
          <ac:spMkLst>
            <pc:docMk/>
            <pc:sldMk cId="0" sldId="258"/>
            <ac:spMk id="21" creationId="{00000000-0000-0000-0000-000000000000}"/>
          </ac:spMkLst>
        </pc:spChg>
        <pc:spChg chg="del">
          <ac:chgData name="Z LP" userId="9d5c3e3fb88d54d8" providerId="LiveId" clId="{3BF5A820-D8BC-4FF8-B253-7A57D2D07317}" dt="2023-05-18T05:57:24.802" v="600" actId="478"/>
          <ac:spMkLst>
            <pc:docMk/>
            <pc:sldMk cId="0" sldId="258"/>
            <ac:spMk id="27" creationId="{00000000-0000-0000-0000-000000000000}"/>
          </ac:spMkLst>
        </pc:spChg>
        <pc:spChg chg="mod">
          <ac:chgData name="Z LP" userId="9d5c3e3fb88d54d8" providerId="LiveId" clId="{3BF5A820-D8BC-4FF8-B253-7A57D2D07317}" dt="2023-05-24T15:15:49.400" v="811" actId="1076"/>
          <ac:spMkLst>
            <pc:docMk/>
            <pc:sldMk cId="0" sldId="258"/>
            <ac:spMk id="34" creationId="{00000000-0000-0000-0000-000000000000}"/>
          </ac:spMkLst>
        </pc:spChg>
        <pc:spChg chg="del mod">
          <ac:chgData name="Z LP" userId="9d5c3e3fb88d54d8" providerId="LiveId" clId="{3BF5A820-D8BC-4FF8-B253-7A57D2D07317}" dt="2023-05-18T05:57:24.802" v="600" actId="478"/>
          <ac:spMkLst>
            <pc:docMk/>
            <pc:sldMk cId="0" sldId="258"/>
            <ac:spMk id="35" creationId="{00000000-0000-0000-0000-000000000000}"/>
          </ac:spMkLst>
        </pc:spChg>
        <pc:spChg chg="mod">
          <ac:chgData name="Z LP" userId="9d5c3e3fb88d54d8" providerId="LiveId" clId="{3BF5A820-D8BC-4FF8-B253-7A57D2D07317}" dt="2023-05-24T16:09:59.580" v="1037" actId="1076"/>
          <ac:spMkLst>
            <pc:docMk/>
            <pc:sldMk cId="0" sldId="258"/>
            <ac:spMk id="36" creationId="{00000000-0000-0000-0000-000000000000}"/>
          </ac:spMkLst>
        </pc:spChg>
        <pc:spChg chg="mod">
          <ac:chgData name="Z LP" userId="9d5c3e3fb88d54d8" providerId="LiveId" clId="{3BF5A820-D8BC-4FF8-B253-7A57D2D07317}" dt="2023-05-24T16:09:59.580" v="1037" actId="1076"/>
          <ac:spMkLst>
            <pc:docMk/>
            <pc:sldMk cId="0" sldId="258"/>
            <ac:spMk id="37" creationId="{00000000-0000-0000-0000-000000000000}"/>
          </ac:spMkLst>
        </pc:spChg>
        <pc:spChg chg="mod">
          <ac:chgData name="Z LP" userId="9d5c3e3fb88d54d8" providerId="LiveId" clId="{3BF5A820-D8BC-4FF8-B253-7A57D2D07317}" dt="2023-05-24T15:15:49.400" v="811" actId="1076"/>
          <ac:spMkLst>
            <pc:docMk/>
            <pc:sldMk cId="0" sldId="258"/>
            <ac:spMk id="38" creationId="{00000000-0000-0000-0000-000000000000}"/>
          </ac:spMkLst>
        </pc:spChg>
        <pc:spChg chg="mod">
          <ac:chgData name="Z LP" userId="9d5c3e3fb88d54d8" providerId="LiveId" clId="{3BF5A820-D8BC-4FF8-B253-7A57D2D07317}" dt="2023-05-24T15:15:49.400" v="811" actId="1076"/>
          <ac:spMkLst>
            <pc:docMk/>
            <pc:sldMk cId="0" sldId="258"/>
            <ac:spMk id="39" creationId="{00000000-0000-0000-0000-000000000000}"/>
          </ac:spMkLst>
        </pc:spChg>
        <pc:spChg chg="mod">
          <ac:chgData name="Z LP" userId="9d5c3e3fb88d54d8" providerId="LiveId" clId="{3BF5A820-D8BC-4FF8-B253-7A57D2D07317}" dt="2023-05-24T15:15:49.400" v="811" actId="1076"/>
          <ac:spMkLst>
            <pc:docMk/>
            <pc:sldMk cId="0" sldId="258"/>
            <ac:spMk id="43" creationId="{00000000-0000-0000-0000-000000000000}"/>
          </ac:spMkLst>
        </pc:spChg>
        <pc:spChg chg="mod">
          <ac:chgData name="Z LP" userId="9d5c3e3fb88d54d8" providerId="LiveId" clId="{3BF5A820-D8BC-4FF8-B253-7A57D2D07317}" dt="2023-05-24T15:15:49.400" v="811" actId="1076"/>
          <ac:spMkLst>
            <pc:docMk/>
            <pc:sldMk cId="0" sldId="258"/>
            <ac:spMk id="47" creationId="{00000000-0000-0000-0000-000000000000}"/>
          </ac:spMkLst>
        </pc:spChg>
        <pc:spChg chg="mod">
          <ac:chgData name="Z LP" userId="9d5c3e3fb88d54d8" providerId="LiveId" clId="{3BF5A820-D8BC-4FF8-B253-7A57D2D07317}" dt="2023-05-24T15:15:49.400" v="811" actId="1076"/>
          <ac:spMkLst>
            <pc:docMk/>
            <pc:sldMk cId="0" sldId="258"/>
            <ac:spMk id="48" creationId="{00000000-0000-0000-0000-000000000000}"/>
          </ac:spMkLst>
        </pc:spChg>
        <pc:spChg chg="mod">
          <ac:chgData name="Z LP" userId="9d5c3e3fb88d54d8" providerId="LiveId" clId="{3BF5A820-D8BC-4FF8-B253-7A57D2D07317}" dt="2023-05-24T15:15:49.400" v="811" actId="1076"/>
          <ac:spMkLst>
            <pc:docMk/>
            <pc:sldMk cId="0" sldId="258"/>
            <ac:spMk id="49" creationId="{00000000-0000-0000-0000-000000000000}"/>
          </ac:spMkLst>
        </pc:spChg>
        <pc:grpChg chg="del">
          <ac:chgData name="Z LP" userId="9d5c3e3fb88d54d8" providerId="LiveId" clId="{3BF5A820-D8BC-4FF8-B253-7A57D2D07317}" dt="2023-05-18T05:57:24.802" v="600" actId="478"/>
          <ac:grpSpMkLst>
            <pc:docMk/>
            <pc:sldMk cId="0" sldId="258"/>
            <ac:grpSpMk id="3" creationId="{00000000-0000-0000-0000-000000000000}"/>
          </ac:grpSpMkLst>
        </pc:grpChg>
        <pc:grpChg chg="del">
          <ac:chgData name="Z LP" userId="9d5c3e3fb88d54d8" providerId="LiveId" clId="{3BF5A820-D8BC-4FF8-B253-7A57D2D07317}" dt="2023-05-18T05:57:24.802" v="600" actId="478"/>
          <ac:grpSpMkLst>
            <pc:docMk/>
            <pc:sldMk cId="0" sldId="258"/>
            <ac:grpSpMk id="7" creationId="{00000000-0000-0000-0000-000000000000}"/>
          </ac:grpSpMkLst>
        </pc:grpChg>
        <pc:grpChg chg="add mod">
          <ac:chgData name="Z LP" userId="9d5c3e3fb88d54d8" providerId="LiveId" clId="{3BF5A820-D8BC-4FF8-B253-7A57D2D07317}" dt="2023-05-24T16:10:14.867" v="1040" actId="1076"/>
          <ac:grpSpMkLst>
            <pc:docMk/>
            <pc:sldMk cId="0" sldId="258"/>
            <ac:grpSpMk id="7" creationId="{C1ADB232-6F8C-9FA7-DB0E-B26B909E867C}"/>
          </ac:grpSpMkLst>
        </pc:grpChg>
        <pc:grpChg chg="del">
          <ac:chgData name="Z LP" userId="9d5c3e3fb88d54d8" providerId="LiveId" clId="{3BF5A820-D8BC-4FF8-B253-7A57D2D07317}" dt="2023-05-18T05:57:24.802" v="600" actId="478"/>
          <ac:grpSpMkLst>
            <pc:docMk/>
            <pc:sldMk cId="0" sldId="258"/>
            <ac:grpSpMk id="22" creationId="{00000000-0000-0000-0000-000000000000}"/>
          </ac:grpSpMkLst>
        </pc:grpChg>
        <pc:grpChg chg="del">
          <ac:chgData name="Z LP" userId="9d5c3e3fb88d54d8" providerId="LiveId" clId="{3BF5A820-D8BC-4FF8-B253-7A57D2D07317}" dt="2023-05-18T05:57:27.386" v="601" actId="478"/>
          <ac:grpSpMkLst>
            <pc:docMk/>
            <pc:sldMk cId="0" sldId="258"/>
            <ac:grpSpMk id="28" creationId="{00000000-0000-0000-0000-000000000000}"/>
          </ac:grpSpMkLst>
        </pc:grpChg>
        <pc:grpChg chg="mod">
          <ac:chgData name="Z LP" userId="9d5c3e3fb88d54d8" providerId="LiveId" clId="{3BF5A820-D8BC-4FF8-B253-7A57D2D07317}" dt="2023-05-24T15:15:49.400" v="811" actId="1076"/>
          <ac:grpSpMkLst>
            <pc:docMk/>
            <pc:sldMk cId="0" sldId="258"/>
            <ac:grpSpMk id="40" creationId="{00000000-0000-0000-0000-000000000000}"/>
          </ac:grpSpMkLst>
        </pc:grpChg>
        <pc:grpChg chg="mod">
          <ac:chgData name="Z LP" userId="9d5c3e3fb88d54d8" providerId="LiveId" clId="{3BF5A820-D8BC-4FF8-B253-7A57D2D07317}" dt="2023-05-24T15:15:49.400" v="811" actId="1076"/>
          <ac:grpSpMkLst>
            <pc:docMk/>
            <pc:sldMk cId="0" sldId="258"/>
            <ac:grpSpMk id="44" creationId="{00000000-0000-0000-0000-000000000000}"/>
          </ac:grpSpMkLst>
        </pc:grpChg>
        <pc:picChg chg="add mod">
          <ac:chgData name="Z LP" userId="9d5c3e3fb88d54d8" providerId="LiveId" clId="{3BF5A820-D8BC-4FF8-B253-7A57D2D07317}" dt="2023-05-24T15:16:39.554" v="847" actId="1076"/>
          <ac:picMkLst>
            <pc:docMk/>
            <pc:sldMk cId="0" sldId="258"/>
            <ac:picMk id="6" creationId="{134B3F16-47E8-763F-6041-008FA1EF181A}"/>
          </ac:picMkLst>
        </pc:picChg>
        <pc:picChg chg="del">
          <ac:chgData name="Z LP" userId="9d5c3e3fb88d54d8" providerId="LiveId" clId="{3BF5A820-D8BC-4FF8-B253-7A57D2D07317}" dt="2023-05-18T05:57:24.802" v="600" actId="478"/>
          <ac:picMkLst>
            <pc:docMk/>
            <pc:sldMk cId="0" sldId="258"/>
            <ac:picMk id="15" creationId="{00000000-0000-0000-0000-000000000000}"/>
          </ac:picMkLst>
        </pc:picChg>
        <pc:picChg chg="add mod">
          <ac:chgData name="Z LP" userId="9d5c3e3fb88d54d8" providerId="LiveId" clId="{3BF5A820-D8BC-4FF8-B253-7A57D2D07317}" dt="2023-05-24T15:14:39.633" v="805" actId="1076"/>
          <ac:picMkLst>
            <pc:docMk/>
            <pc:sldMk cId="0" sldId="258"/>
            <ac:picMk id="51" creationId="{F13FD4C3-BFE3-1BDE-0578-B077E7D66F80}"/>
          </ac:picMkLst>
        </pc:picChg>
        <pc:picChg chg="add mod">
          <ac:chgData name="Z LP" userId="9d5c3e3fb88d54d8" providerId="LiveId" clId="{3BF5A820-D8BC-4FF8-B253-7A57D2D07317}" dt="2023-05-24T15:14:41.781" v="806" actId="1076"/>
          <ac:picMkLst>
            <pc:docMk/>
            <pc:sldMk cId="0" sldId="258"/>
            <ac:picMk id="53" creationId="{AD15C0E0-096B-3878-5787-BB9E24D942BF}"/>
          </ac:picMkLst>
        </pc:picChg>
      </pc:sldChg>
      <pc:sldChg chg="modSp mod modNotesTx">
        <pc:chgData name="Z LP" userId="9d5c3e3fb88d54d8" providerId="LiveId" clId="{3BF5A820-D8BC-4FF8-B253-7A57D2D07317}" dt="2023-05-25T11:53:49.427" v="2046" actId="1076"/>
        <pc:sldMkLst>
          <pc:docMk/>
          <pc:sldMk cId="0" sldId="259"/>
        </pc:sldMkLst>
        <pc:spChg chg="mod">
          <ac:chgData name="Z LP" userId="9d5c3e3fb88d54d8" providerId="LiveId" clId="{3BF5A820-D8BC-4FF8-B253-7A57D2D07317}" dt="2023-05-24T16:10:46.698" v="1041" actId="207"/>
          <ac:spMkLst>
            <pc:docMk/>
            <pc:sldMk cId="0" sldId="259"/>
            <ac:spMk id="2" creationId="{00000000-0000-0000-0000-000000000000}"/>
          </ac:spMkLst>
        </pc:spChg>
        <pc:spChg chg="mod">
          <ac:chgData name="Z LP" userId="9d5c3e3fb88d54d8" providerId="LiveId" clId="{3BF5A820-D8BC-4FF8-B253-7A57D2D07317}" dt="2023-05-25T11:53:49.427" v="2046" actId="1076"/>
          <ac:spMkLst>
            <pc:docMk/>
            <pc:sldMk cId="0" sldId="259"/>
            <ac:spMk id="11" creationId="{00000000-0000-0000-0000-000000000000}"/>
          </ac:spMkLst>
        </pc:spChg>
        <pc:spChg chg="mod">
          <ac:chgData name="Z LP" userId="9d5c3e3fb88d54d8" providerId="LiveId" clId="{3BF5A820-D8BC-4FF8-B253-7A57D2D07317}" dt="2023-05-25T11:53:49.427" v="2046" actId="1076"/>
          <ac:spMkLst>
            <pc:docMk/>
            <pc:sldMk cId="0" sldId="259"/>
            <ac:spMk id="12" creationId="{00000000-0000-0000-0000-000000000000}"/>
          </ac:spMkLst>
        </pc:spChg>
        <pc:spChg chg="mod">
          <ac:chgData name="Z LP" userId="9d5c3e3fb88d54d8" providerId="LiveId" clId="{3BF5A820-D8BC-4FF8-B253-7A57D2D07317}" dt="2023-05-25T11:53:49.427" v="2046" actId="1076"/>
          <ac:spMkLst>
            <pc:docMk/>
            <pc:sldMk cId="0" sldId="259"/>
            <ac:spMk id="14" creationId="{00000000-0000-0000-0000-000000000000}"/>
          </ac:spMkLst>
        </pc:spChg>
        <pc:spChg chg="mod">
          <ac:chgData name="Z LP" userId="9d5c3e3fb88d54d8" providerId="LiveId" clId="{3BF5A820-D8BC-4FF8-B253-7A57D2D07317}" dt="2023-05-25T11:53:49.427" v="2046" actId="1076"/>
          <ac:spMkLst>
            <pc:docMk/>
            <pc:sldMk cId="0" sldId="259"/>
            <ac:spMk id="15" creationId="{00000000-0000-0000-0000-000000000000}"/>
          </ac:spMkLst>
        </pc:spChg>
        <pc:spChg chg="mod">
          <ac:chgData name="Z LP" userId="9d5c3e3fb88d54d8" providerId="LiveId" clId="{3BF5A820-D8BC-4FF8-B253-7A57D2D07317}" dt="2023-05-25T11:53:49.427" v="2046" actId="1076"/>
          <ac:spMkLst>
            <pc:docMk/>
            <pc:sldMk cId="0" sldId="259"/>
            <ac:spMk id="16" creationId="{00000000-0000-0000-0000-000000000000}"/>
          </ac:spMkLst>
        </pc:spChg>
        <pc:spChg chg="mod">
          <ac:chgData name="Z LP" userId="9d5c3e3fb88d54d8" providerId="LiveId" clId="{3BF5A820-D8BC-4FF8-B253-7A57D2D07317}" dt="2023-05-25T11:53:49.427" v="2046" actId="1076"/>
          <ac:spMkLst>
            <pc:docMk/>
            <pc:sldMk cId="0" sldId="259"/>
            <ac:spMk id="17" creationId="{00000000-0000-0000-0000-000000000000}"/>
          </ac:spMkLst>
        </pc:spChg>
        <pc:spChg chg="mod">
          <ac:chgData name="Z LP" userId="9d5c3e3fb88d54d8" providerId="LiveId" clId="{3BF5A820-D8BC-4FF8-B253-7A57D2D07317}" dt="2023-05-25T11:53:49.427" v="2046" actId="1076"/>
          <ac:spMkLst>
            <pc:docMk/>
            <pc:sldMk cId="0" sldId="259"/>
            <ac:spMk id="18" creationId="{00000000-0000-0000-0000-000000000000}"/>
          </ac:spMkLst>
        </pc:spChg>
        <pc:spChg chg="mod">
          <ac:chgData name="Z LP" userId="9d5c3e3fb88d54d8" providerId="LiveId" clId="{3BF5A820-D8BC-4FF8-B253-7A57D2D07317}" dt="2023-05-25T11:53:49.427" v="2046" actId="1076"/>
          <ac:spMkLst>
            <pc:docMk/>
            <pc:sldMk cId="0" sldId="259"/>
            <ac:spMk id="19" creationId="{00000000-0000-0000-0000-000000000000}"/>
          </ac:spMkLst>
        </pc:spChg>
        <pc:spChg chg="mod">
          <ac:chgData name="Z LP" userId="9d5c3e3fb88d54d8" providerId="LiveId" clId="{3BF5A820-D8BC-4FF8-B253-7A57D2D07317}" dt="2023-05-25T11:53:49.427" v="2046" actId="1076"/>
          <ac:spMkLst>
            <pc:docMk/>
            <pc:sldMk cId="0" sldId="259"/>
            <ac:spMk id="25" creationId="{00000000-0000-0000-0000-000000000000}"/>
          </ac:spMkLst>
        </pc:spChg>
        <pc:spChg chg="mod">
          <ac:chgData name="Z LP" userId="9d5c3e3fb88d54d8" providerId="LiveId" clId="{3BF5A820-D8BC-4FF8-B253-7A57D2D07317}" dt="2023-05-25T11:53:49.427" v="2046" actId="1076"/>
          <ac:spMkLst>
            <pc:docMk/>
            <pc:sldMk cId="0" sldId="259"/>
            <ac:spMk id="26" creationId="{00000000-0000-0000-0000-000000000000}"/>
          </ac:spMkLst>
        </pc:spChg>
        <pc:spChg chg="mod">
          <ac:chgData name="Z LP" userId="9d5c3e3fb88d54d8" providerId="LiveId" clId="{3BF5A820-D8BC-4FF8-B253-7A57D2D07317}" dt="2023-05-25T11:53:49.427" v="2046" actId="1076"/>
          <ac:spMkLst>
            <pc:docMk/>
            <pc:sldMk cId="0" sldId="259"/>
            <ac:spMk id="27" creationId="{00000000-0000-0000-0000-000000000000}"/>
          </ac:spMkLst>
        </pc:spChg>
        <pc:spChg chg="mod">
          <ac:chgData name="Z LP" userId="9d5c3e3fb88d54d8" providerId="LiveId" clId="{3BF5A820-D8BC-4FF8-B253-7A57D2D07317}" dt="2023-05-25T11:53:49.427" v="2046" actId="1076"/>
          <ac:spMkLst>
            <pc:docMk/>
            <pc:sldMk cId="0" sldId="259"/>
            <ac:spMk id="28" creationId="{00000000-0000-0000-0000-000000000000}"/>
          </ac:spMkLst>
        </pc:spChg>
        <pc:spChg chg="mod">
          <ac:chgData name="Z LP" userId="9d5c3e3fb88d54d8" providerId="LiveId" clId="{3BF5A820-D8BC-4FF8-B253-7A57D2D07317}" dt="2023-05-25T11:53:49.427" v="2046" actId="1076"/>
          <ac:spMkLst>
            <pc:docMk/>
            <pc:sldMk cId="0" sldId="259"/>
            <ac:spMk id="37" creationId="{00000000-0000-0000-0000-000000000000}"/>
          </ac:spMkLst>
        </pc:spChg>
        <pc:spChg chg="mod">
          <ac:chgData name="Z LP" userId="9d5c3e3fb88d54d8" providerId="LiveId" clId="{3BF5A820-D8BC-4FF8-B253-7A57D2D07317}" dt="2023-05-25T11:53:49.427" v="2046" actId="1076"/>
          <ac:spMkLst>
            <pc:docMk/>
            <pc:sldMk cId="0" sldId="259"/>
            <ac:spMk id="38" creationId="{00000000-0000-0000-0000-000000000000}"/>
          </ac:spMkLst>
        </pc:spChg>
        <pc:spChg chg="mod">
          <ac:chgData name="Z LP" userId="9d5c3e3fb88d54d8" providerId="LiveId" clId="{3BF5A820-D8BC-4FF8-B253-7A57D2D07317}" dt="2023-05-25T11:53:49.427" v="2046" actId="1076"/>
          <ac:spMkLst>
            <pc:docMk/>
            <pc:sldMk cId="0" sldId="259"/>
            <ac:spMk id="39" creationId="{00000000-0000-0000-0000-000000000000}"/>
          </ac:spMkLst>
        </pc:spChg>
        <pc:spChg chg="mod">
          <ac:chgData name="Z LP" userId="9d5c3e3fb88d54d8" providerId="LiveId" clId="{3BF5A820-D8BC-4FF8-B253-7A57D2D07317}" dt="2023-05-25T11:53:49.427" v="2046" actId="1076"/>
          <ac:spMkLst>
            <pc:docMk/>
            <pc:sldMk cId="0" sldId="259"/>
            <ac:spMk id="44" creationId="{00000000-0000-0000-0000-000000000000}"/>
          </ac:spMkLst>
        </pc:spChg>
        <pc:spChg chg="mod">
          <ac:chgData name="Z LP" userId="9d5c3e3fb88d54d8" providerId="LiveId" clId="{3BF5A820-D8BC-4FF8-B253-7A57D2D07317}" dt="2023-05-25T11:53:49.427" v="2046" actId="1076"/>
          <ac:spMkLst>
            <pc:docMk/>
            <pc:sldMk cId="0" sldId="259"/>
            <ac:spMk id="45" creationId="{00000000-0000-0000-0000-000000000000}"/>
          </ac:spMkLst>
        </pc:spChg>
        <pc:spChg chg="mod">
          <ac:chgData name="Z LP" userId="9d5c3e3fb88d54d8" providerId="LiveId" clId="{3BF5A820-D8BC-4FF8-B253-7A57D2D07317}" dt="2023-05-25T11:53:49.427" v="2046" actId="1076"/>
          <ac:spMkLst>
            <pc:docMk/>
            <pc:sldMk cId="0" sldId="259"/>
            <ac:spMk id="46" creationId="{00000000-0000-0000-0000-000000000000}"/>
          </ac:spMkLst>
        </pc:spChg>
        <pc:spChg chg="mod">
          <ac:chgData name="Z LP" userId="9d5c3e3fb88d54d8" providerId="LiveId" clId="{3BF5A820-D8BC-4FF8-B253-7A57D2D07317}" dt="2023-05-25T11:53:49.427" v="2046" actId="1076"/>
          <ac:spMkLst>
            <pc:docMk/>
            <pc:sldMk cId="0" sldId="259"/>
            <ac:spMk id="47" creationId="{00000000-0000-0000-0000-000000000000}"/>
          </ac:spMkLst>
        </pc:spChg>
        <pc:spChg chg="mod">
          <ac:chgData name="Z LP" userId="9d5c3e3fb88d54d8" providerId="LiveId" clId="{3BF5A820-D8BC-4FF8-B253-7A57D2D07317}" dt="2023-05-25T11:53:49.427" v="2046" actId="1076"/>
          <ac:spMkLst>
            <pc:docMk/>
            <pc:sldMk cId="0" sldId="259"/>
            <ac:spMk id="48" creationId="{00000000-0000-0000-0000-000000000000}"/>
          </ac:spMkLst>
        </pc:spChg>
        <pc:spChg chg="mod">
          <ac:chgData name="Z LP" userId="9d5c3e3fb88d54d8" providerId="LiveId" clId="{3BF5A820-D8BC-4FF8-B253-7A57D2D07317}" dt="2023-05-25T11:53:49.427" v="2046" actId="1076"/>
          <ac:spMkLst>
            <pc:docMk/>
            <pc:sldMk cId="0" sldId="259"/>
            <ac:spMk id="49" creationId="{00000000-0000-0000-0000-000000000000}"/>
          </ac:spMkLst>
        </pc:spChg>
        <pc:spChg chg="mod">
          <ac:chgData name="Z LP" userId="9d5c3e3fb88d54d8" providerId="LiveId" clId="{3BF5A820-D8BC-4FF8-B253-7A57D2D07317}" dt="2023-05-25T11:53:49.427" v="2046" actId="1076"/>
          <ac:spMkLst>
            <pc:docMk/>
            <pc:sldMk cId="0" sldId="259"/>
            <ac:spMk id="50" creationId="{00000000-0000-0000-0000-000000000000}"/>
          </ac:spMkLst>
        </pc:spChg>
        <pc:spChg chg="mod">
          <ac:chgData name="Z LP" userId="9d5c3e3fb88d54d8" providerId="LiveId" clId="{3BF5A820-D8BC-4FF8-B253-7A57D2D07317}" dt="2023-05-25T11:53:49.427" v="2046" actId="1076"/>
          <ac:spMkLst>
            <pc:docMk/>
            <pc:sldMk cId="0" sldId="259"/>
            <ac:spMk id="51" creationId="{00000000-0000-0000-0000-000000000000}"/>
          </ac:spMkLst>
        </pc:spChg>
        <pc:grpChg chg="mod">
          <ac:chgData name="Z LP" userId="9d5c3e3fb88d54d8" providerId="LiveId" clId="{3BF5A820-D8BC-4FF8-B253-7A57D2D07317}" dt="2023-05-25T11:53:49.427" v="2046" actId="1076"/>
          <ac:grpSpMkLst>
            <pc:docMk/>
            <pc:sldMk cId="0" sldId="259"/>
            <ac:grpSpMk id="3" creationId="{00000000-0000-0000-0000-000000000000}"/>
          </ac:grpSpMkLst>
        </pc:grpChg>
        <pc:grpChg chg="mod">
          <ac:chgData name="Z LP" userId="9d5c3e3fb88d54d8" providerId="LiveId" clId="{3BF5A820-D8BC-4FF8-B253-7A57D2D07317}" dt="2023-05-25T11:53:49.427" v="2046" actId="1076"/>
          <ac:grpSpMkLst>
            <pc:docMk/>
            <pc:sldMk cId="0" sldId="259"/>
            <ac:grpSpMk id="7" creationId="{00000000-0000-0000-0000-000000000000}"/>
          </ac:grpSpMkLst>
        </pc:grpChg>
        <pc:grpChg chg="mod">
          <ac:chgData name="Z LP" userId="9d5c3e3fb88d54d8" providerId="LiveId" clId="{3BF5A820-D8BC-4FF8-B253-7A57D2D07317}" dt="2023-05-25T11:53:49.427" v="2046" actId="1076"/>
          <ac:grpSpMkLst>
            <pc:docMk/>
            <pc:sldMk cId="0" sldId="259"/>
            <ac:grpSpMk id="20" creationId="{00000000-0000-0000-0000-000000000000}"/>
          </ac:grpSpMkLst>
        </pc:grpChg>
        <pc:grpChg chg="mod">
          <ac:chgData name="Z LP" userId="9d5c3e3fb88d54d8" providerId="LiveId" clId="{3BF5A820-D8BC-4FF8-B253-7A57D2D07317}" dt="2023-05-25T11:53:49.427" v="2046" actId="1076"/>
          <ac:grpSpMkLst>
            <pc:docMk/>
            <pc:sldMk cId="0" sldId="259"/>
            <ac:grpSpMk id="29" creationId="{00000000-0000-0000-0000-000000000000}"/>
          </ac:grpSpMkLst>
        </pc:grpChg>
        <pc:grpChg chg="mod">
          <ac:chgData name="Z LP" userId="9d5c3e3fb88d54d8" providerId="LiveId" clId="{3BF5A820-D8BC-4FF8-B253-7A57D2D07317}" dt="2023-05-25T11:53:49.427" v="2046" actId="1076"/>
          <ac:grpSpMkLst>
            <pc:docMk/>
            <pc:sldMk cId="0" sldId="259"/>
            <ac:grpSpMk id="40" creationId="{00000000-0000-0000-0000-000000000000}"/>
          </ac:grpSpMkLst>
        </pc:grpChg>
        <pc:picChg chg="mod">
          <ac:chgData name="Z LP" userId="9d5c3e3fb88d54d8" providerId="LiveId" clId="{3BF5A820-D8BC-4FF8-B253-7A57D2D07317}" dt="2023-05-25T11:53:49.427" v="2046" actId="1076"/>
          <ac:picMkLst>
            <pc:docMk/>
            <pc:sldMk cId="0" sldId="259"/>
            <ac:picMk id="13" creationId="{00000000-0000-0000-0000-000000000000}"/>
          </ac:picMkLst>
        </pc:picChg>
      </pc:sldChg>
      <pc:sldChg chg="modSp mod modNotesTx">
        <pc:chgData name="Z LP" userId="9d5c3e3fb88d54d8" providerId="LiveId" clId="{3BF5A820-D8BC-4FF8-B253-7A57D2D07317}" dt="2023-05-25T05:14:24.751" v="1253" actId="1076"/>
        <pc:sldMkLst>
          <pc:docMk/>
          <pc:sldMk cId="0" sldId="260"/>
        </pc:sldMkLst>
        <pc:spChg chg="mod">
          <ac:chgData name="Z LP" userId="9d5c3e3fb88d54d8" providerId="LiveId" clId="{3BF5A820-D8BC-4FF8-B253-7A57D2D07317}" dt="2023-05-25T05:14:14.190" v="1249" actId="1076"/>
          <ac:spMkLst>
            <pc:docMk/>
            <pc:sldMk cId="0" sldId="260"/>
            <ac:spMk id="3" creationId="{00000000-0000-0000-0000-000000000000}"/>
          </ac:spMkLst>
        </pc:spChg>
        <pc:spChg chg="mod">
          <ac:chgData name="Z LP" userId="9d5c3e3fb88d54d8" providerId="LiveId" clId="{3BF5A820-D8BC-4FF8-B253-7A57D2D07317}" dt="2023-05-25T05:14:06.485" v="1246" actId="1076"/>
          <ac:spMkLst>
            <pc:docMk/>
            <pc:sldMk cId="0" sldId="260"/>
            <ac:spMk id="7" creationId="{00000000-0000-0000-0000-000000000000}"/>
          </ac:spMkLst>
        </pc:spChg>
        <pc:spChg chg="mod">
          <ac:chgData name="Z LP" userId="9d5c3e3fb88d54d8" providerId="LiveId" clId="{3BF5A820-D8BC-4FF8-B253-7A57D2D07317}" dt="2023-05-25T05:14:06.485" v="1246" actId="1076"/>
          <ac:spMkLst>
            <pc:docMk/>
            <pc:sldMk cId="0" sldId="260"/>
            <ac:spMk id="8" creationId="{00000000-0000-0000-0000-000000000000}"/>
          </ac:spMkLst>
        </pc:spChg>
        <pc:spChg chg="mod">
          <ac:chgData name="Z LP" userId="9d5c3e3fb88d54d8" providerId="LiveId" clId="{3BF5A820-D8BC-4FF8-B253-7A57D2D07317}" dt="2023-05-25T05:14:06.485" v="1246" actId="1076"/>
          <ac:spMkLst>
            <pc:docMk/>
            <pc:sldMk cId="0" sldId="260"/>
            <ac:spMk id="9" creationId="{00000000-0000-0000-0000-000000000000}"/>
          </ac:spMkLst>
        </pc:spChg>
        <pc:spChg chg="mod">
          <ac:chgData name="Z LP" userId="9d5c3e3fb88d54d8" providerId="LiveId" clId="{3BF5A820-D8BC-4FF8-B253-7A57D2D07317}" dt="2023-05-25T05:14:06.485" v="1246" actId="1076"/>
          <ac:spMkLst>
            <pc:docMk/>
            <pc:sldMk cId="0" sldId="260"/>
            <ac:spMk id="10" creationId="{00000000-0000-0000-0000-000000000000}"/>
          </ac:spMkLst>
        </pc:spChg>
        <pc:spChg chg="mod">
          <ac:chgData name="Z LP" userId="9d5c3e3fb88d54d8" providerId="LiveId" clId="{3BF5A820-D8BC-4FF8-B253-7A57D2D07317}" dt="2023-05-25T05:14:06.485" v="1246" actId="1076"/>
          <ac:spMkLst>
            <pc:docMk/>
            <pc:sldMk cId="0" sldId="260"/>
            <ac:spMk id="11" creationId="{00000000-0000-0000-0000-000000000000}"/>
          </ac:spMkLst>
        </pc:spChg>
        <pc:spChg chg="mod">
          <ac:chgData name="Z LP" userId="9d5c3e3fb88d54d8" providerId="LiveId" clId="{3BF5A820-D8BC-4FF8-B253-7A57D2D07317}" dt="2023-05-25T05:14:24.751" v="1253" actId="1076"/>
          <ac:spMkLst>
            <pc:docMk/>
            <pc:sldMk cId="0" sldId="260"/>
            <ac:spMk id="12" creationId="{00000000-0000-0000-0000-000000000000}"/>
          </ac:spMkLst>
        </pc:spChg>
        <pc:grpChg chg="mod">
          <ac:chgData name="Z LP" userId="9d5c3e3fb88d54d8" providerId="LiveId" clId="{3BF5A820-D8BC-4FF8-B253-7A57D2D07317}" dt="2023-05-25T05:14:06.485" v="1246" actId="1076"/>
          <ac:grpSpMkLst>
            <pc:docMk/>
            <pc:sldMk cId="0" sldId="260"/>
            <ac:grpSpMk id="4" creationId="{00000000-0000-0000-0000-000000000000}"/>
          </ac:grpSpMkLst>
        </pc:grpChg>
        <pc:picChg chg="mod">
          <ac:chgData name="Z LP" userId="9d5c3e3fb88d54d8" providerId="LiveId" clId="{3BF5A820-D8BC-4FF8-B253-7A57D2D07317}" dt="2023-05-25T05:14:20.142" v="1252" actId="1076"/>
          <ac:picMkLst>
            <pc:docMk/>
            <pc:sldMk cId="0" sldId="260"/>
            <ac:picMk id="2" creationId="{00000000-0000-0000-0000-000000000000}"/>
          </ac:picMkLst>
        </pc:picChg>
        <pc:picChg chg="mod">
          <ac:chgData name="Z LP" userId="9d5c3e3fb88d54d8" providerId="LiveId" clId="{3BF5A820-D8BC-4FF8-B253-7A57D2D07317}" dt="2023-05-25T05:14:19.821" v="1251" actId="1076"/>
          <ac:picMkLst>
            <pc:docMk/>
            <pc:sldMk cId="0" sldId="260"/>
            <ac:picMk id="5" creationId="{00000000-0000-0000-0000-000000000000}"/>
          </ac:picMkLst>
        </pc:picChg>
        <pc:picChg chg="mod">
          <ac:chgData name="Z LP" userId="9d5c3e3fb88d54d8" providerId="LiveId" clId="{3BF5A820-D8BC-4FF8-B253-7A57D2D07317}" dt="2023-05-25T05:14:06.485" v="1246" actId="1076"/>
          <ac:picMkLst>
            <pc:docMk/>
            <pc:sldMk cId="0" sldId="260"/>
            <ac:picMk id="13" creationId="{00000000-0000-0000-0000-000000000000}"/>
          </ac:picMkLst>
        </pc:picChg>
      </pc:sldChg>
      <pc:sldChg chg="modSp mod modNotesTx">
        <pc:chgData name="Z LP" userId="9d5c3e3fb88d54d8" providerId="LiveId" clId="{3BF5A820-D8BC-4FF8-B253-7A57D2D07317}" dt="2023-05-25T05:21:00.631" v="1266" actId="20577"/>
        <pc:sldMkLst>
          <pc:docMk/>
          <pc:sldMk cId="0" sldId="261"/>
        </pc:sldMkLst>
        <pc:spChg chg="mod">
          <ac:chgData name="Z LP" userId="9d5c3e3fb88d54d8" providerId="LiveId" clId="{3BF5A820-D8BC-4FF8-B253-7A57D2D07317}" dt="2023-05-17T16:05:04.549" v="238" actId="1076"/>
          <ac:spMkLst>
            <pc:docMk/>
            <pc:sldMk cId="0" sldId="261"/>
            <ac:spMk id="19" creationId="{00000000-0000-0000-0000-000000000000}"/>
          </ac:spMkLst>
        </pc:spChg>
      </pc:sldChg>
      <pc:sldChg chg="addSp delSp modSp mod modNotesTx">
        <pc:chgData name="Z LP" userId="9d5c3e3fb88d54d8" providerId="LiveId" clId="{3BF5A820-D8BC-4FF8-B253-7A57D2D07317}" dt="2023-05-25T11:44:33.544" v="1932" actId="1076"/>
        <pc:sldMkLst>
          <pc:docMk/>
          <pc:sldMk cId="0" sldId="262"/>
        </pc:sldMkLst>
        <pc:spChg chg="mod">
          <ac:chgData name="Z LP" userId="9d5c3e3fb88d54d8" providerId="LiveId" clId="{3BF5A820-D8BC-4FF8-B253-7A57D2D07317}" dt="2023-05-25T11:44:33.544" v="1932" actId="1076"/>
          <ac:spMkLst>
            <pc:docMk/>
            <pc:sldMk cId="0" sldId="262"/>
            <ac:spMk id="2" creationId="{00000000-0000-0000-0000-000000000000}"/>
          </ac:spMkLst>
        </pc:spChg>
        <pc:spChg chg="add mod">
          <ac:chgData name="Z LP" userId="9d5c3e3fb88d54d8" providerId="LiveId" clId="{3BF5A820-D8BC-4FF8-B253-7A57D2D07317}" dt="2023-05-25T11:44:13.072" v="1929" actId="1076"/>
          <ac:spMkLst>
            <pc:docMk/>
            <pc:sldMk cId="0" sldId="262"/>
            <ac:spMk id="3" creationId="{939437D7-C0AD-DA47-7C0E-A36547E9748B}"/>
          </ac:spMkLst>
        </pc:spChg>
        <pc:spChg chg="del">
          <ac:chgData name="Z LP" userId="9d5c3e3fb88d54d8" providerId="LiveId" clId="{3BF5A820-D8BC-4FF8-B253-7A57D2D07317}" dt="2023-05-17T16:05:50.124" v="283" actId="478"/>
          <ac:spMkLst>
            <pc:docMk/>
            <pc:sldMk cId="0" sldId="262"/>
            <ac:spMk id="8" creationId="{00000000-0000-0000-0000-000000000000}"/>
          </ac:spMkLst>
        </pc:spChg>
        <pc:spChg chg="del">
          <ac:chgData name="Z LP" userId="9d5c3e3fb88d54d8" providerId="LiveId" clId="{3BF5A820-D8BC-4FF8-B253-7A57D2D07317}" dt="2023-05-17T16:05:50.124" v="283" actId="478"/>
          <ac:spMkLst>
            <pc:docMk/>
            <pc:sldMk cId="0" sldId="262"/>
            <ac:spMk id="9" creationId="{00000000-0000-0000-0000-000000000000}"/>
          </ac:spMkLst>
        </pc:spChg>
        <pc:spChg chg="mod">
          <ac:chgData name="Z LP" userId="9d5c3e3fb88d54d8" providerId="LiveId" clId="{3BF5A820-D8BC-4FF8-B253-7A57D2D07317}" dt="2023-05-25T11:44:09.048" v="1928" actId="14100"/>
          <ac:spMkLst>
            <pc:docMk/>
            <pc:sldMk cId="0" sldId="262"/>
            <ac:spMk id="10" creationId="{00000000-0000-0000-0000-000000000000}"/>
          </ac:spMkLst>
        </pc:spChg>
        <pc:spChg chg="mod">
          <ac:chgData name="Z LP" userId="9d5c3e3fb88d54d8" providerId="LiveId" clId="{3BF5A820-D8BC-4FF8-B253-7A57D2D07317}" dt="2023-05-25T11:43:54.838" v="1925" actId="1076"/>
          <ac:spMkLst>
            <pc:docMk/>
            <pc:sldMk cId="0" sldId="262"/>
            <ac:spMk id="11" creationId="{00000000-0000-0000-0000-000000000000}"/>
          </ac:spMkLst>
        </pc:spChg>
        <pc:spChg chg="del">
          <ac:chgData name="Z LP" userId="9d5c3e3fb88d54d8" providerId="LiveId" clId="{3BF5A820-D8BC-4FF8-B253-7A57D2D07317}" dt="2023-05-17T16:07:16.025" v="293" actId="478"/>
          <ac:spMkLst>
            <pc:docMk/>
            <pc:sldMk cId="0" sldId="262"/>
            <ac:spMk id="16" creationId="{00000000-0000-0000-0000-000000000000}"/>
          </ac:spMkLst>
        </pc:spChg>
        <pc:spChg chg="del">
          <ac:chgData name="Z LP" userId="9d5c3e3fb88d54d8" providerId="LiveId" clId="{3BF5A820-D8BC-4FF8-B253-7A57D2D07317}" dt="2023-05-17T16:07:16.025" v="293" actId="478"/>
          <ac:spMkLst>
            <pc:docMk/>
            <pc:sldMk cId="0" sldId="262"/>
            <ac:spMk id="17" creationId="{00000000-0000-0000-0000-000000000000}"/>
          </ac:spMkLst>
        </pc:spChg>
        <pc:spChg chg="del">
          <ac:chgData name="Z LP" userId="9d5c3e3fb88d54d8" providerId="LiveId" clId="{3BF5A820-D8BC-4FF8-B253-7A57D2D07317}" dt="2023-05-17T16:06:13.150" v="286" actId="478"/>
          <ac:spMkLst>
            <pc:docMk/>
            <pc:sldMk cId="0" sldId="262"/>
            <ac:spMk id="18" creationId="{00000000-0000-0000-0000-000000000000}"/>
          </ac:spMkLst>
        </pc:spChg>
        <pc:spChg chg="mod">
          <ac:chgData name="Z LP" userId="9d5c3e3fb88d54d8" providerId="LiveId" clId="{3BF5A820-D8BC-4FF8-B253-7A57D2D07317}" dt="2023-05-25T11:43:37.984" v="1924" actId="1076"/>
          <ac:spMkLst>
            <pc:docMk/>
            <pc:sldMk cId="0" sldId="262"/>
            <ac:spMk id="20" creationId="{00000000-0000-0000-0000-000000000000}"/>
          </ac:spMkLst>
        </pc:spChg>
        <pc:spChg chg="del">
          <ac:chgData name="Z LP" userId="9d5c3e3fb88d54d8" providerId="LiveId" clId="{3BF5A820-D8BC-4FF8-B253-7A57D2D07317}" dt="2023-05-17T16:09:14.416" v="330" actId="478"/>
          <ac:spMkLst>
            <pc:docMk/>
            <pc:sldMk cId="0" sldId="262"/>
            <ac:spMk id="24" creationId="{00000000-0000-0000-0000-000000000000}"/>
          </ac:spMkLst>
        </pc:spChg>
        <pc:spChg chg="del">
          <ac:chgData name="Z LP" userId="9d5c3e3fb88d54d8" providerId="LiveId" clId="{3BF5A820-D8BC-4FF8-B253-7A57D2D07317}" dt="2023-05-17T16:09:14.416" v="330" actId="478"/>
          <ac:spMkLst>
            <pc:docMk/>
            <pc:sldMk cId="0" sldId="262"/>
            <ac:spMk id="25" creationId="{00000000-0000-0000-0000-000000000000}"/>
          </ac:spMkLst>
        </pc:spChg>
        <pc:spChg chg="del">
          <ac:chgData name="Z LP" userId="9d5c3e3fb88d54d8" providerId="LiveId" clId="{3BF5A820-D8BC-4FF8-B253-7A57D2D07317}" dt="2023-05-17T16:09:14.416" v="330" actId="478"/>
          <ac:spMkLst>
            <pc:docMk/>
            <pc:sldMk cId="0" sldId="262"/>
            <ac:spMk id="26" creationId="{00000000-0000-0000-0000-000000000000}"/>
          </ac:spMkLst>
        </pc:spChg>
        <pc:spChg chg="del">
          <ac:chgData name="Z LP" userId="9d5c3e3fb88d54d8" providerId="LiveId" clId="{3BF5A820-D8BC-4FF8-B253-7A57D2D07317}" dt="2023-05-17T16:09:14.416" v="330" actId="478"/>
          <ac:spMkLst>
            <pc:docMk/>
            <pc:sldMk cId="0" sldId="262"/>
            <ac:spMk id="27" creationId="{00000000-0000-0000-0000-000000000000}"/>
          </ac:spMkLst>
        </pc:spChg>
        <pc:spChg chg="del">
          <ac:chgData name="Z LP" userId="9d5c3e3fb88d54d8" providerId="LiveId" clId="{3BF5A820-D8BC-4FF8-B253-7A57D2D07317}" dt="2023-05-17T16:09:14.416" v="330" actId="478"/>
          <ac:spMkLst>
            <pc:docMk/>
            <pc:sldMk cId="0" sldId="262"/>
            <ac:spMk id="28" creationId="{00000000-0000-0000-0000-000000000000}"/>
          </ac:spMkLst>
        </pc:spChg>
        <pc:spChg chg="del">
          <ac:chgData name="Z LP" userId="9d5c3e3fb88d54d8" providerId="LiveId" clId="{3BF5A820-D8BC-4FF8-B253-7A57D2D07317}" dt="2023-05-17T16:06:30.030" v="291" actId="478"/>
          <ac:spMkLst>
            <pc:docMk/>
            <pc:sldMk cId="0" sldId="262"/>
            <ac:spMk id="30" creationId="{00000000-0000-0000-0000-000000000000}"/>
          </ac:spMkLst>
        </pc:spChg>
        <pc:spChg chg="mod">
          <ac:chgData name="Z LP" userId="9d5c3e3fb88d54d8" providerId="LiveId" clId="{3BF5A820-D8BC-4FF8-B253-7A57D2D07317}" dt="2023-05-25T05:21:18.463" v="1267" actId="1076"/>
          <ac:spMkLst>
            <pc:docMk/>
            <pc:sldMk cId="0" sldId="262"/>
            <ac:spMk id="31" creationId="{00000000-0000-0000-0000-000000000000}"/>
          </ac:spMkLst>
        </pc:spChg>
        <pc:spChg chg="mod">
          <ac:chgData name="Z LP" userId="9d5c3e3fb88d54d8" providerId="LiveId" clId="{3BF5A820-D8BC-4FF8-B253-7A57D2D07317}" dt="2023-05-25T05:22:11.837" v="1270" actId="1076"/>
          <ac:spMkLst>
            <pc:docMk/>
            <pc:sldMk cId="0" sldId="262"/>
            <ac:spMk id="32" creationId="{00000000-0000-0000-0000-000000000000}"/>
          </ac:spMkLst>
        </pc:spChg>
        <pc:spChg chg="add mod">
          <ac:chgData name="Z LP" userId="9d5c3e3fb88d54d8" providerId="LiveId" clId="{3BF5A820-D8BC-4FF8-B253-7A57D2D07317}" dt="2023-05-25T05:21:22.521" v="1268" actId="1076"/>
          <ac:spMkLst>
            <pc:docMk/>
            <pc:sldMk cId="0" sldId="262"/>
            <ac:spMk id="39" creationId="{C3980AD4-06AF-C11F-A1AC-CCBA8723011D}"/>
          </ac:spMkLst>
        </pc:spChg>
        <pc:grpChg chg="del">
          <ac:chgData name="Z LP" userId="9d5c3e3fb88d54d8" providerId="LiveId" clId="{3BF5A820-D8BC-4FF8-B253-7A57D2D07317}" dt="2023-05-17T16:05:50.124" v="283" actId="478"/>
          <ac:grpSpMkLst>
            <pc:docMk/>
            <pc:sldMk cId="0" sldId="262"/>
            <ac:grpSpMk id="3" creationId="{00000000-0000-0000-0000-000000000000}"/>
          </ac:grpSpMkLst>
        </pc:grpChg>
        <pc:grpChg chg="del">
          <ac:chgData name="Z LP" userId="9d5c3e3fb88d54d8" providerId="LiveId" clId="{3BF5A820-D8BC-4FF8-B253-7A57D2D07317}" dt="2023-05-17T16:07:16.025" v="293" actId="478"/>
          <ac:grpSpMkLst>
            <pc:docMk/>
            <pc:sldMk cId="0" sldId="262"/>
            <ac:grpSpMk id="12" creationId="{00000000-0000-0000-0000-000000000000}"/>
          </ac:grpSpMkLst>
        </pc:grpChg>
        <pc:grpChg chg="del">
          <ac:chgData name="Z LP" userId="9d5c3e3fb88d54d8" providerId="LiveId" clId="{3BF5A820-D8BC-4FF8-B253-7A57D2D07317}" dt="2023-05-17T16:09:14.416" v="330" actId="478"/>
          <ac:grpSpMkLst>
            <pc:docMk/>
            <pc:sldMk cId="0" sldId="262"/>
            <ac:grpSpMk id="21" creationId="{00000000-0000-0000-0000-000000000000}"/>
          </ac:grpSpMkLst>
        </pc:grpChg>
        <pc:picChg chg="del">
          <ac:chgData name="Z LP" userId="9d5c3e3fb88d54d8" providerId="LiveId" clId="{3BF5A820-D8BC-4FF8-B253-7A57D2D07317}" dt="2023-05-17T16:07:16.025" v="293" actId="478"/>
          <ac:picMkLst>
            <pc:docMk/>
            <pc:sldMk cId="0" sldId="262"/>
            <ac:picMk id="19" creationId="{00000000-0000-0000-0000-000000000000}"/>
          </ac:picMkLst>
        </pc:picChg>
        <pc:picChg chg="del">
          <ac:chgData name="Z LP" userId="9d5c3e3fb88d54d8" providerId="LiveId" clId="{3BF5A820-D8BC-4FF8-B253-7A57D2D07317}" dt="2023-05-17T16:06:30.030" v="291" actId="478"/>
          <ac:picMkLst>
            <pc:docMk/>
            <pc:sldMk cId="0" sldId="262"/>
            <ac:picMk id="29" creationId="{00000000-0000-0000-0000-000000000000}"/>
          </ac:picMkLst>
        </pc:picChg>
        <pc:picChg chg="add mod">
          <ac:chgData name="Z LP" userId="9d5c3e3fb88d54d8" providerId="LiveId" clId="{3BF5A820-D8BC-4FF8-B253-7A57D2D07317}" dt="2023-05-25T11:43:54.838" v="1925" actId="1076"/>
          <ac:picMkLst>
            <pc:docMk/>
            <pc:sldMk cId="0" sldId="262"/>
            <ac:picMk id="34" creationId="{3FCD7652-180B-E44E-4055-E16E646A9E78}"/>
          </ac:picMkLst>
        </pc:picChg>
        <pc:picChg chg="add mod ord">
          <ac:chgData name="Z LP" userId="9d5c3e3fb88d54d8" providerId="LiveId" clId="{3BF5A820-D8BC-4FF8-B253-7A57D2D07317}" dt="2023-05-25T11:43:37.984" v="1924" actId="1076"/>
          <ac:picMkLst>
            <pc:docMk/>
            <pc:sldMk cId="0" sldId="262"/>
            <ac:picMk id="36" creationId="{09A4B7B0-E4B7-4AA1-8741-BD43D753A893}"/>
          </ac:picMkLst>
        </pc:picChg>
        <pc:picChg chg="add mod">
          <ac:chgData name="Z LP" userId="9d5c3e3fb88d54d8" providerId="LiveId" clId="{3BF5A820-D8BC-4FF8-B253-7A57D2D07317}" dt="2023-05-25T05:21:22.521" v="1268" actId="1076"/>
          <ac:picMkLst>
            <pc:docMk/>
            <pc:sldMk cId="0" sldId="262"/>
            <ac:picMk id="38" creationId="{13D176EC-37A1-1943-E3C0-D7A0B0EB0B71}"/>
          </ac:picMkLst>
        </pc:picChg>
        <pc:picChg chg="add mod">
          <ac:chgData name="Z LP" userId="9d5c3e3fb88d54d8" providerId="LiveId" clId="{3BF5A820-D8BC-4FF8-B253-7A57D2D07317}" dt="2023-05-24T16:20:30.451" v="1050" actId="1076"/>
          <ac:picMkLst>
            <pc:docMk/>
            <pc:sldMk cId="0" sldId="262"/>
            <ac:picMk id="41" creationId="{321A1A16-8960-E5EE-3AEC-A2ADE1E6A589}"/>
          </ac:picMkLst>
        </pc:picChg>
      </pc:sldChg>
      <pc:sldChg chg="addSp delSp modSp mod modNotesTx">
        <pc:chgData name="Z LP" userId="9d5c3e3fb88d54d8" providerId="LiveId" clId="{3BF5A820-D8BC-4FF8-B253-7A57D2D07317}" dt="2023-05-25T11:46:24.993" v="1934" actId="1076"/>
        <pc:sldMkLst>
          <pc:docMk/>
          <pc:sldMk cId="0" sldId="263"/>
        </pc:sldMkLst>
        <pc:spChg chg="mod">
          <ac:chgData name="Z LP" userId="9d5c3e3fb88d54d8" providerId="LiveId" clId="{3BF5A820-D8BC-4FF8-B253-7A57D2D07317}" dt="2023-05-17T16:13:30.042" v="422" actId="1076"/>
          <ac:spMkLst>
            <pc:docMk/>
            <pc:sldMk cId="0" sldId="263"/>
            <ac:spMk id="2" creationId="{00000000-0000-0000-0000-000000000000}"/>
          </ac:spMkLst>
        </pc:spChg>
        <pc:spChg chg="del">
          <ac:chgData name="Z LP" userId="9d5c3e3fb88d54d8" providerId="LiveId" clId="{3BF5A820-D8BC-4FF8-B253-7A57D2D07317}" dt="2023-05-17T16:09:48.248" v="347" actId="478"/>
          <ac:spMkLst>
            <pc:docMk/>
            <pc:sldMk cId="0" sldId="263"/>
            <ac:spMk id="4" creationId="{00000000-0000-0000-0000-000000000000}"/>
          </ac:spMkLst>
        </pc:spChg>
        <pc:spChg chg="add mod">
          <ac:chgData name="Z LP" userId="9d5c3e3fb88d54d8" providerId="LiveId" clId="{3BF5A820-D8BC-4FF8-B253-7A57D2D07317}" dt="2023-05-25T11:46:16.664" v="1933" actId="1076"/>
          <ac:spMkLst>
            <pc:docMk/>
            <pc:sldMk cId="0" sldId="263"/>
            <ac:spMk id="4" creationId="{1416E7A7-E8AE-35CD-B259-95C6F24B1569}"/>
          </ac:spMkLst>
        </pc:spChg>
        <pc:spChg chg="del mod">
          <ac:chgData name="Z LP" userId="9d5c3e3fb88d54d8" providerId="LiveId" clId="{3BF5A820-D8BC-4FF8-B253-7A57D2D07317}" dt="2023-05-17T16:10:30.676" v="358" actId="478"/>
          <ac:spMkLst>
            <pc:docMk/>
            <pc:sldMk cId="0" sldId="263"/>
            <ac:spMk id="5" creationId="{00000000-0000-0000-0000-000000000000}"/>
          </ac:spMkLst>
        </pc:spChg>
        <pc:spChg chg="mod">
          <ac:chgData name="Z LP" userId="9d5c3e3fb88d54d8" providerId="LiveId" clId="{3BF5A820-D8BC-4FF8-B253-7A57D2D07317}" dt="2023-05-25T05:23:54.792" v="1313" actId="1076"/>
          <ac:spMkLst>
            <pc:docMk/>
            <pc:sldMk cId="0" sldId="263"/>
            <ac:spMk id="5" creationId="{A4647062-BAA7-4A4D-932A-D3658C233025}"/>
          </ac:spMkLst>
        </pc:spChg>
        <pc:graphicFrameChg chg="del">
          <ac:chgData name="Z LP" userId="9d5c3e3fb88d54d8" providerId="LiveId" clId="{3BF5A820-D8BC-4FF8-B253-7A57D2D07317}" dt="2023-05-17T16:10:30.676" v="358" actId="478"/>
          <ac:graphicFrameMkLst>
            <pc:docMk/>
            <pc:sldMk cId="0" sldId="263"/>
            <ac:graphicFrameMk id="3" creationId="{00000000-0000-0000-0000-000000000000}"/>
          </ac:graphicFrameMkLst>
        </pc:graphicFrameChg>
        <pc:picChg chg="mod">
          <ac:chgData name="Z LP" userId="9d5c3e3fb88d54d8" providerId="LiveId" clId="{3BF5A820-D8BC-4FF8-B253-7A57D2D07317}" dt="2023-05-25T05:23:54.792" v="1313" actId="1076"/>
          <ac:picMkLst>
            <pc:docMk/>
            <pc:sldMk cId="0" sldId="263"/>
            <ac:picMk id="3" creationId="{A861D0C5-2DFA-40BE-8044-8EAD98B5E836}"/>
          </ac:picMkLst>
        </pc:picChg>
        <pc:picChg chg="del">
          <ac:chgData name="Z LP" userId="9d5c3e3fb88d54d8" providerId="LiveId" clId="{3BF5A820-D8BC-4FF8-B253-7A57D2D07317}" dt="2023-05-24T16:24:24.820" v="1210" actId="478"/>
          <ac:picMkLst>
            <pc:docMk/>
            <pc:sldMk cId="0" sldId="263"/>
            <ac:picMk id="4" creationId="{94A94865-1D66-4FA1-B671-BA1D7F6F4E76}"/>
          </ac:picMkLst>
        </pc:picChg>
        <pc:picChg chg="add del mod">
          <ac:chgData name="Z LP" userId="9d5c3e3fb88d54d8" providerId="LiveId" clId="{3BF5A820-D8BC-4FF8-B253-7A57D2D07317}" dt="2023-05-24T16:23:46.773" v="1209" actId="478"/>
          <ac:picMkLst>
            <pc:docMk/>
            <pc:sldMk cId="0" sldId="263"/>
            <ac:picMk id="7" creationId="{669A7D45-2052-8AD6-6475-A686DC1DE068}"/>
          </ac:picMkLst>
        </pc:picChg>
        <pc:picChg chg="add del mod">
          <ac:chgData name="Z LP" userId="9d5c3e3fb88d54d8" providerId="LiveId" clId="{3BF5A820-D8BC-4FF8-B253-7A57D2D07317}" dt="2023-05-17T16:10:30.676" v="358" actId="478"/>
          <ac:picMkLst>
            <pc:docMk/>
            <pc:sldMk cId="0" sldId="263"/>
            <ac:picMk id="7" creationId="{E31A27D0-712F-5CED-86E1-6218ECF9BDB0}"/>
          </ac:picMkLst>
        </pc:picChg>
        <pc:picChg chg="add mod">
          <ac:chgData name="Z LP" userId="9d5c3e3fb88d54d8" providerId="LiveId" clId="{3BF5A820-D8BC-4FF8-B253-7A57D2D07317}" dt="2023-05-18T06:21:09.001" v="781" actId="1076"/>
          <ac:picMkLst>
            <pc:docMk/>
            <pc:sldMk cId="0" sldId="263"/>
            <ac:picMk id="9" creationId="{81ED7963-7F17-1553-9765-F33833CA8E9E}"/>
          </ac:picMkLst>
        </pc:picChg>
        <pc:picChg chg="add mod">
          <ac:chgData name="Z LP" userId="9d5c3e3fb88d54d8" providerId="LiveId" clId="{3BF5A820-D8BC-4FF8-B253-7A57D2D07317}" dt="2023-05-25T05:23:54.792" v="1313" actId="1076"/>
          <ac:picMkLst>
            <pc:docMk/>
            <pc:sldMk cId="0" sldId="263"/>
            <ac:picMk id="9" creationId="{F7BB1A5C-8EDD-F6AD-093E-9DC45C9F6D7A}"/>
          </ac:picMkLst>
        </pc:picChg>
        <pc:picChg chg="add mod">
          <ac:chgData name="Z LP" userId="9d5c3e3fb88d54d8" providerId="LiveId" clId="{3BF5A820-D8BC-4FF8-B253-7A57D2D07317}" dt="2023-05-25T11:46:24.993" v="1934" actId="1076"/>
          <ac:picMkLst>
            <pc:docMk/>
            <pc:sldMk cId="0" sldId="263"/>
            <ac:picMk id="11" creationId="{215FB7C9-D548-151F-D8E1-3591B3B0CB1B}"/>
          </ac:picMkLst>
        </pc:picChg>
        <pc:picChg chg="add mod">
          <ac:chgData name="Z LP" userId="9d5c3e3fb88d54d8" providerId="LiveId" clId="{3BF5A820-D8BC-4FF8-B253-7A57D2D07317}" dt="2023-05-18T06:21:10.032" v="782" actId="1076"/>
          <ac:picMkLst>
            <pc:docMk/>
            <pc:sldMk cId="0" sldId="263"/>
            <ac:picMk id="13" creationId="{163BA98F-EA84-627C-90B0-96FB48BF6859}"/>
          </ac:picMkLst>
        </pc:picChg>
      </pc:sldChg>
      <pc:sldChg chg="addSp delSp modSp mod modNotesTx">
        <pc:chgData name="Z LP" userId="9d5c3e3fb88d54d8" providerId="LiveId" clId="{3BF5A820-D8BC-4FF8-B253-7A57D2D07317}" dt="2023-05-25T05:26:20.102" v="1355" actId="478"/>
        <pc:sldMkLst>
          <pc:docMk/>
          <pc:sldMk cId="0" sldId="264"/>
        </pc:sldMkLst>
        <pc:spChg chg="mod">
          <ac:chgData name="Z LP" userId="9d5c3e3fb88d54d8" providerId="LiveId" clId="{3BF5A820-D8BC-4FF8-B253-7A57D2D07317}" dt="2023-05-17T16:13:35.049" v="423" actId="1076"/>
          <ac:spMkLst>
            <pc:docMk/>
            <pc:sldMk cId="0" sldId="264"/>
            <ac:spMk id="2" creationId="{00000000-0000-0000-0000-000000000000}"/>
          </ac:spMkLst>
        </pc:spChg>
        <pc:spChg chg="mod">
          <ac:chgData name="Z LP" userId="9d5c3e3fb88d54d8" providerId="LiveId" clId="{3BF5A820-D8BC-4FF8-B253-7A57D2D07317}" dt="2023-05-25T05:24:50.147" v="1315" actId="1076"/>
          <ac:spMkLst>
            <pc:docMk/>
            <pc:sldMk cId="0" sldId="264"/>
            <ac:spMk id="4" creationId="{00000000-0000-0000-0000-000000000000}"/>
          </ac:spMkLst>
        </pc:spChg>
        <pc:spChg chg="mod">
          <ac:chgData name="Z LP" userId="9d5c3e3fb88d54d8" providerId="LiveId" clId="{3BF5A820-D8BC-4FF8-B253-7A57D2D07317}" dt="2023-05-25T05:24:50.147" v="1315" actId="1076"/>
          <ac:spMkLst>
            <pc:docMk/>
            <pc:sldMk cId="0" sldId="264"/>
            <ac:spMk id="5" creationId="{00000000-0000-0000-0000-000000000000}"/>
          </ac:spMkLst>
        </pc:spChg>
        <pc:spChg chg="mod">
          <ac:chgData name="Z LP" userId="9d5c3e3fb88d54d8" providerId="LiveId" clId="{3BF5A820-D8BC-4FF8-B253-7A57D2D07317}" dt="2023-05-25T05:24:50.147" v="1315" actId="1076"/>
          <ac:spMkLst>
            <pc:docMk/>
            <pc:sldMk cId="0" sldId="264"/>
            <ac:spMk id="6" creationId="{00000000-0000-0000-0000-000000000000}"/>
          </ac:spMkLst>
        </pc:spChg>
        <pc:spChg chg="mod">
          <ac:chgData name="Z LP" userId="9d5c3e3fb88d54d8" providerId="LiveId" clId="{3BF5A820-D8BC-4FF8-B253-7A57D2D07317}" dt="2023-05-25T05:24:50.147" v="1315" actId="1076"/>
          <ac:spMkLst>
            <pc:docMk/>
            <pc:sldMk cId="0" sldId="264"/>
            <ac:spMk id="7" creationId="{00000000-0000-0000-0000-000000000000}"/>
          </ac:spMkLst>
        </pc:spChg>
        <pc:spChg chg="mod">
          <ac:chgData name="Z LP" userId="9d5c3e3fb88d54d8" providerId="LiveId" clId="{3BF5A820-D8BC-4FF8-B253-7A57D2D07317}" dt="2023-05-25T05:24:50.147" v="1315" actId="1076"/>
          <ac:spMkLst>
            <pc:docMk/>
            <pc:sldMk cId="0" sldId="264"/>
            <ac:spMk id="8" creationId="{00000000-0000-0000-0000-000000000000}"/>
          </ac:spMkLst>
        </pc:spChg>
        <pc:spChg chg="mod">
          <ac:chgData name="Z LP" userId="9d5c3e3fb88d54d8" providerId="LiveId" clId="{3BF5A820-D8BC-4FF8-B253-7A57D2D07317}" dt="2023-05-24T16:25:47.756" v="1236" actId="1076"/>
          <ac:spMkLst>
            <pc:docMk/>
            <pc:sldMk cId="0" sldId="264"/>
            <ac:spMk id="9" creationId="{00000000-0000-0000-0000-000000000000}"/>
          </ac:spMkLst>
        </pc:spChg>
        <pc:spChg chg="mod">
          <ac:chgData name="Z LP" userId="9d5c3e3fb88d54d8" providerId="LiveId" clId="{3BF5A820-D8BC-4FF8-B253-7A57D2D07317}" dt="2023-05-25T05:25:49.198" v="1337" actId="1076"/>
          <ac:spMkLst>
            <pc:docMk/>
            <pc:sldMk cId="0" sldId="264"/>
            <ac:spMk id="10" creationId="{61A5E2C8-6348-4E01-B033-7515E332956B}"/>
          </ac:spMkLst>
        </pc:spChg>
        <pc:spChg chg="del">
          <ac:chgData name="Z LP" userId="9d5c3e3fb88d54d8" providerId="LiveId" clId="{3BF5A820-D8BC-4FF8-B253-7A57D2D07317}" dt="2023-05-17T16:11:49.874" v="382" actId="478"/>
          <ac:spMkLst>
            <pc:docMk/>
            <pc:sldMk cId="0" sldId="264"/>
            <ac:spMk id="13" creationId="{00000000-0000-0000-0000-000000000000}"/>
          </ac:spMkLst>
        </pc:spChg>
        <pc:spChg chg="add del">
          <ac:chgData name="Z LP" userId="9d5c3e3fb88d54d8" providerId="LiveId" clId="{3BF5A820-D8BC-4FF8-B253-7A57D2D07317}" dt="2023-05-24T16:25:38.485" v="1233" actId="478"/>
          <ac:spMkLst>
            <pc:docMk/>
            <pc:sldMk cId="0" sldId="264"/>
            <ac:spMk id="14" creationId="{365C04E3-40EB-BC2D-71D9-F1A7B36ADDD8}"/>
          </ac:spMkLst>
        </pc:spChg>
        <pc:spChg chg="del">
          <ac:chgData name="Z LP" userId="9d5c3e3fb88d54d8" providerId="LiveId" clId="{3BF5A820-D8BC-4FF8-B253-7A57D2D07317}" dt="2023-05-17T16:11:49.874" v="382" actId="478"/>
          <ac:spMkLst>
            <pc:docMk/>
            <pc:sldMk cId="0" sldId="264"/>
            <ac:spMk id="15" creationId="{00000000-0000-0000-0000-000000000000}"/>
          </ac:spMkLst>
        </pc:spChg>
        <pc:spChg chg="del">
          <ac:chgData name="Z LP" userId="9d5c3e3fb88d54d8" providerId="LiveId" clId="{3BF5A820-D8BC-4FF8-B253-7A57D2D07317}" dt="2023-05-17T16:11:49.874" v="382" actId="478"/>
          <ac:spMkLst>
            <pc:docMk/>
            <pc:sldMk cId="0" sldId="264"/>
            <ac:spMk id="16" creationId="{00000000-0000-0000-0000-000000000000}"/>
          </ac:spMkLst>
        </pc:spChg>
        <pc:spChg chg="del">
          <ac:chgData name="Z LP" userId="9d5c3e3fb88d54d8" providerId="LiveId" clId="{3BF5A820-D8BC-4FF8-B253-7A57D2D07317}" dt="2023-05-17T16:11:49.874" v="382" actId="478"/>
          <ac:spMkLst>
            <pc:docMk/>
            <pc:sldMk cId="0" sldId="264"/>
            <ac:spMk id="17" creationId="{00000000-0000-0000-0000-000000000000}"/>
          </ac:spMkLst>
        </pc:spChg>
        <pc:spChg chg="del">
          <ac:chgData name="Z LP" userId="9d5c3e3fb88d54d8" providerId="LiveId" clId="{3BF5A820-D8BC-4FF8-B253-7A57D2D07317}" dt="2023-05-17T16:11:49.874" v="382" actId="478"/>
          <ac:spMkLst>
            <pc:docMk/>
            <pc:sldMk cId="0" sldId="264"/>
            <ac:spMk id="18" creationId="{00000000-0000-0000-0000-000000000000}"/>
          </ac:spMkLst>
        </pc:spChg>
        <pc:spChg chg="del">
          <ac:chgData name="Z LP" userId="9d5c3e3fb88d54d8" providerId="LiveId" clId="{3BF5A820-D8BC-4FF8-B253-7A57D2D07317}" dt="2023-05-17T16:11:49.874" v="382" actId="478"/>
          <ac:spMkLst>
            <pc:docMk/>
            <pc:sldMk cId="0" sldId="264"/>
            <ac:spMk id="19" creationId="{00000000-0000-0000-0000-000000000000}"/>
          </ac:spMkLst>
        </pc:spChg>
        <pc:grpChg chg="del">
          <ac:chgData name="Z LP" userId="9d5c3e3fb88d54d8" providerId="LiveId" clId="{3BF5A820-D8BC-4FF8-B253-7A57D2D07317}" dt="2023-05-17T16:11:49.874" v="382" actId="478"/>
          <ac:grpSpMkLst>
            <pc:docMk/>
            <pc:sldMk cId="0" sldId="264"/>
            <ac:grpSpMk id="10" creationId="{00000000-0000-0000-0000-000000000000}"/>
          </ac:grpSpMkLst>
        </pc:grpChg>
        <pc:graphicFrameChg chg="mod">
          <ac:chgData name="Z LP" userId="9d5c3e3fb88d54d8" providerId="LiveId" clId="{3BF5A820-D8BC-4FF8-B253-7A57D2D07317}" dt="2023-05-25T05:24:50.147" v="1315" actId="1076"/>
          <ac:graphicFrameMkLst>
            <pc:docMk/>
            <pc:sldMk cId="0" sldId="264"/>
            <ac:graphicFrameMk id="3" creationId="{00000000-0000-0000-0000-000000000000}"/>
          </ac:graphicFrameMkLst>
        </pc:graphicFrameChg>
        <pc:picChg chg="del">
          <ac:chgData name="Z LP" userId="9d5c3e3fb88d54d8" providerId="LiveId" clId="{3BF5A820-D8BC-4FF8-B253-7A57D2D07317}" dt="2023-05-24T16:24:57.531" v="1217" actId="478"/>
          <ac:picMkLst>
            <pc:docMk/>
            <pc:sldMk cId="0" sldId="264"/>
            <ac:picMk id="11" creationId="{8CE49449-0F89-4FDE-99BD-CE40E53C55D4}"/>
          </ac:picMkLst>
        </pc:picChg>
        <pc:picChg chg="add del mod">
          <ac:chgData name="Z LP" userId="9d5c3e3fb88d54d8" providerId="LiveId" clId="{3BF5A820-D8BC-4FF8-B253-7A57D2D07317}" dt="2023-05-25T05:26:20.102" v="1355" actId="478"/>
          <ac:picMkLst>
            <pc:docMk/>
            <pc:sldMk cId="0" sldId="264"/>
            <ac:picMk id="11" creationId="{A135020B-E131-C5C3-2809-39E22A7ADE75}"/>
          </ac:picMkLst>
        </pc:picChg>
        <pc:picChg chg="add mod">
          <ac:chgData name="Z LP" userId="9d5c3e3fb88d54d8" providerId="LiveId" clId="{3BF5A820-D8BC-4FF8-B253-7A57D2D07317}" dt="2023-05-25T05:25:05.041" v="1327" actId="1076"/>
          <ac:picMkLst>
            <pc:docMk/>
            <pc:sldMk cId="0" sldId="264"/>
            <ac:picMk id="12" creationId="{D41652EA-BD2A-FCB2-DE59-832519B004A5}"/>
          </ac:picMkLst>
        </pc:picChg>
        <pc:picChg chg="del">
          <ac:chgData name="Z LP" userId="9d5c3e3fb88d54d8" providerId="LiveId" clId="{3BF5A820-D8BC-4FF8-B253-7A57D2D07317}" dt="2023-05-17T16:11:49.874" v="382" actId="478"/>
          <ac:picMkLst>
            <pc:docMk/>
            <pc:sldMk cId="0" sldId="264"/>
            <ac:picMk id="14" creationId="{00000000-0000-0000-0000-000000000000}"/>
          </ac:picMkLst>
        </pc:picChg>
        <pc:picChg chg="add mod">
          <ac:chgData name="Z LP" userId="9d5c3e3fb88d54d8" providerId="LiveId" clId="{3BF5A820-D8BC-4FF8-B253-7A57D2D07317}" dt="2023-05-25T05:25:03.925" v="1326" actId="1076"/>
          <ac:picMkLst>
            <pc:docMk/>
            <pc:sldMk cId="0" sldId="264"/>
            <ac:picMk id="21" creationId="{18B2B189-5C1F-03BC-0194-E6DF6F15478C}"/>
          </ac:picMkLst>
        </pc:picChg>
      </pc:sldChg>
      <pc:sldChg chg="addSp modSp mod modNotesTx">
        <pc:chgData name="Z LP" userId="9d5c3e3fb88d54d8" providerId="LiveId" clId="{3BF5A820-D8BC-4FF8-B253-7A57D2D07317}" dt="2023-05-25T05:32:40.779" v="1504" actId="20577"/>
        <pc:sldMkLst>
          <pc:docMk/>
          <pc:sldMk cId="0" sldId="265"/>
        </pc:sldMkLst>
        <pc:spChg chg="mod">
          <ac:chgData name="Z LP" userId="9d5c3e3fb88d54d8" providerId="LiveId" clId="{3BF5A820-D8BC-4FF8-B253-7A57D2D07317}" dt="2023-05-25T05:30:04.253" v="1453" actId="1076"/>
          <ac:spMkLst>
            <pc:docMk/>
            <pc:sldMk cId="0" sldId="265"/>
            <ac:spMk id="2" creationId="{00000000-0000-0000-0000-000000000000}"/>
          </ac:spMkLst>
        </pc:spChg>
        <pc:spChg chg="mod">
          <ac:chgData name="Z LP" userId="9d5c3e3fb88d54d8" providerId="LiveId" clId="{3BF5A820-D8BC-4FF8-B253-7A57D2D07317}" dt="2023-05-25T05:26:35.441" v="1357" actId="1076"/>
          <ac:spMkLst>
            <pc:docMk/>
            <pc:sldMk cId="0" sldId="265"/>
            <ac:spMk id="6" creationId="{00000000-0000-0000-0000-000000000000}"/>
          </ac:spMkLst>
        </pc:spChg>
        <pc:spChg chg="mod">
          <ac:chgData name="Z LP" userId="9d5c3e3fb88d54d8" providerId="LiveId" clId="{3BF5A820-D8BC-4FF8-B253-7A57D2D07317}" dt="2023-05-25T05:26:35.441" v="1357" actId="1076"/>
          <ac:spMkLst>
            <pc:docMk/>
            <pc:sldMk cId="0" sldId="265"/>
            <ac:spMk id="7" creationId="{00000000-0000-0000-0000-000000000000}"/>
          </ac:spMkLst>
        </pc:spChg>
        <pc:spChg chg="mod">
          <ac:chgData name="Z LP" userId="9d5c3e3fb88d54d8" providerId="LiveId" clId="{3BF5A820-D8BC-4FF8-B253-7A57D2D07317}" dt="2023-05-25T05:26:35.441" v="1357" actId="1076"/>
          <ac:spMkLst>
            <pc:docMk/>
            <pc:sldMk cId="0" sldId="265"/>
            <ac:spMk id="8" creationId="{00000000-0000-0000-0000-000000000000}"/>
          </ac:spMkLst>
        </pc:spChg>
        <pc:spChg chg="mod">
          <ac:chgData name="Z LP" userId="9d5c3e3fb88d54d8" providerId="LiveId" clId="{3BF5A820-D8BC-4FF8-B253-7A57D2D07317}" dt="2023-05-25T05:26:35.441" v="1357" actId="1076"/>
          <ac:spMkLst>
            <pc:docMk/>
            <pc:sldMk cId="0" sldId="265"/>
            <ac:spMk id="9" creationId="{00000000-0000-0000-0000-000000000000}"/>
          </ac:spMkLst>
        </pc:spChg>
        <pc:spChg chg="mod">
          <ac:chgData name="Z LP" userId="9d5c3e3fb88d54d8" providerId="LiveId" clId="{3BF5A820-D8BC-4FF8-B253-7A57D2D07317}" dt="2023-05-25T05:26:35.441" v="1357" actId="1076"/>
          <ac:spMkLst>
            <pc:docMk/>
            <pc:sldMk cId="0" sldId="265"/>
            <ac:spMk id="10" creationId="{00000000-0000-0000-0000-000000000000}"/>
          </ac:spMkLst>
        </pc:spChg>
        <pc:spChg chg="mod">
          <ac:chgData name="Z LP" userId="9d5c3e3fb88d54d8" providerId="LiveId" clId="{3BF5A820-D8BC-4FF8-B253-7A57D2D07317}" dt="2023-05-25T05:29:52.472" v="1451" actId="1076"/>
          <ac:spMkLst>
            <pc:docMk/>
            <pc:sldMk cId="0" sldId="265"/>
            <ac:spMk id="12" creationId="{00000000-0000-0000-0000-000000000000}"/>
          </ac:spMkLst>
        </pc:spChg>
        <pc:spChg chg="mod">
          <ac:chgData name="Z LP" userId="9d5c3e3fb88d54d8" providerId="LiveId" clId="{3BF5A820-D8BC-4FF8-B253-7A57D2D07317}" dt="2023-05-25T05:26:35.441" v="1357" actId="1076"/>
          <ac:spMkLst>
            <pc:docMk/>
            <pc:sldMk cId="0" sldId="265"/>
            <ac:spMk id="13" creationId="{00000000-0000-0000-0000-000000000000}"/>
          </ac:spMkLst>
        </pc:spChg>
        <pc:spChg chg="mod">
          <ac:chgData name="Z LP" userId="9d5c3e3fb88d54d8" providerId="LiveId" clId="{3BF5A820-D8BC-4FF8-B253-7A57D2D07317}" dt="2023-05-25T05:26:35.441" v="1357" actId="1076"/>
          <ac:spMkLst>
            <pc:docMk/>
            <pc:sldMk cId="0" sldId="265"/>
            <ac:spMk id="14" creationId="{00000000-0000-0000-0000-000000000000}"/>
          </ac:spMkLst>
        </pc:spChg>
        <pc:spChg chg="mod">
          <ac:chgData name="Z LP" userId="9d5c3e3fb88d54d8" providerId="LiveId" clId="{3BF5A820-D8BC-4FF8-B253-7A57D2D07317}" dt="2023-05-25T05:26:35.441" v="1357" actId="1076"/>
          <ac:spMkLst>
            <pc:docMk/>
            <pc:sldMk cId="0" sldId="265"/>
            <ac:spMk id="15" creationId="{00000000-0000-0000-0000-000000000000}"/>
          </ac:spMkLst>
        </pc:spChg>
        <pc:spChg chg="mod">
          <ac:chgData name="Z LP" userId="9d5c3e3fb88d54d8" providerId="LiveId" clId="{3BF5A820-D8BC-4FF8-B253-7A57D2D07317}" dt="2023-05-25T05:26:35.441" v="1357" actId="1076"/>
          <ac:spMkLst>
            <pc:docMk/>
            <pc:sldMk cId="0" sldId="265"/>
            <ac:spMk id="16" creationId="{00000000-0000-0000-0000-000000000000}"/>
          </ac:spMkLst>
        </pc:spChg>
        <pc:spChg chg="mod">
          <ac:chgData name="Z LP" userId="9d5c3e3fb88d54d8" providerId="LiveId" clId="{3BF5A820-D8BC-4FF8-B253-7A57D2D07317}" dt="2023-05-25T05:26:35.441" v="1357" actId="1076"/>
          <ac:spMkLst>
            <pc:docMk/>
            <pc:sldMk cId="0" sldId="265"/>
            <ac:spMk id="17" creationId="{00000000-0000-0000-0000-000000000000}"/>
          </ac:spMkLst>
        </pc:spChg>
        <pc:spChg chg="mod">
          <ac:chgData name="Z LP" userId="9d5c3e3fb88d54d8" providerId="LiveId" clId="{3BF5A820-D8BC-4FF8-B253-7A57D2D07317}" dt="2023-05-25T05:26:35.441" v="1357" actId="1076"/>
          <ac:spMkLst>
            <pc:docMk/>
            <pc:sldMk cId="0" sldId="265"/>
            <ac:spMk id="18" creationId="{00000000-0000-0000-0000-000000000000}"/>
          </ac:spMkLst>
        </pc:spChg>
        <pc:spChg chg="mod">
          <ac:chgData name="Z LP" userId="9d5c3e3fb88d54d8" providerId="LiveId" clId="{3BF5A820-D8BC-4FF8-B253-7A57D2D07317}" dt="2023-05-25T05:26:35.441" v="1357" actId="1076"/>
          <ac:spMkLst>
            <pc:docMk/>
            <pc:sldMk cId="0" sldId="265"/>
            <ac:spMk id="19" creationId="{00000000-0000-0000-0000-000000000000}"/>
          </ac:spMkLst>
        </pc:spChg>
        <pc:spChg chg="mod">
          <ac:chgData name="Z LP" userId="9d5c3e3fb88d54d8" providerId="LiveId" clId="{3BF5A820-D8BC-4FF8-B253-7A57D2D07317}" dt="2023-05-25T05:26:35.441" v="1357" actId="1076"/>
          <ac:spMkLst>
            <pc:docMk/>
            <pc:sldMk cId="0" sldId="265"/>
            <ac:spMk id="20" creationId="{00000000-0000-0000-0000-000000000000}"/>
          </ac:spMkLst>
        </pc:spChg>
        <pc:spChg chg="mod">
          <ac:chgData name="Z LP" userId="9d5c3e3fb88d54d8" providerId="LiveId" clId="{3BF5A820-D8BC-4FF8-B253-7A57D2D07317}" dt="2023-05-25T05:26:35.441" v="1357" actId="1076"/>
          <ac:spMkLst>
            <pc:docMk/>
            <pc:sldMk cId="0" sldId="265"/>
            <ac:spMk id="21" creationId="{00000000-0000-0000-0000-000000000000}"/>
          </ac:spMkLst>
        </pc:spChg>
        <pc:spChg chg="mod">
          <ac:chgData name="Z LP" userId="9d5c3e3fb88d54d8" providerId="LiveId" clId="{3BF5A820-D8BC-4FF8-B253-7A57D2D07317}" dt="2023-05-25T05:26:35.441" v="1357" actId="1076"/>
          <ac:spMkLst>
            <pc:docMk/>
            <pc:sldMk cId="0" sldId="265"/>
            <ac:spMk id="22" creationId="{00000000-0000-0000-0000-000000000000}"/>
          </ac:spMkLst>
        </pc:spChg>
        <pc:spChg chg="add mod">
          <ac:chgData name="Z LP" userId="9d5c3e3fb88d54d8" providerId="LiveId" clId="{3BF5A820-D8BC-4FF8-B253-7A57D2D07317}" dt="2023-05-25T05:29:54.968" v="1452" actId="1076"/>
          <ac:spMkLst>
            <pc:docMk/>
            <pc:sldMk cId="0" sldId="265"/>
            <ac:spMk id="23" creationId="{407A7783-2590-943F-E662-589F0B61FE45}"/>
          </ac:spMkLst>
        </pc:spChg>
        <pc:spChg chg="add mod">
          <ac:chgData name="Z LP" userId="9d5c3e3fb88d54d8" providerId="LiveId" clId="{3BF5A820-D8BC-4FF8-B253-7A57D2D07317}" dt="2023-05-25T05:29:49.206" v="1450" actId="1076"/>
          <ac:spMkLst>
            <pc:docMk/>
            <pc:sldMk cId="0" sldId="265"/>
            <ac:spMk id="24" creationId="{0B090DA1-5126-2883-6B6C-CC9BB34DE596}"/>
          </ac:spMkLst>
        </pc:spChg>
        <pc:grpChg chg="mod">
          <ac:chgData name="Z LP" userId="9d5c3e3fb88d54d8" providerId="LiveId" clId="{3BF5A820-D8BC-4FF8-B253-7A57D2D07317}" dt="2023-05-25T05:26:35.441" v="1357" actId="1076"/>
          <ac:grpSpMkLst>
            <pc:docMk/>
            <pc:sldMk cId="0" sldId="265"/>
            <ac:grpSpMk id="3" creationId="{00000000-0000-0000-0000-000000000000}"/>
          </ac:grpSpMkLst>
        </pc:grpChg>
        <pc:picChg chg="mod">
          <ac:chgData name="Z LP" userId="9d5c3e3fb88d54d8" providerId="LiveId" clId="{3BF5A820-D8BC-4FF8-B253-7A57D2D07317}" dt="2023-05-25T05:29:52.472" v="1451" actId="1076"/>
          <ac:picMkLst>
            <pc:docMk/>
            <pc:sldMk cId="0" sldId="265"/>
            <ac:picMk id="11" creationId="{00000000-0000-0000-0000-000000000000}"/>
          </ac:picMkLst>
        </pc:picChg>
      </pc:sldChg>
      <pc:sldChg chg="addSp delSp modSp mod modNotesTx">
        <pc:chgData name="Z LP" userId="9d5c3e3fb88d54d8" providerId="LiveId" clId="{3BF5A820-D8BC-4FF8-B253-7A57D2D07317}" dt="2023-05-25T05:34:31.529" v="1575" actId="1076"/>
        <pc:sldMkLst>
          <pc:docMk/>
          <pc:sldMk cId="0" sldId="266"/>
        </pc:sldMkLst>
        <pc:spChg chg="mod">
          <ac:chgData name="Z LP" userId="9d5c3e3fb88d54d8" providerId="LiveId" clId="{3BF5A820-D8BC-4FF8-B253-7A57D2D07317}" dt="2023-05-17T16:13:49.123" v="425" actId="1076"/>
          <ac:spMkLst>
            <pc:docMk/>
            <pc:sldMk cId="0" sldId="266"/>
            <ac:spMk id="2" creationId="{00000000-0000-0000-0000-000000000000}"/>
          </ac:spMkLst>
        </pc:spChg>
        <pc:spChg chg="add mod">
          <ac:chgData name="Z LP" userId="9d5c3e3fb88d54d8" providerId="LiveId" clId="{3BF5A820-D8BC-4FF8-B253-7A57D2D07317}" dt="2023-05-25T05:34:31.529" v="1575" actId="1076"/>
          <ac:spMkLst>
            <pc:docMk/>
            <pc:sldMk cId="0" sldId="266"/>
            <ac:spMk id="5" creationId="{0D227E28-0A0F-FD58-2EC8-62E5988ACF06}"/>
          </ac:spMkLst>
        </pc:spChg>
        <pc:spChg chg="del">
          <ac:chgData name="Z LP" userId="9d5c3e3fb88d54d8" providerId="LiveId" clId="{3BF5A820-D8BC-4FF8-B253-7A57D2D07317}" dt="2023-05-17T16:16:47.765" v="460" actId="478"/>
          <ac:spMkLst>
            <pc:docMk/>
            <pc:sldMk cId="0" sldId="266"/>
            <ac:spMk id="6" creationId="{00000000-0000-0000-0000-000000000000}"/>
          </ac:spMkLst>
        </pc:spChg>
        <pc:spChg chg="del">
          <ac:chgData name="Z LP" userId="9d5c3e3fb88d54d8" providerId="LiveId" clId="{3BF5A820-D8BC-4FF8-B253-7A57D2D07317}" dt="2023-05-17T16:16:47.765" v="460" actId="478"/>
          <ac:spMkLst>
            <pc:docMk/>
            <pc:sldMk cId="0" sldId="266"/>
            <ac:spMk id="7" creationId="{00000000-0000-0000-0000-000000000000}"/>
          </ac:spMkLst>
        </pc:spChg>
        <pc:spChg chg="del">
          <ac:chgData name="Z LP" userId="9d5c3e3fb88d54d8" providerId="LiveId" clId="{3BF5A820-D8BC-4FF8-B253-7A57D2D07317}" dt="2023-05-17T16:16:47.765" v="460" actId="478"/>
          <ac:spMkLst>
            <pc:docMk/>
            <pc:sldMk cId="0" sldId="266"/>
            <ac:spMk id="8" creationId="{00000000-0000-0000-0000-000000000000}"/>
          </ac:spMkLst>
        </pc:spChg>
        <pc:spChg chg="del">
          <ac:chgData name="Z LP" userId="9d5c3e3fb88d54d8" providerId="LiveId" clId="{3BF5A820-D8BC-4FF8-B253-7A57D2D07317}" dt="2023-05-17T16:16:47.765" v="460" actId="478"/>
          <ac:spMkLst>
            <pc:docMk/>
            <pc:sldMk cId="0" sldId="266"/>
            <ac:spMk id="9" creationId="{00000000-0000-0000-0000-000000000000}"/>
          </ac:spMkLst>
        </pc:spChg>
        <pc:spChg chg="mod">
          <ac:chgData name="Z LP" userId="9d5c3e3fb88d54d8" providerId="LiveId" clId="{3BF5A820-D8BC-4FF8-B253-7A57D2D07317}" dt="2023-05-25T05:30:44.458" v="1461" actId="1076"/>
          <ac:spMkLst>
            <pc:docMk/>
            <pc:sldMk cId="0" sldId="266"/>
            <ac:spMk id="10" creationId="{00000000-0000-0000-0000-000000000000}"/>
          </ac:spMkLst>
        </pc:spChg>
        <pc:spChg chg="mod">
          <ac:chgData name="Z LP" userId="9d5c3e3fb88d54d8" providerId="LiveId" clId="{3BF5A820-D8BC-4FF8-B253-7A57D2D07317}" dt="2023-05-25T05:33:37.560" v="1552" actId="1076"/>
          <ac:spMkLst>
            <pc:docMk/>
            <pc:sldMk cId="0" sldId="266"/>
            <ac:spMk id="11" creationId="{00000000-0000-0000-0000-000000000000}"/>
          </ac:spMkLst>
        </pc:spChg>
        <pc:spChg chg="mod">
          <ac:chgData name="Z LP" userId="9d5c3e3fb88d54d8" providerId="LiveId" clId="{3BF5A820-D8BC-4FF8-B253-7A57D2D07317}" dt="2023-05-25T05:34:09.575" v="1557" actId="1076"/>
          <ac:spMkLst>
            <pc:docMk/>
            <pc:sldMk cId="0" sldId="266"/>
            <ac:spMk id="12" creationId="{00000000-0000-0000-0000-000000000000}"/>
          </ac:spMkLst>
        </pc:spChg>
        <pc:spChg chg="del">
          <ac:chgData name="Z LP" userId="9d5c3e3fb88d54d8" providerId="LiveId" clId="{3BF5A820-D8BC-4FF8-B253-7A57D2D07317}" dt="2023-05-17T16:16:47.765" v="460" actId="478"/>
          <ac:spMkLst>
            <pc:docMk/>
            <pc:sldMk cId="0" sldId="266"/>
            <ac:spMk id="14" creationId="{00000000-0000-0000-0000-000000000000}"/>
          </ac:spMkLst>
        </pc:spChg>
        <pc:spChg chg="del">
          <ac:chgData name="Z LP" userId="9d5c3e3fb88d54d8" providerId="LiveId" clId="{3BF5A820-D8BC-4FF8-B253-7A57D2D07317}" dt="2023-05-17T16:16:47.765" v="460" actId="478"/>
          <ac:spMkLst>
            <pc:docMk/>
            <pc:sldMk cId="0" sldId="266"/>
            <ac:spMk id="15" creationId="{00000000-0000-0000-0000-000000000000}"/>
          </ac:spMkLst>
        </pc:spChg>
        <pc:spChg chg="mod">
          <ac:chgData name="Z LP" userId="9d5c3e3fb88d54d8" providerId="LiveId" clId="{3BF5A820-D8BC-4FF8-B253-7A57D2D07317}" dt="2023-05-25T05:34:09.575" v="1557" actId="1076"/>
          <ac:spMkLst>
            <pc:docMk/>
            <pc:sldMk cId="0" sldId="266"/>
            <ac:spMk id="16" creationId="{00000000-0000-0000-0000-000000000000}"/>
          </ac:spMkLst>
        </pc:spChg>
        <pc:spChg chg="mod">
          <ac:chgData name="Z LP" userId="9d5c3e3fb88d54d8" providerId="LiveId" clId="{3BF5A820-D8BC-4FF8-B253-7A57D2D07317}" dt="2023-05-25T05:34:09.575" v="1557" actId="1076"/>
          <ac:spMkLst>
            <pc:docMk/>
            <pc:sldMk cId="0" sldId="266"/>
            <ac:spMk id="17" creationId="{00000000-0000-0000-0000-000000000000}"/>
          </ac:spMkLst>
        </pc:spChg>
        <pc:spChg chg="mod">
          <ac:chgData name="Z LP" userId="9d5c3e3fb88d54d8" providerId="LiveId" clId="{3BF5A820-D8BC-4FF8-B253-7A57D2D07317}" dt="2023-05-25T05:34:09.575" v="1557" actId="1076"/>
          <ac:spMkLst>
            <pc:docMk/>
            <pc:sldMk cId="0" sldId="266"/>
            <ac:spMk id="18" creationId="{00000000-0000-0000-0000-000000000000}"/>
          </ac:spMkLst>
        </pc:spChg>
        <pc:spChg chg="mod">
          <ac:chgData name="Z LP" userId="9d5c3e3fb88d54d8" providerId="LiveId" clId="{3BF5A820-D8BC-4FF8-B253-7A57D2D07317}" dt="2023-05-25T05:34:09.575" v="1557" actId="1076"/>
          <ac:spMkLst>
            <pc:docMk/>
            <pc:sldMk cId="0" sldId="266"/>
            <ac:spMk id="20" creationId="{00000000-0000-0000-0000-000000000000}"/>
          </ac:spMkLst>
        </pc:spChg>
        <pc:spChg chg="mod">
          <ac:chgData name="Z LP" userId="9d5c3e3fb88d54d8" providerId="LiveId" clId="{3BF5A820-D8BC-4FF8-B253-7A57D2D07317}" dt="2023-05-25T05:34:09.575" v="1557" actId="1076"/>
          <ac:spMkLst>
            <pc:docMk/>
            <pc:sldMk cId="0" sldId="266"/>
            <ac:spMk id="21" creationId="{00000000-0000-0000-0000-000000000000}"/>
          </ac:spMkLst>
        </pc:spChg>
        <pc:spChg chg="mod">
          <ac:chgData name="Z LP" userId="9d5c3e3fb88d54d8" providerId="LiveId" clId="{3BF5A820-D8BC-4FF8-B253-7A57D2D07317}" dt="2023-05-25T05:34:09.575" v="1557" actId="1076"/>
          <ac:spMkLst>
            <pc:docMk/>
            <pc:sldMk cId="0" sldId="266"/>
            <ac:spMk id="22" creationId="{00000000-0000-0000-0000-000000000000}"/>
          </ac:spMkLst>
        </pc:spChg>
        <pc:spChg chg="mod">
          <ac:chgData name="Z LP" userId="9d5c3e3fb88d54d8" providerId="LiveId" clId="{3BF5A820-D8BC-4FF8-B253-7A57D2D07317}" dt="2023-05-25T05:34:09.575" v="1557" actId="1076"/>
          <ac:spMkLst>
            <pc:docMk/>
            <pc:sldMk cId="0" sldId="266"/>
            <ac:spMk id="23" creationId="{00000000-0000-0000-0000-000000000000}"/>
          </ac:spMkLst>
        </pc:spChg>
        <pc:spChg chg="mod">
          <ac:chgData name="Z LP" userId="9d5c3e3fb88d54d8" providerId="LiveId" clId="{3BF5A820-D8BC-4FF8-B253-7A57D2D07317}" dt="2023-05-25T05:34:09.575" v="1557" actId="1076"/>
          <ac:spMkLst>
            <pc:docMk/>
            <pc:sldMk cId="0" sldId="266"/>
            <ac:spMk id="24" creationId="{00000000-0000-0000-0000-000000000000}"/>
          </ac:spMkLst>
        </pc:spChg>
        <pc:spChg chg="mod">
          <ac:chgData name="Z LP" userId="9d5c3e3fb88d54d8" providerId="LiveId" clId="{3BF5A820-D8BC-4FF8-B253-7A57D2D07317}" dt="2023-05-25T05:34:09.575" v="1557" actId="1076"/>
          <ac:spMkLst>
            <pc:docMk/>
            <pc:sldMk cId="0" sldId="266"/>
            <ac:spMk id="25" creationId="{00000000-0000-0000-0000-000000000000}"/>
          </ac:spMkLst>
        </pc:spChg>
        <pc:spChg chg="mod">
          <ac:chgData name="Z LP" userId="9d5c3e3fb88d54d8" providerId="LiveId" clId="{3BF5A820-D8BC-4FF8-B253-7A57D2D07317}" dt="2023-05-25T05:34:09.575" v="1557" actId="1076"/>
          <ac:spMkLst>
            <pc:docMk/>
            <pc:sldMk cId="0" sldId="266"/>
            <ac:spMk id="29" creationId="{00000000-0000-0000-0000-000000000000}"/>
          </ac:spMkLst>
        </pc:spChg>
        <pc:spChg chg="mod">
          <ac:chgData name="Z LP" userId="9d5c3e3fb88d54d8" providerId="LiveId" clId="{3BF5A820-D8BC-4FF8-B253-7A57D2D07317}" dt="2023-05-25T05:34:09.575" v="1557" actId="1076"/>
          <ac:spMkLst>
            <pc:docMk/>
            <pc:sldMk cId="0" sldId="266"/>
            <ac:spMk id="30" creationId="{00000000-0000-0000-0000-000000000000}"/>
          </ac:spMkLst>
        </pc:spChg>
        <pc:grpChg chg="del">
          <ac:chgData name="Z LP" userId="9d5c3e3fb88d54d8" providerId="LiveId" clId="{3BF5A820-D8BC-4FF8-B253-7A57D2D07317}" dt="2023-05-17T16:16:47.765" v="460" actId="478"/>
          <ac:grpSpMkLst>
            <pc:docMk/>
            <pc:sldMk cId="0" sldId="266"/>
            <ac:grpSpMk id="3" creationId="{00000000-0000-0000-0000-000000000000}"/>
          </ac:grpSpMkLst>
        </pc:grpChg>
        <pc:grpChg chg="mod">
          <ac:chgData name="Z LP" userId="9d5c3e3fb88d54d8" providerId="LiveId" clId="{3BF5A820-D8BC-4FF8-B253-7A57D2D07317}" dt="2023-05-25T05:34:09.575" v="1557" actId="1076"/>
          <ac:grpSpMkLst>
            <pc:docMk/>
            <pc:sldMk cId="0" sldId="266"/>
            <ac:grpSpMk id="26" creationId="{00000000-0000-0000-0000-000000000000}"/>
          </ac:grpSpMkLst>
        </pc:grpChg>
        <pc:picChg chg="add mod">
          <ac:chgData name="Z LP" userId="9d5c3e3fb88d54d8" providerId="LiveId" clId="{3BF5A820-D8BC-4FF8-B253-7A57D2D07317}" dt="2023-05-25T05:33:45.441" v="1554" actId="1076"/>
          <ac:picMkLst>
            <pc:docMk/>
            <pc:sldMk cId="0" sldId="266"/>
            <ac:picMk id="4" creationId="{8C63EF49-75E7-13A0-755C-3795F8545AAB}"/>
          </ac:picMkLst>
        </pc:picChg>
        <pc:picChg chg="mod">
          <ac:chgData name="Z LP" userId="9d5c3e3fb88d54d8" providerId="LiveId" clId="{3BF5A820-D8BC-4FF8-B253-7A57D2D07317}" dt="2023-05-25T05:34:09.575" v="1557" actId="1076"/>
          <ac:picMkLst>
            <pc:docMk/>
            <pc:sldMk cId="0" sldId="266"/>
            <ac:picMk id="13" creationId="{00000000-0000-0000-0000-000000000000}"/>
          </ac:picMkLst>
        </pc:picChg>
        <pc:picChg chg="mod">
          <ac:chgData name="Z LP" userId="9d5c3e3fb88d54d8" providerId="LiveId" clId="{3BF5A820-D8BC-4FF8-B253-7A57D2D07317}" dt="2023-05-25T05:34:09.575" v="1557" actId="1076"/>
          <ac:picMkLst>
            <pc:docMk/>
            <pc:sldMk cId="0" sldId="266"/>
            <ac:picMk id="19" creationId="{00000000-0000-0000-0000-000000000000}"/>
          </ac:picMkLst>
        </pc:picChg>
        <pc:picChg chg="add mod">
          <ac:chgData name="Z LP" userId="9d5c3e3fb88d54d8" providerId="LiveId" clId="{3BF5A820-D8BC-4FF8-B253-7A57D2D07317}" dt="2023-05-25T05:30:44.458" v="1461" actId="1076"/>
          <ac:picMkLst>
            <pc:docMk/>
            <pc:sldMk cId="0" sldId="266"/>
            <ac:picMk id="32" creationId="{75582FC0-D6B1-58B1-008C-FE90FB06F213}"/>
          </ac:picMkLst>
        </pc:picChg>
      </pc:sldChg>
      <pc:sldChg chg="addSp delSp modSp mod modNotesTx">
        <pc:chgData name="Z LP" userId="9d5c3e3fb88d54d8" providerId="LiveId" clId="{3BF5A820-D8BC-4FF8-B253-7A57D2D07317}" dt="2023-05-25T05:45:28.175" v="1811" actId="1076"/>
        <pc:sldMkLst>
          <pc:docMk/>
          <pc:sldMk cId="0" sldId="267"/>
        </pc:sldMkLst>
        <pc:spChg chg="mod">
          <ac:chgData name="Z LP" userId="9d5c3e3fb88d54d8" providerId="LiveId" clId="{3BF5A820-D8BC-4FF8-B253-7A57D2D07317}" dt="2023-05-17T16:20:36.344" v="517" actId="1076"/>
          <ac:spMkLst>
            <pc:docMk/>
            <pc:sldMk cId="0" sldId="267"/>
            <ac:spMk id="2" creationId="{00000000-0000-0000-0000-000000000000}"/>
          </ac:spMkLst>
        </pc:spChg>
        <pc:spChg chg="add mod">
          <ac:chgData name="Z LP" userId="9d5c3e3fb88d54d8" providerId="LiveId" clId="{3BF5A820-D8BC-4FF8-B253-7A57D2D07317}" dt="2023-05-25T05:44:28.087" v="1775"/>
          <ac:spMkLst>
            <pc:docMk/>
            <pc:sldMk cId="0" sldId="267"/>
            <ac:spMk id="3" creationId="{51E8C92D-B794-5D8D-DCA8-D27414AE74EE}"/>
          </ac:spMkLst>
        </pc:spChg>
        <pc:spChg chg="del">
          <ac:chgData name="Z LP" userId="9d5c3e3fb88d54d8" providerId="LiveId" clId="{3BF5A820-D8BC-4FF8-B253-7A57D2D07317}" dt="2023-05-17T16:18:36.784" v="483" actId="478"/>
          <ac:spMkLst>
            <pc:docMk/>
            <pc:sldMk cId="0" sldId="267"/>
            <ac:spMk id="4" creationId="{00000000-0000-0000-0000-000000000000}"/>
          </ac:spMkLst>
        </pc:spChg>
        <pc:spChg chg="del">
          <ac:chgData name="Z LP" userId="9d5c3e3fb88d54d8" providerId="LiveId" clId="{3BF5A820-D8BC-4FF8-B253-7A57D2D07317}" dt="2023-05-17T16:18:36.784" v="483" actId="478"/>
          <ac:spMkLst>
            <pc:docMk/>
            <pc:sldMk cId="0" sldId="267"/>
            <ac:spMk id="5" creationId="{00000000-0000-0000-0000-000000000000}"/>
          </ac:spMkLst>
        </pc:spChg>
        <pc:spChg chg="del">
          <ac:chgData name="Z LP" userId="9d5c3e3fb88d54d8" providerId="LiveId" clId="{3BF5A820-D8BC-4FF8-B253-7A57D2D07317}" dt="2023-05-17T16:18:36.784" v="483" actId="478"/>
          <ac:spMkLst>
            <pc:docMk/>
            <pc:sldMk cId="0" sldId="267"/>
            <ac:spMk id="7" creationId="{00000000-0000-0000-0000-000000000000}"/>
          </ac:spMkLst>
        </pc:spChg>
        <pc:spChg chg="del">
          <ac:chgData name="Z LP" userId="9d5c3e3fb88d54d8" providerId="LiveId" clId="{3BF5A820-D8BC-4FF8-B253-7A57D2D07317}" dt="2023-05-17T16:18:36.784" v="483" actId="478"/>
          <ac:spMkLst>
            <pc:docMk/>
            <pc:sldMk cId="0" sldId="267"/>
            <ac:spMk id="8" creationId="{00000000-0000-0000-0000-000000000000}"/>
          </ac:spMkLst>
        </pc:spChg>
        <pc:spChg chg="del">
          <ac:chgData name="Z LP" userId="9d5c3e3fb88d54d8" providerId="LiveId" clId="{3BF5A820-D8BC-4FF8-B253-7A57D2D07317}" dt="2023-05-17T16:18:36.784" v="483" actId="478"/>
          <ac:spMkLst>
            <pc:docMk/>
            <pc:sldMk cId="0" sldId="267"/>
            <ac:spMk id="9" creationId="{00000000-0000-0000-0000-000000000000}"/>
          </ac:spMkLst>
        </pc:spChg>
        <pc:spChg chg="mod">
          <ac:chgData name="Z LP" userId="9d5c3e3fb88d54d8" providerId="LiveId" clId="{3BF5A820-D8BC-4FF8-B253-7A57D2D07317}" dt="2023-05-25T05:34:53.668" v="1578" actId="1076"/>
          <ac:spMkLst>
            <pc:docMk/>
            <pc:sldMk cId="0" sldId="267"/>
            <ac:spMk id="14" creationId="{00000000-0000-0000-0000-000000000000}"/>
          </ac:spMkLst>
        </pc:spChg>
        <pc:spChg chg="mod">
          <ac:chgData name="Z LP" userId="9d5c3e3fb88d54d8" providerId="LiveId" clId="{3BF5A820-D8BC-4FF8-B253-7A57D2D07317}" dt="2023-05-25T05:34:53.668" v="1578" actId="1076"/>
          <ac:spMkLst>
            <pc:docMk/>
            <pc:sldMk cId="0" sldId="267"/>
            <ac:spMk id="15" creationId="{00000000-0000-0000-0000-000000000000}"/>
          </ac:spMkLst>
        </pc:spChg>
        <pc:spChg chg="del">
          <ac:chgData name="Z LP" userId="9d5c3e3fb88d54d8" providerId="LiveId" clId="{3BF5A820-D8BC-4FF8-B253-7A57D2D07317}" dt="2023-05-17T16:18:36.784" v="483" actId="478"/>
          <ac:spMkLst>
            <pc:docMk/>
            <pc:sldMk cId="0" sldId="267"/>
            <ac:spMk id="16" creationId="{00000000-0000-0000-0000-000000000000}"/>
          </ac:spMkLst>
        </pc:spChg>
        <pc:spChg chg="mod">
          <ac:chgData name="Z LP" userId="9d5c3e3fb88d54d8" providerId="LiveId" clId="{3BF5A820-D8BC-4FF8-B253-7A57D2D07317}" dt="2023-05-25T05:34:53.668" v="1578" actId="1076"/>
          <ac:spMkLst>
            <pc:docMk/>
            <pc:sldMk cId="0" sldId="267"/>
            <ac:spMk id="17" creationId="{00000000-0000-0000-0000-000000000000}"/>
          </ac:spMkLst>
        </pc:spChg>
        <pc:spChg chg="del">
          <ac:chgData name="Z LP" userId="9d5c3e3fb88d54d8" providerId="LiveId" clId="{3BF5A820-D8BC-4FF8-B253-7A57D2D07317}" dt="2023-05-17T16:18:36.784" v="483" actId="478"/>
          <ac:spMkLst>
            <pc:docMk/>
            <pc:sldMk cId="0" sldId="267"/>
            <ac:spMk id="18" creationId="{00000000-0000-0000-0000-000000000000}"/>
          </ac:spMkLst>
        </pc:spChg>
        <pc:spChg chg="del">
          <ac:chgData name="Z LP" userId="9d5c3e3fb88d54d8" providerId="LiveId" clId="{3BF5A820-D8BC-4FF8-B253-7A57D2D07317}" dt="2023-05-17T16:18:36.784" v="483" actId="478"/>
          <ac:spMkLst>
            <pc:docMk/>
            <pc:sldMk cId="0" sldId="267"/>
            <ac:spMk id="19" creationId="{00000000-0000-0000-0000-000000000000}"/>
          </ac:spMkLst>
        </pc:spChg>
        <pc:spChg chg="mod">
          <ac:chgData name="Z LP" userId="9d5c3e3fb88d54d8" providerId="LiveId" clId="{3BF5A820-D8BC-4FF8-B253-7A57D2D07317}" dt="2023-05-25T05:34:53.668" v="1578" actId="1076"/>
          <ac:spMkLst>
            <pc:docMk/>
            <pc:sldMk cId="0" sldId="267"/>
            <ac:spMk id="20" creationId="{00000000-0000-0000-0000-000000000000}"/>
          </ac:spMkLst>
        </pc:spChg>
        <pc:spChg chg="mod">
          <ac:chgData name="Z LP" userId="9d5c3e3fb88d54d8" providerId="LiveId" clId="{3BF5A820-D8BC-4FF8-B253-7A57D2D07317}" dt="2023-05-25T05:34:53.668" v="1578" actId="1076"/>
          <ac:spMkLst>
            <pc:docMk/>
            <pc:sldMk cId="0" sldId="267"/>
            <ac:spMk id="21" creationId="{00000000-0000-0000-0000-000000000000}"/>
          </ac:spMkLst>
        </pc:spChg>
        <pc:spChg chg="del">
          <ac:chgData name="Z LP" userId="9d5c3e3fb88d54d8" providerId="LiveId" clId="{3BF5A820-D8BC-4FF8-B253-7A57D2D07317}" dt="2023-05-17T16:18:36.784" v="483" actId="478"/>
          <ac:spMkLst>
            <pc:docMk/>
            <pc:sldMk cId="0" sldId="267"/>
            <ac:spMk id="25" creationId="{00000000-0000-0000-0000-000000000000}"/>
          </ac:spMkLst>
        </pc:spChg>
        <pc:spChg chg="mod">
          <ac:chgData name="Z LP" userId="9d5c3e3fb88d54d8" providerId="LiveId" clId="{3BF5A820-D8BC-4FF8-B253-7A57D2D07317}" dt="2023-05-25T05:45:28.175" v="1811" actId="1076"/>
          <ac:spMkLst>
            <pc:docMk/>
            <pc:sldMk cId="0" sldId="267"/>
            <ac:spMk id="26" creationId="{00000000-0000-0000-0000-000000000000}"/>
          </ac:spMkLst>
        </pc:spChg>
        <pc:spChg chg="mod">
          <ac:chgData name="Z LP" userId="9d5c3e3fb88d54d8" providerId="LiveId" clId="{3BF5A820-D8BC-4FF8-B253-7A57D2D07317}" dt="2023-05-25T05:34:53.668" v="1578" actId="1076"/>
          <ac:spMkLst>
            <pc:docMk/>
            <pc:sldMk cId="0" sldId="267"/>
            <ac:spMk id="27" creationId="{00000000-0000-0000-0000-000000000000}"/>
          </ac:spMkLst>
        </pc:spChg>
        <pc:spChg chg="del">
          <ac:chgData name="Z LP" userId="9d5c3e3fb88d54d8" providerId="LiveId" clId="{3BF5A820-D8BC-4FF8-B253-7A57D2D07317}" dt="2023-05-17T16:18:36.784" v="483" actId="478"/>
          <ac:spMkLst>
            <pc:docMk/>
            <pc:sldMk cId="0" sldId="267"/>
            <ac:spMk id="28" creationId="{00000000-0000-0000-0000-000000000000}"/>
          </ac:spMkLst>
        </pc:spChg>
        <pc:grpChg chg="del">
          <ac:chgData name="Z LP" userId="9d5c3e3fb88d54d8" providerId="LiveId" clId="{3BF5A820-D8BC-4FF8-B253-7A57D2D07317}" dt="2023-05-17T16:18:36.784" v="483" actId="478"/>
          <ac:grpSpMkLst>
            <pc:docMk/>
            <pc:sldMk cId="0" sldId="267"/>
            <ac:grpSpMk id="10" creationId="{00000000-0000-0000-0000-000000000000}"/>
          </ac:grpSpMkLst>
        </pc:grpChg>
        <pc:grpChg chg="del">
          <ac:chgData name="Z LP" userId="9d5c3e3fb88d54d8" providerId="LiveId" clId="{3BF5A820-D8BC-4FF8-B253-7A57D2D07317}" dt="2023-05-17T16:18:36.784" v="483" actId="478"/>
          <ac:grpSpMkLst>
            <pc:docMk/>
            <pc:sldMk cId="0" sldId="267"/>
            <ac:grpSpMk id="22" creationId="{00000000-0000-0000-0000-000000000000}"/>
          </ac:grpSpMkLst>
        </pc:grpChg>
        <pc:picChg chg="del">
          <ac:chgData name="Z LP" userId="9d5c3e3fb88d54d8" providerId="LiveId" clId="{3BF5A820-D8BC-4FF8-B253-7A57D2D07317}" dt="2023-05-17T16:18:36.784" v="483" actId="478"/>
          <ac:picMkLst>
            <pc:docMk/>
            <pc:sldMk cId="0" sldId="267"/>
            <ac:picMk id="3" creationId="{00000000-0000-0000-0000-000000000000}"/>
          </ac:picMkLst>
        </pc:picChg>
        <pc:picChg chg="del">
          <ac:chgData name="Z LP" userId="9d5c3e3fb88d54d8" providerId="LiveId" clId="{3BF5A820-D8BC-4FF8-B253-7A57D2D07317}" dt="2023-05-17T16:18:36.784" v="483" actId="478"/>
          <ac:picMkLst>
            <pc:docMk/>
            <pc:sldMk cId="0" sldId="267"/>
            <ac:picMk id="6" creationId="{00000000-0000-0000-0000-000000000000}"/>
          </ac:picMkLst>
        </pc:picChg>
        <pc:picChg chg="add del mod">
          <ac:chgData name="Z LP" userId="9d5c3e3fb88d54d8" providerId="LiveId" clId="{3BF5A820-D8BC-4FF8-B253-7A57D2D07317}" dt="2023-05-17T16:20:12.612" v="512" actId="478"/>
          <ac:picMkLst>
            <pc:docMk/>
            <pc:sldMk cId="0" sldId="267"/>
            <ac:picMk id="30" creationId="{7BEF9E28-9160-82AC-48A0-4C2E3A17950A}"/>
          </ac:picMkLst>
        </pc:picChg>
        <pc:picChg chg="add mod">
          <ac:chgData name="Z LP" userId="9d5c3e3fb88d54d8" providerId="LiveId" clId="{3BF5A820-D8BC-4FF8-B253-7A57D2D07317}" dt="2023-05-25T05:34:48.231" v="1577" actId="1076"/>
          <ac:picMkLst>
            <pc:docMk/>
            <pc:sldMk cId="0" sldId="267"/>
            <ac:picMk id="32" creationId="{FC46CDE3-530D-2E57-99CE-18C18CCC292E}"/>
          </ac:picMkLst>
        </pc:picChg>
      </pc:sldChg>
      <pc:sldChg chg="addSp delSp modSp mod modNotesTx">
        <pc:chgData name="Z LP" userId="9d5c3e3fb88d54d8" providerId="LiveId" clId="{3BF5A820-D8BC-4FF8-B253-7A57D2D07317}" dt="2023-05-25T11:41:35.740" v="1913" actId="1076"/>
        <pc:sldMkLst>
          <pc:docMk/>
          <pc:sldMk cId="0" sldId="268"/>
        </pc:sldMkLst>
        <pc:spChg chg="del">
          <ac:chgData name="Z LP" userId="9d5c3e3fb88d54d8" providerId="LiveId" clId="{3BF5A820-D8BC-4FF8-B253-7A57D2D07317}" dt="2023-05-18T05:47:40.540" v="567" actId="478"/>
          <ac:spMkLst>
            <pc:docMk/>
            <pc:sldMk cId="0" sldId="268"/>
            <ac:spMk id="2" creationId="{00000000-0000-0000-0000-000000000000}"/>
          </ac:spMkLst>
        </pc:spChg>
        <pc:spChg chg="add mod">
          <ac:chgData name="Z LP" userId="9d5c3e3fb88d54d8" providerId="LiveId" clId="{3BF5A820-D8BC-4FF8-B253-7A57D2D07317}" dt="2023-05-25T11:40:47.195" v="1909" actId="1076"/>
          <ac:spMkLst>
            <pc:docMk/>
            <pc:sldMk cId="0" sldId="268"/>
            <ac:spMk id="2" creationId="{538BE00B-9084-6F14-3F4A-FC08BAE6A4A9}"/>
          </ac:spMkLst>
        </pc:spChg>
        <pc:spChg chg="mod">
          <ac:chgData name="Z LP" userId="9d5c3e3fb88d54d8" providerId="LiveId" clId="{3BF5A820-D8BC-4FF8-B253-7A57D2D07317}" dt="2023-05-25T05:36:50.851" v="1621" actId="1076"/>
          <ac:spMkLst>
            <pc:docMk/>
            <pc:sldMk cId="0" sldId="268"/>
            <ac:spMk id="8" creationId="{00000000-0000-0000-0000-000000000000}"/>
          </ac:spMkLst>
        </pc:spChg>
        <pc:spChg chg="add mod">
          <ac:chgData name="Z LP" userId="9d5c3e3fb88d54d8" providerId="LiveId" clId="{3BF5A820-D8BC-4FF8-B253-7A57D2D07317}" dt="2023-05-25T11:39:07.969" v="1870" actId="1076"/>
          <ac:spMkLst>
            <pc:docMk/>
            <pc:sldMk cId="0" sldId="268"/>
            <ac:spMk id="11" creationId="{2CA9EED2-44FA-153B-5F30-F92736C13A87}"/>
          </ac:spMkLst>
        </pc:spChg>
        <pc:picChg chg="add mod">
          <ac:chgData name="Z LP" userId="9d5c3e3fb88d54d8" providerId="LiveId" clId="{3BF5A820-D8BC-4FF8-B253-7A57D2D07317}" dt="2023-05-25T11:40:44.624" v="1908" actId="1076"/>
          <ac:picMkLst>
            <pc:docMk/>
            <pc:sldMk cId="0" sldId="268"/>
            <ac:picMk id="10" creationId="{A2E211B1-764A-B842-E418-3C83F79A1B1C}"/>
          </ac:picMkLst>
        </pc:picChg>
        <pc:picChg chg="add mod">
          <ac:chgData name="Z LP" userId="9d5c3e3fb88d54d8" providerId="LiveId" clId="{3BF5A820-D8BC-4FF8-B253-7A57D2D07317}" dt="2023-05-25T11:41:35.740" v="1913" actId="1076"/>
          <ac:picMkLst>
            <pc:docMk/>
            <pc:sldMk cId="0" sldId="268"/>
            <ac:picMk id="12" creationId="{91A7760F-F171-F108-2635-5669168B45F1}"/>
          </ac:picMkLst>
        </pc:picChg>
      </pc:sldChg>
      <pc:sldChg chg="addSp delSp modSp mod modNotesTx">
        <pc:chgData name="Z LP" userId="9d5c3e3fb88d54d8" providerId="LiveId" clId="{3BF5A820-D8BC-4FF8-B253-7A57D2D07317}" dt="2023-05-25T05:49:22.147" v="1867" actId="20577"/>
        <pc:sldMkLst>
          <pc:docMk/>
          <pc:sldMk cId="0" sldId="269"/>
        </pc:sldMkLst>
        <pc:spChg chg="del">
          <ac:chgData name="Z LP" userId="9d5c3e3fb88d54d8" providerId="LiveId" clId="{3BF5A820-D8BC-4FF8-B253-7A57D2D07317}" dt="2023-05-18T05:47:47.429" v="570" actId="478"/>
          <ac:spMkLst>
            <pc:docMk/>
            <pc:sldMk cId="0" sldId="269"/>
            <ac:spMk id="2" creationId="{00000000-0000-0000-0000-000000000000}"/>
          </ac:spMkLst>
        </pc:spChg>
        <pc:spChg chg="mod ord">
          <ac:chgData name="Z LP" userId="9d5c3e3fb88d54d8" providerId="LiveId" clId="{3BF5A820-D8BC-4FF8-B253-7A57D2D07317}" dt="2023-05-25T05:38:01.947" v="1653" actId="1076"/>
          <ac:spMkLst>
            <pc:docMk/>
            <pc:sldMk cId="0" sldId="269"/>
            <ac:spMk id="4" creationId="{00000000-0000-0000-0000-000000000000}"/>
          </ac:spMkLst>
        </pc:spChg>
        <pc:spChg chg="mod ord">
          <ac:chgData name="Z LP" userId="9d5c3e3fb88d54d8" providerId="LiveId" clId="{3BF5A820-D8BC-4FF8-B253-7A57D2D07317}" dt="2023-05-25T05:38:01.947" v="1653" actId="1076"/>
          <ac:spMkLst>
            <pc:docMk/>
            <pc:sldMk cId="0" sldId="269"/>
            <ac:spMk id="5" creationId="{00000000-0000-0000-0000-000000000000}"/>
          </ac:spMkLst>
        </pc:spChg>
        <pc:spChg chg="mod ord">
          <ac:chgData name="Z LP" userId="9d5c3e3fb88d54d8" providerId="LiveId" clId="{3BF5A820-D8BC-4FF8-B253-7A57D2D07317}" dt="2023-05-25T05:38:01.947" v="1653" actId="1076"/>
          <ac:spMkLst>
            <pc:docMk/>
            <pc:sldMk cId="0" sldId="269"/>
            <ac:spMk id="6" creationId="{00000000-0000-0000-0000-000000000000}"/>
          </ac:spMkLst>
        </pc:spChg>
        <pc:spChg chg="mod ord">
          <ac:chgData name="Z LP" userId="9d5c3e3fb88d54d8" providerId="LiveId" clId="{3BF5A820-D8BC-4FF8-B253-7A57D2D07317}" dt="2023-05-25T05:38:01.947" v="1653" actId="1076"/>
          <ac:spMkLst>
            <pc:docMk/>
            <pc:sldMk cId="0" sldId="269"/>
            <ac:spMk id="7" creationId="{00000000-0000-0000-0000-000000000000}"/>
          </ac:spMkLst>
        </pc:spChg>
        <pc:spChg chg="mod">
          <ac:chgData name="Z LP" userId="9d5c3e3fb88d54d8" providerId="LiveId" clId="{3BF5A820-D8BC-4FF8-B253-7A57D2D07317}" dt="2023-05-25T05:38:17.952" v="1662" actId="1076"/>
          <ac:spMkLst>
            <pc:docMk/>
            <pc:sldMk cId="0" sldId="269"/>
            <ac:spMk id="11" creationId="{00000000-0000-0000-0000-000000000000}"/>
          </ac:spMkLst>
        </pc:spChg>
        <pc:spChg chg="mod">
          <ac:chgData name="Z LP" userId="9d5c3e3fb88d54d8" providerId="LiveId" clId="{3BF5A820-D8BC-4FF8-B253-7A57D2D07317}" dt="2023-05-25T05:38:17.952" v="1662" actId="1076"/>
          <ac:spMkLst>
            <pc:docMk/>
            <pc:sldMk cId="0" sldId="269"/>
            <ac:spMk id="12" creationId="{00000000-0000-0000-0000-000000000000}"/>
          </ac:spMkLst>
        </pc:spChg>
        <pc:spChg chg="mod">
          <ac:chgData name="Z LP" userId="9d5c3e3fb88d54d8" providerId="LiveId" clId="{3BF5A820-D8BC-4FF8-B253-7A57D2D07317}" dt="2023-05-25T05:38:17.952" v="1662" actId="1076"/>
          <ac:spMkLst>
            <pc:docMk/>
            <pc:sldMk cId="0" sldId="269"/>
            <ac:spMk id="13" creationId="{00000000-0000-0000-0000-000000000000}"/>
          </ac:spMkLst>
        </pc:spChg>
        <pc:spChg chg="mod">
          <ac:chgData name="Z LP" userId="9d5c3e3fb88d54d8" providerId="LiveId" clId="{3BF5A820-D8BC-4FF8-B253-7A57D2D07317}" dt="2023-05-25T05:38:17.952" v="1662" actId="1076"/>
          <ac:spMkLst>
            <pc:docMk/>
            <pc:sldMk cId="0" sldId="269"/>
            <ac:spMk id="14" creationId="{00000000-0000-0000-0000-000000000000}"/>
          </ac:spMkLst>
        </pc:spChg>
        <pc:spChg chg="mod">
          <ac:chgData name="Z LP" userId="9d5c3e3fb88d54d8" providerId="LiveId" clId="{3BF5A820-D8BC-4FF8-B253-7A57D2D07317}" dt="2023-05-25T05:38:17.952" v="1662" actId="1076"/>
          <ac:spMkLst>
            <pc:docMk/>
            <pc:sldMk cId="0" sldId="269"/>
            <ac:spMk id="15" creationId="{00000000-0000-0000-0000-000000000000}"/>
          </ac:spMkLst>
        </pc:spChg>
        <pc:spChg chg="mod">
          <ac:chgData name="Z LP" userId="9d5c3e3fb88d54d8" providerId="LiveId" clId="{3BF5A820-D8BC-4FF8-B253-7A57D2D07317}" dt="2023-05-25T05:38:17.952" v="1662" actId="1076"/>
          <ac:spMkLst>
            <pc:docMk/>
            <pc:sldMk cId="0" sldId="269"/>
            <ac:spMk id="16" creationId="{00000000-0000-0000-0000-000000000000}"/>
          </ac:spMkLst>
        </pc:spChg>
        <pc:spChg chg="mod">
          <ac:chgData name="Z LP" userId="9d5c3e3fb88d54d8" providerId="LiveId" clId="{3BF5A820-D8BC-4FF8-B253-7A57D2D07317}" dt="2023-05-25T05:38:17.952" v="1662" actId="1076"/>
          <ac:spMkLst>
            <pc:docMk/>
            <pc:sldMk cId="0" sldId="269"/>
            <ac:spMk id="17" creationId="{00000000-0000-0000-0000-000000000000}"/>
          </ac:spMkLst>
        </pc:spChg>
        <pc:spChg chg="mod ord">
          <ac:chgData name="Z LP" userId="9d5c3e3fb88d54d8" providerId="LiveId" clId="{3BF5A820-D8BC-4FF8-B253-7A57D2D07317}" dt="2023-05-25T05:38:01.947" v="1653" actId="1076"/>
          <ac:spMkLst>
            <pc:docMk/>
            <pc:sldMk cId="0" sldId="269"/>
            <ac:spMk id="18" creationId="{00000000-0000-0000-0000-000000000000}"/>
          </ac:spMkLst>
        </pc:spChg>
        <pc:spChg chg="mod ord">
          <ac:chgData name="Z LP" userId="9d5c3e3fb88d54d8" providerId="LiveId" clId="{3BF5A820-D8BC-4FF8-B253-7A57D2D07317}" dt="2023-05-25T05:38:01.947" v="1653" actId="1076"/>
          <ac:spMkLst>
            <pc:docMk/>
            <pc:sldMk cId="0" sldId="269"/>
            <ac:spMk id="19" creationId="{00000000-0000-0000-0000-000000000000}"/>
          </ac:spMkLst>
        </pc:spChg>
        <pc:spChg chg="add mod">
          <ac:chgData name="Z LP" userId="9d5c3e3fb88d54d8" providerId="LiveId" clId="{3BF5A820-D8BC-4FF8-B253-7A57D2D07317}" dt="2023-05-18T05:47:50.241" v="572" actId="122"/>
          <ac:spMkLst>
            <pc:docMk/>
            <pc:sldMk cId="0" sldId="269"/>
            <ac:spMk id="21" creationId="{F54AD322-E08C-35B9-024D-55D39D8EB723}"/>
          </ac:spMkLst>
        </pc:spChg>
        <pc:grpChg chg="mod">
          <ac:chgData name="Z LP" userId="9d5c3e3fb88d54d8" providerId="LiveId" clId="{3BF5A820-D8BC-4FF8-B253-7A57D2D07317}" dt="2023-05-25T05:38:17.952" v="1662" actId="1076"/>
          <ac:grpSpMkLst>
            <pc:docMk/>
            <pc:sldMk cId="0" sldId="269"/>
            <ac:grpSpMk id="8" creationId="{00000000-0000-0000-0000-000000000000}"/>
          </ac:grpSpMkLst>
        </pc:grpChg>
        <pc:picChg chg="add del mod">
          <ac:chgData name="Z LP" userId="9d5c3e3fb88d54d8" providerId="LiveId" clId="{3BF5A820-D8BC-4FF8-B253-7A57D2D07317}" dt="2023-05-25T05:37:33.957" v="1647" actId="478"/>
          <ac:picMkLst>
            <pc:docMk/>
            <pc:sldMk cId="0" sldId="269"/>
            <ac:picMk id="2" creationId="{37ACDC06-B4CD-CE05-412A-90EC5B2CF910}"/>
          </ac:picMkLst>
        </pc:picChg>
        <pc:picChg chg="mod ord">
          <ac:chgData name="Z LP" userId="9d5c3e3fb88d54d8" providerId="LiveId" clId="{3BF5A820-D8BC-4FF8-B253-7A57D2D07317}" dt="2023-05-25T05:38:01.947" v="1653" actId="1076"/>
          <ac:picMkLst>
            <pc:docMk/>
            <pc:sldMk cId="0" sldId="269"/>
            <ac:picMk id="3" creationId="{00000000-0000-0000-0000-000000000000}"/>
          </ac:picMkLst>
        </pc:picChg>
        <pc:picChg chg="add mod">
          <ac:chgData name="Z LP" userId="9d5c3e3fb88d54d8" providerId="LiveId" clId="{3BF5A820-D8BC-4FF8-B253-7A57D2D07317}" dt="2023-05-25T05:38:25.821" v="1666" actId="1076"/>
          <ac:picMkLst>
            <pc:docMk/>
            <pc:sldMk cId="0" sldId="269"/>
            <ac:picMk id="20" creationId="{338C08C1-A598-699E-2F53-99891507EA0D}"/>
          </ac:picMkLst>
        </pc:picChg>
      </pc:sldChg>
      <pc:sldChg chg="addSp delSp modSp add mod">
        <pc:chgData name="Z LP" userId="9d5c3e3fb88d54d8" providerId="LiveId" clId="{3BF5A820-D8BC-4FF8-B253-7A57D2D07317}" dt="2023-05-25T05:26:16.965" v="1354" actId="1076"/>
        <pc:sldMkLst>
          <pc:docMk/>
          <pc:sldMk cId="2726842716" sldId="270"/>
        </pc:sldMkLst>
        <pc:spChg chg="del">
          <ac:chgData name="Z LP" userId="9d5c3e3fb88d54d8" providerId="LiveId" clId="{3BF5A820-D8BC-4FF8-B253-7A57D2D07317}" dt="2023-05-25T05:25:59.252" v="1341" actId="478"/>
          <ac:spMkLst>
            <pc:docMk/>
            <pc:sldMk cId="2726842716" sldId="270"/>
            <ac:spMk id="4" creationId="{00000000-0000-0000-0000-000000000000}"/>
          </ac:spMkLst>
        </pc:spChg>
        <pc:spChg chg="del">
          <ac:chgData name="Z LP" userId="9d5c3e3fb88d54d8" providerId="LiveId" clId="{3BF5A820-D8BC-4FF8-B253-7A57D2D07317}" dt="2023-05-25T05:25:59.252" v="1341" actId="478"/>
          <ac:spMkLst>
            <pc:docMk/>
            <pc:sldMk cId="2726842716" sldId="270"/>
            <ac:spMk id="5" creationId="{00000000-0000-0000-0000-000000000000}"/>
          </ac:spMkLst>
        </pc:spChg>
        <pc:spChg chg="del">
          <ac:chgData name="Z LP" userId="9d5c3e3fb88d54d8" providerId="LiveId" clId="{3BF5A820-D8BC-4FF8-B253-7A57D2D07317}" dt="2023-05-25T05:25:59.252" v="1341" actId="478"/>
          <ac:spMkLst>
            <pc:docMk/>
            <pc:sldMk cId="2726842716" sldId="270"/>
            <ac:spMk id="6" creationId="{00000000-0000-0000-0000-000000000000}"/>
          </ac:spMkLst>
        </pc:spChg>
        <pc:spChg chg="del">
          <ac:chgData name="Z LP" userId="9d5c3e3fb88d54d8" providerId="LiveId" clId="{3BF5A820-D8BC-4FF8-B253-7A57D2D07317}" dt="2023-05-25T05:25:59.252" v="1341" actId="478"/>
          <ac:spMkLst>
            <pc:docMk/>
            <pc:sldMk cId="2726842716" sldId="270"/>
            <ac:spMk id="7" creationId="{00000000-0000-0000-0000-000000000000}"/>
          </ac:spMkLst>
        </pc:spChg>
        <pc:spChg chg="del">
          <ac:chgData name="Z LP" userId="9d5c3e3fb88d54d8" providerId="LiveId" clId="{3BF5A820-D8BC-4FF8-B253-7A57D2D07317}" dt="2023-05-25T05:25:59.252" v="1341" actId="478"/>
          <ac:spMkLst>
            <pc:docMk/>
            <pc:sldMk cId="2726842716" sldId="270"/>
            <ac:spMk id="8" creationId="{00000000-0000-0000-0000-000000000000}"/>
          </ac:spMkLst>
        </pc:spChg>
        <pc:spChg chg="del">
          <ac:chgData name="Z LP" userId="9d5c3e3fb88d54d8" providerId="LiveId" clId="{3BF5A820-D8BC-4FF8-B253-7A57D2D07317}" dt="2023-05-25T05:26:00.497" v="1342" actId="478"/>
          <ac:spMkLst>
            <pc:docMk/>
            <pc:sldMk cId="2726842716" sldId="270"/>
            <ac:spMk id="9" creationId="{00000000-0000-0000-0000-000000000000}"/>
          </ac:spMkLst>
        </pc:spChg>
        <pc:spChg chg="mod">
          <ac:chgData name="Z LP" userId="9d5c3e3fb88d54d8" providerId="LiveId" clId="{3BF5A820-D8BC-4FF8-B253-7A57D2D07317}" dt="2023-05-25T05:26:15.213" v="1353" actId="1076"/>
          <ac:spMkLst>
            <pc:docMk/>
            <pc:sldMk cId="2726842716" sldId="270"/>
            <ac:spMk id="10" creationId="{61A5E2C8-6348-4E01-B033-7515E332956B}"/>
          </ac:spMkLst>
        </pc:spChg>
        <pc:graphicFrameChg chg="del">
          <ac:chgData name="Z LP" userId="9d5c3e3fb88d54d8" providerId="LiveId" clId="{3BF5A820-D8BC-4FF8-B253-7A57D2D07317}" dt="2023-05-25T05:25:59.252" v="1341" actId="478"/>
          <ac:graphicFrameMkLst>
            <pc:docMk/>
            <pc:sldMk cId="2726842716" sldId="270"/>
            <ac:graphicFrameMk id="3" creationId="{00000000-0000-0000-0000-000000000000}"/>
          </ac:graphicFrameMkLst>
        </pc:graphicFrameChg>
        <pc:picChg chg="del">
          <ac:chgData name="Z LP" userId="9d5c3e3fb88d54d8" providerId="LiveId" clId="{3BF5A820-D8BC-4FF8-B253-7A57D2D07317}" dt="2023-05-25T05:25:53.799" v="1339" actId="21"/>
          <ac:picMkLst>
            <pc:docMk/>
            <pc:sldMk cId="2726842716" sldId="270"/>
            <ac:picMk id="11" creationId="{A135020B-E131-C5C3-2809-39E22A7ADE75}"/>
          </ac:picMkLst>
        </pc:picChg>
        <pc:picChg chg="mod">
          <ac:chgData name="Z LP" userId="9d5c3e3fb88d54d8" providerId="LiveId" clId="{3BF5A820-D8BC-4FF8-B253-7A57D2D07317}" dt="2023-05-25T05:26:02.968" v="1344" actId="1076"/>
          <ac:picMkLst>
            <pc:docMk/>
            <pc:sldMk cId="2726842716" sldId="270"/>
            <ac:picMk id="12" creationId="{D41652EA-BD2A-FCB2-DE59-832519B004A5}"/>
          </ac:picMkLst>
        </pc:picChg>
        <pc:picChg chg="add mod">
          <ac:chgData name="Z LP" userId="9d5c3e3fb88d54d8" providerId="LiveId" clId="{3BF5A820-D8BC-4FF8-B253-7A57D2D07317}" dt="2023-05-25T05:26:13.695" v="1352" actId="1076"/>
          <ac:picMkLst>
            <pc:docMk/>
            <pc:sldMk cId="2726842716" sldId="270"/>
            <ac:picMk id="13" creationId="{A774F864-4771-B32D-31B6-59981E08AA31}"/>
          </ac:picMkLst>
        </pc:picChg>
        <pc:picChg chg="mod">
          <ac:chgData name="Z LP" userId="9d5c3e3fb88d54d8" providerId="LiveId" clId="{3BF5A820-D8BC-4FF8-B253-7A57D2D07317}" dt="2023-05-25T05:26:16.965" v="1354" actId="1076"/>
          <ac:picMkLst>
            <pc:docMk/>
            <pc:sldMk cId="2726842716" sldId="270"/>
            <ac:picMk id="21" creationId="{18B2B189-5C1F-03BC-0194-E6DF6F15478C}"/>
          </ac:picMkLst>
        </pc:picChg>
      </pc:sldChg>
      <pc:sldChg chg="addSp delSp modSp add del mod">
        <pc:chgData name="Z LP" userId="9d5c3e3fb88d54d8" providerId="LiveId" clId="{3BF5A820-D8BC-4FF8-B253-7A57D2D07317}" dt="2023-05-18T05:47:30.197" v="566" actId="47"/>
        <pc:sldMkLst>
          <pc:docMk/>
          <pc:sldMk cId="4091679174" sldId="270"/>
        </pc:sldMkLst>
        <pc:spChg chg="del">
          <ac:chgData name="Z LP" userId="9d5c3e3fb88d54d8" providerId="LiveId" clId="{3BF5A820-D8BC-4FF8-B253-7A57D2D07317}" dt="2023-05-17T16:22:16.674" v="555" actId="478"/>
          <ac:spMkLst>
            <pc:docMk/>
            <pc:sldMk cId="4091679174" sldId="270"/>
            <ac:spMk id="4" creationId="{00000000-0000-0000-0000-000000000000}"/>
          </ac:spMkLst>
        </pc:spChg>
        <pc:spChg chg="del">
          <ac:chgData name="Z LP" userId="9d5c3e3fb88d54d8" providerId="LiveId" clId="{3BF5A820-D8BC-4FF8-B253-7A57D2D07317}" dt="2023-05-17T16:22:16.674" v="555" actId="478"/>
          <ac:spMkLst>
            <pc:docMk/>
            <pc:sldMk cId="4091679174" sldId="270"/>
            <ac:spMk id="5" creationId="{00000000-0000-0000-0000-000000000000}"/>
          </ac:spMkLst>
        </pc:spChg>
        <pc:spChg chg="del">
          <ac:chgData name="Z LP" userId="9d5c3e3fb88d54d8" providerId="LiveId" clId="{3BF5A820-D8BC-4FF8-B253-7A57D2D07317}" dt="2023-05-17T16:22:16.674" v="555" actId="478"/>
          <ac:spMkLst>
            <pc:docMk/>
            <pc:sldMk cId="4091679174" sldId="270"/>
            <ac:spMk id="6" creationId="{00000000-0000-0000-0000-000000000000}"/>
          </ac:spMkLst>
        </pc:spChg>
        <pc:spChg chg="del">
          <ac:chgData name="Z LP" userId="9d5c3e3fb88d54d8" providerId="LiveId" clId="{3BF5A820-D8BC-4FF8-B253-7A57D2D07317}" dt="2023-05-17T16:22:16.674" v="555" actId="478"/>
          <ac:spMkLst>
            <pc:docMk/>
            <pc:sldMk cId="4091679174" sldId="270"/>
            <ac:spMk id="7" creationId="{00000000-0000-0000-0000-000000000000}"/>
          </ac:spMkLst>
        </pc:spChg>
        <pc:spChg chg="del">
          <ac:chgData name="Z LP" userId="9d5c3e3fb88d54d8" providerId="LiveId" clId="{3BF5A820-D8BC-4FF8-B253-7A57D2D07317}" dt="2023-05-17T16:22:16.674" v="555" actId="478"/>
          <ac:spMkLst>
            <pc:docMk/>
            <pc:sldMk cId="4091679174" sldId="270"/>
            <ac:spMk id="8" creationId="{00000000-0000-0000-0000-000000000000}"/>
          </ac:spMkLst>
        </pc:spChg>
        <pc:picChg chg="del">
          <ac:chgData name="Z LP" userId="9d5c3e3fb88d54d8" providerId="LiveId" clId="{3BF5A820-D8BC-4FF8-B253-7A57D2D07317}" dt="2023-05-17T16:22:16.674" v="555" actId="478"/>
          <ac:picMkLst>
            <pc:docMk/>
            <pc:sldMk cId="4091679174" sldId="270"/>
            <ac:picMk id="3" creationId="{00000000-0000-0000-0000-000000000000}"/>
          </ac:picMkLst>
        </pc:picChg>
        <pc:picChg chg="del">
          <ac:chgData name="Z LP" userId="9d5c3e3fb88d54d8" providerId="LiveId" clId="{3BF5A820-D8BC-4FF8-B253-7A57D2D07317}" dt="2023-05-17T16:21:54.725" v="552" actId="478"/>
          <ac:picMkLst>
            <pc:docMk/>
            <pc:sldMk cId="4091679174" sldId="270"/>
            <ac:picMk id="10" creationId="{A2E211B1-764A-B842-E418-3C83F79A1B1C}"/>
          </ac:picMkLst>
        </pc:picChg>
        <pc:picChg chg="add mod">
          <ac:chgData name="Z LP" userId="9d5c3e3fb88d54d8" providerId="LiveId" clId="{3BF5A820-D8BC-4FF8-B253-7A57D2D07317}" dt="2023-05-17T16:22:18.427" v="557" actId="14100"/>
          <ac:picMkLst>
            <pc:docMk/>
            <pc:sldMk cId="4091679174" sldId="270"/>
            <ac:picMk id="11" creationId="{5B119680-8872-A1E9-4FBE-D55DE2EBF4DB}"/>
          </ac:picMkLst>
        </pc:picChg>
        <pc:picChg chg="del">
          <ac:chgData name="Z LP" userId="9d5c3e3fb88d54d8" providerId="LiveId" clId="{3BF5A820-D8BC-4FF8-B253-7A57D2D07317}" dt="2023-05-17T16:22:16.674" v="555" actId="478"/>
          <ac:picMkLst>
            <pc:docMk/>
            <pc:sldMk cId="4091679174" sldId="270"/>
            <ac:picMk id="12" creationId="{91A7760F-F171-F108-2635-5669168B45F1}"/>
          </ac:picMkLst>
        </pc:picChg>
      </pc:sldChg>
      <pc:sldChg chg="modSp add mod">
        <pc:chgData name="Z LP" userId="9d5c3e3fb88d54d8" providerId="LiveId" clId="{3BF5A820-D8BC-4FF8-B253-7A57D2D07317}" dt="2023-05-25T11:55:47.117" v="2054"/>
        <pc:sldMkLst>
          <pc:docMk/>
          <pc:sldMk cId="0" sldId="271"/>
        </pc:sldMkLst>
        <pc:spChg chg="mod">
          <ac:chgData name="Z LP" userId="9d5c3e3fb88d54d8" providerId="LiveId" clId="{3BF5A820-D8BC-4FF8-B253-7A57D2D07317}" dt="2023-05-25T11:55:43.149" v="2051" actId="1076"/>
          <ac:spMkLst>
            <pc:docMk/>
            <pc:sldMk cId="0" sldId="271"/>
            <ac:spMk id="2" creationId="{00000000-0000-0000-0000-000000000000}"/>
          </ac:spMkLst>
        </pc:spChg>
        <pc:spChg chg="mod">
          <ac:chgData name="Z LP" userId="9d5c3e3fb88d54d8" providerId="LiveId" clId="{3BF5A820-D8BC-4FF8-B253-7A57D2D07317}" dt="2023-05-25T11:51:18.009" v="1938" actId="1076"/>
          <ac:spMkLst>
            <pc:docMk/>
            <pc:sldMk cId="0" sldId="271"/>
            <ac:spMk id="4" creationId="{00000000-0000-0000-0000-000000000000}"/>
          </ac:spMkLst>
        </pc:spChg>
        <pc:spChg chg="mod">
          <ac:chgData name="Z LP" userId="9d5c3e3fb88d54d8" providerId="LiveId" clId="{3BF5A820-D8BC-4FF8-B253-7A57D2D07317}" dt="2023-05-25T11:51:18.009" v="1938" actId="1076"/>
          <ac:spMkLst>
            <pc:docMk/>
            <pc:sldMk cId="0" sldId="271"/>
            <ac:spMk id="5" creationId="{00000000-0000-0000-0000-000000000000}"/>
          </ac:spMkLst>
        </pc:spChg>
        <pc:spChg chg="mod">
          <ac:chgData name="Z LP" userId="9d5c3e3fb88d54d8" providerId="LiveId" clId="{3BF5A820-D8BC-4FF8-B253-7A57D2D07317}" dt="2023-05-25T11:51:18.009" v="1938" actId="1076"/>
          <ac:spMkLst>
            <pc:docMk/>
            <pc:sldMk cId="0" sldId="271"/>
            <ac:spMk id="6" creationId="{00000000-0000-0000-0000-000000000000}"/>
          </ac:spMkLst>
        </pc:spChg>
        <pc:spChg chg="mod">
          <ac:chgData name="Z LP" userId="9d5c3e3fb88d54d8" providerId="LiveId" clId="{3BF5A820-D8BC-4FF8-B253-7A57D2D07317}" dt="2023-05-25T11:51:18.009" v="1938" actId="1076"/>
          <ac:spMkLst>
            <pc:docMk/>
            <pc:sldMk cId="0" sldId="271"/>
            <ac:spMk id="7" creationId="{00000000-0000-0000-0000-000000000000}"/>
          </ac:spMkLst>
        </pc:spChg>
        <pc:spChg chg="mod">
          <ac:chgData name="Z LP" userId="9d5c3e3fb88d54d8" providerId="LiveId" clId="{3BF5A820-D8BC-4FF8-B253-7A57D2D07317}" dt="2023-05-25T11:51:18.009" v="1938" actId="1076"/>
          <ac:spMkLst>
            <pc:docMk/>
            <pc:sldMk cId="0" sldId="271"/>
            <ac:spMk id="12" creationId="{00000000-0000-0000-0000-000000000000}"/>
          </ac:spMkLst>
        </pc:spChg>
        <pc:spChg chg="mod">
          <ac:chgData name="Z LP" userId="9d5c3e3fb88d54d8" providerId="LiveId" clId="{3BF5A820-D8BC-4FF8-B253-7A57D2D07317}" dt="2023-05-25T11:55:47.117" v="2054"/>
          <ac:spMkLst>
            <pc:docMk/>
            <pc:sldMk cId="0" sldId="271"/>
            <ac:spMk id="19" creationId="{DDCB879B-EC06-A9CB-711A-C6CCA5EED13A}"/>
          </ac:spMkLst>
        </pc:spChg>
        <pc:graphicFrameChg chg="mod">
          <ac:chgData name="Z LP" userId="9d5c3e3fb88d54d8" providerId="LiveId" clId="{3BF5A820-D8BC-4FF8-B253-7A57D2D07317}" dt="2023-05-25T11:51:18.009" v="1938" actId="1076"/>
          <ac:graphicFrameMkLst>
            <pc:docMk/>
            <pc:sldMk cId="0" sldId="271"/>
            <ac:graphicFrameMk id="3" creationId="{00000000-0000-0000-0000-000000000000}"/>
          </ac:graphicFrameMkLst>
        </pc:graphicFrameChg>
      </pc:sldChg>
    </pc:docChg>
  </pc:docChgLst>
  <pc:docChgLst>
    <pc:chgData name="LP Z" userId="9d5c3e3fb88d54d8" providerId="LiveId" clId="{3BF5A820-D8BC-4FF8-B253-7A57D2D07317}"/>
    <pc:docChg chg="custSel modSld modMainMaster">
      <pc:chgData name="LP Z" userId="9d5c3e3fb88d54d8" providerId="LiveId" clId="{3BF5A820-D8BC-4FF8-B253-7A57D2D07317}" dt="2023-04-27T05:06:27.404" v="12" actId="478"/>
      <pc:docMkLst>
        <pc:docMk/>
      </pc:docMkLst>
      <pc:sldChg chg="delSp modSp mod">
        <pc:chgData name="LP Z" userId="9d5c3e3fb88d54d8" providerId="LiveId" clId="{3BF5A820-D8BC-4FF8-B253-7A57D2D07317}" dt="2023-04-27T05:06:27.404" v="12" actId="478"/>
        <pc:sldMkLst>
          <pc:docMk/>
          <pc:sldMk cId="0" sldId="256"/>
        </pc:sldMkLst>
        <pc:spChg chg="del">
          <ac:chgData name="LP Z" userId="9d5c3e3fb88d54d8" providerId="LiveId" clId="{3BF5A820-D8BC-4FF8-B253-7A57D2D07317}" dt="2023-04-27T05:06:27.404" v="12" actId="478"/>
          <ac:spMkLst>
            <pc:docMk/>
            <pc:sldMk cId="0" sldId="256"/>
            <ac:spMk id="7" creationId="{00000000-0000-0000-0000-000000000000}"/>
          </ac:spMkLst>
        </pc:spChg>
        <pc:grpChg chg="del mod">
          <ac:chgData name="LP Z" userId="9d5c3e3fb88d54d8" providerId="LiveId" clId="{3BF5A820-D8BC-4FF8-B253-7A57D2D07317}" dt="2023-04-27T05:06:23.062" v="11" actId="478"/>
          <ac:grpSpMkLst>
            <pc:docMk/>
            <pc:sldMk cId="0" sldId="256"/>
            <ac:grpSpMk id="2" creationId="{00000000-0000-0000-0000-000000000000}"/>
          </ac:grpSpMkLst>
        </pc:grpChg>
      </pc:sldChg>
      <pc:sldMasterChg chg="delSp modSp mod modSldLayout">
        <pc:chgData name="LP Z" userId="9d5c3e3fb88d54d8" providerId="LiveId" clId="{3BF5A820-D8BC-4FF8-B253-7A57D2D07317}" dt="2023-04-27T05:06:15.485" v="9" actId="207"/>
        <pc:sldMasterMkLst>
          <pc:docMk/>
          <pc:sldMasterMk cId="0" sldId="2147483648"/>
        </pc:sldMasterMkLst>
        <pc:spChg chg="mod">
          <ac:chgData name="LP Z" userId="9d5c3e3fb88d54d8" providerId="LiveId" clId="{3BF5A820-D8BC-4FF8-B253-7A57D2D07317}" dt="2023-04-27T05:06:03.545" v="5" actId="207"/>
          <ac:spMkLst>
            <pc:docMk/>
            <pc:sldMasterMk cId="0" sldId="2147483648"/>
            <ac:spMk id="2" creationId="{00000000-0000-0000-0000-000000000000}"/>
          </ac:spMkLst>
        </pc:spChg>
        <pc:spChg chg="del">
          <ac:chgData name="LP Z" userId="9d5c3e3fb88d54d8" providerId="LiveId" clId="{3BF5A820-D8BC-4FF8-B253-7A57D2D07317}" dt="2023-04-27T05:05:57.381" v="3" actId="478"/>
          <ac:spMkLst>
            <pc:docMk/>
            <pc:sldMasterMk cId="0" sldId="2147483648"/>
            <ac:spMk id="5" creationId="{00000000-0000-0000-0000-000000000000}"/>
          </ac:spMkLst>
        </pc:spChg>
        <pc:spChg chg="del">
          <ac:chgData name="LP Z" userId="9d5c3e3fb88d54d8" providerId="LiveId" clId="{3BF5A820-D8BC-4FF8-B253-7A57D2D07317}" dt="2023-04-27T05:05:53.665" v="0" actId="478"/>
          <ac:spMkLst>
            <pc:docMk/>
            <pc:sldMasterMk cId="0" sldId="2147483648"/>
            <ac:spMk id="25" creationId="{00000000-0000-0000-0000-000000000000}"/>
          </ac:spMkLst>
        </pc:spChg>
        <pc:picChg chg="del">
          <ac:chgData name="LP Z" userId="9d5c3e3fb88d54d8" providerId="LiveId" clId="{3BF5A820-D8BC-4FF8-B253-7A57D2D07317}" dt="2023-04-27T05:05:57.381" v="3" actId="478"/>
          <ac:picMkLst>
            <pc:docMk/>
            <pc:sldMasterMk cId="0" sldId="2147483648"/>
            <ac:picMk id="16" creationId="{00000000-0000-0000-0000-000000000000}"/>
          </ac:picMkLst>
        </pc:picChg>
        <pc:picChg chg="del">
          <ac:chgData name="LP Z" userId="9d5c3e3fb88d54d8" providerId="LiveId" clId="{3BF5A820-D8BC-4FF8-B253-7A57D2D07317}" dt="2023-04-27T05:05:59" v="4" actId="478"/>
          <ac:picMkLst>
            <pc:docMk/>
            <pc:sldMasterMk cId="0" sldId="2147483648"/>
            <ac:picMk id="18" creationId="{00000000-0000-0000-0000-000000000000}"/>
          </ac:picMkLst>
        </pc:picChg>
        <pc:picChg chg="del">
          <ac:chgData name="LP Z" userId="9d5c3e3fb88d54d8" providerId="LiveId" clId="{3BF5A820-D8BC-4FF8-B253-7A57D2D07317}" dt="2023-04-27T05:05:59" v="4" actId="478"/>
          <ac:picMkLst>
            <pc:docMk/>
            <pc:sldMasterMk cId="0" sldId="2147483648"/>
            <ac:picMk id="19" creationId="{00000000-0000-0000-0000-000000000000}"/>
          </ac:picMkLst>
        </pc:picChg>
        <pc:picChg chg="del">
          <ac:chgData name="LP Z" userId="9d5c3e3fb88d54d8" providerId="LiveId" clId="{3BF5A820-D8BC-4FF8-B253-7A57D2D07317}" dt="2023-04-27T05:05:59" v="4" actId="478"/>
          <ac:picMkLst>
            <pc:docMk/>
            <pc:sldMasterMk cId="0" sldId="2147483648"/>
            <ac:picMk id="20" creationId="{00000000-0000-0000-0000-000000000000}"/>
          </ac:picMkLst>
        </pc:picChg>
        <pc:picChg chg="del">
          <ac:chgData name="LP Z" userId="9d5c3e3fb88d54d8" providerId="LiveId" clId="{3BF5A820-D8BC-4FF8-B253-7A57D2D07317}" dt="2023-04-27T05:05:59" v="4" actId="478"/>
          <ac:picMkLst>
            <pc:docMk/>
            <pc:sldMasterMk cId="0" sldId="2147483648"/>
            <ac:picMk id="21" creationId="{00000000-0000-0000-0000-000000000000}"/>
          </ac:picMkLst>
        </pc:picChg>
        <pc:picChg chg="del">
          <ac:chgData name="LP Z" userId="9d5c3e3fb88d54d8" providerId="LiveId" clId="{3BF5A820-D8BC-4FF8-B253-7A57D2D07317}" dt="2023-04-27T05:05:55.002" v="2" actId="478"/>
          <ac:picMkLst>
            <pc:docMk/>
            <pc:sldMasterMk cId="0" sldId="2147483648"/>
            <ac:picMk id="22" creationId="{00000000-0000-0000-0000-000000000000}"/>
          </ac:picMkLst>
        </pc:picChg>
        <pc:picChg chg="del">
          <ac:chgData name="LP Z" userId="9d5c3e3fb88d54d8" providerId="LiveId" clId="{3BF5A820-D8BC-4FF8-B253-7A57D2D07317}" dt="2023-04-27T05:05:54.451" v="1" actId="478"/>
          <ac:picMkLst>
            <pc:docMk/>
            <pc:sldMasterMk cId="0" sldId="2147483648"/>
            <ac:picMk id="23" creationId="{00000000-0000-0000-0000-000000000000}"/>
          </ac:picMkLst>
        </pc:picChg>
        <pc:picChg chg="del">
          <ac:chgData name="LP Z" userId="9d5c3e3fb88d54d8" providerId="LiveId" clId="{3BF5A820-D8BC-4FF8-B253-7A57D2D07317}" dt="2023-04-27T05:05:53.665" v="0" actId="478"/>
          <ac:picMkLst>
            <pc:docMk/>
            <pc:sldMasterMk cId="0" sldId="2147483648"/>
            <ac:picMk id="24" creationId="{00000000-0000-0000-0000-000000000000}"/>
          </ac:picMkLst>
        </pc:picChg>
        <pc:picChg chg="del">
          <ac:chgData name="LP Z" userId="9d5c3e3fb88d54d8" providerId="LiveId" clId="{3BF5A820-D8BC-4FF8-B253-7A57D2D07317}" dt="2023-04-27T05:05:53.665" v="0" actId="478"/>
          <ac:picMkLst>
            <pc:docMk/>
            <pc:sldMasterMk cId="0" sldId="2147483648"/>
            <ac:picMk id="26" creationId="{00000000-0000-0000-0000-000000000000}"/>
          </ac:picMkLst>
        </pc:picChg>
        <pc:sldLayoutChg chg="modSp">
          <pc:chgData name="LP Z" userId="9d5c3e3fb88d54d8" providerId="LiveId" clId="{3BF5A820-D8BC-4FF8-B253-7A57D2D07317}" dt="2023-04-27T05:06:06.747" v="6" actId="207"/>
          <pc:sldLayoutMkLst>
            <pc:docMk/>
            <pc:sldMasterMk cId="0" sldId="2147483648"/>
            <pc:sldLayoutMk cId="0" sldId="2147483661"/>
          </pc:sldLayoutMkLst>
          <pc:spChg chg="mod">
            <ac:chgData name="LP Z" userId="9d5c3e3fb88d54d8" providerId="LiveId" clId="{3BF5A820-D8BC-4FF8-B253-7A57D2D07317}" dt="2023-04-27T05:06:06.747" v="6" actId="207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</pc:sldLayoutChg>
        <pc:sldLayoutChg chg="modSp">
          <pc:chgData name="LP Z" userId="9d5c3e3fb88d54d8" providerId="LiveId" clId="{3BF5A820-D8BC-4FF8-B253-7A57D2D07317}" dt="2023-04-27T05:06:09.613" v="7" actId="207"/>
          <pc:sldLayoutMkLst>
            <pc:docMk/>
            <pc:sldMasterMk cId="0" sldId="2147483648"/>
            <pc:sldLayoutMk cId="0" sldId="2147483662"/>
          </pc:sldLayoutMkLst>
          <pc:spChg chg="mod">
            <ac:chgData name="LP Z" userId="9d5c3e3fb88d54d8" providerId="LiveId" clId="{3BF5A820-D8BC-4FF8-B253-7A57D2D07317}" dt="2023-04-27T05:06:09.613" v="7" actId="207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</pc:sldLayoutChg>
        <pc:sldLayoutChg chg="modSp">
          <pc:chgData name="LP Z" userId="9d5c3e3fb88d54d8" providerId="LiveId" clId="{3BF5A820-D8BC-4FF8-B253-7A57D2D07317}" dt="2023-04-27T05:06:12.624" v="8" actId="207"/>
          <pc:sldLayoutMkLst>
            <pc:docMk/>
            <pc:sldMasterMk cId="0" sldId="2147483648"/>
            <pc:sldLayoutMk cId="0" sldId="2147483663"/>
          </pc:sldLayoutMkLst>
          <pc:spChg chg="mod">
            <ac:chgData name="LP Z" userId="9d5c3e3fb88d54d8" providerId="LiveId" clId="{3BF5A820-D8BC-4FF8-B253-7A57D2D07317}" dt="2023-04-27T05:06:12.624" v="8" actId="207"/>
            <ac:spMkLst>
              <pc:docMk/>
              <pc:sldMasterMk cId="0" sldId="2147483648"/>
              <pc:sldLayoutMk cId="0" sldId="2147483663"/>
              <ac:spMk id="2" creationId="{00000000-0000-0000-0000-000000000000}"/>
            </ac:spMkLst>
          </pc:spChg>
        </pc:sldLayoutChg>
        <pc:sldLayoutChg chg="modSp">
          <pc:chgData name="LP Z" userId="9d5c3e3fb88d54d8" providerId="LiveId" clId="{3BF5A820-D8BC-4FF8-B253-7A57D2D07317}" dt="2023-04-27T05:06:15.485" v="9" actId="207"/>
          <pc:sldLayoutMkLst>
            <pc:docMk/>
            <pc:sldMasterMk cId="0" sldId="2147483648"/>
            <pc:sldLayoutMk cId="0" sldId="2147483664"/>
          </pc:sldLayoutMkLst>
          <pc:spChg chg="mod">
            <ac:chgData name="LP Z" userId="9d5c3e3fb88d54d8" providerId="LiveId" clId="{3BF5A820-D8BC-4FF8-B253-7A57D2D07317}" dt="2023-04-27T05:06:15.485" v="9" actId="207"/>
            <ac:spMkLst>
              <pc:docMk/>
              <pc:sldMasterMk cId="0" sldId="2147483648"/>
              <pc:sldLayoutMk cId="0" sldId="2147483664"/>
              <ac:spMk id="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2C1B8-BA17-4E4F-8C52-00EFD422961A}" type="datetimeFigureOut">
              <a:rPr lang="zh-CN" altLang="en-US" smtClean="0"/>
              <a:t>2024-05-27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CE594-74D1-43B9-AB05-9AC894F79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16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上一节：如何利用晶体管作为</a:t>
            </a:r>
            <a:r>
              <a:rPr lang="en-US" altLang="zh-CN" dirty="0"/>
              <a:t>switch</a:t>
            </a:r>
            <a:r>
              <a:rPr lang="zh-CN" altLang="en-US" dirty="0"/>
              <a:t>的性质来传输信号</a:t>
            </a:r>
            <a:endParaRPr lang="en-US" altLang="zh-CN" dirty="0"/>
          </a:p>
          <a:p>
            <a:r>
              <a:rPr lang="zh-CN" altLang="en-US" dirty="0"/>
              <a:t>仅用一个</a:t>
            </a:r>
            <a:r>
              <a:rPr lang="en-US" altLang="zh-CN" dirty="0"/>
              <a:t>NMOS</a:t>
            </a:r>
            <a:r>
              <a:rPr lang="zh-CN" altLang="en-US" dirty="0"/>
              <a:t>来作信号传输的问题：</a:t>
            </a:r>
            <a:r>
              <a:rPr lang="en-US" altLang="zh-CN" dirty="0"/>
              <a:t>pull up</a:t>
            </a:r>
            <a:r>
              <a:rPr lang="zh-CN" altLang="en-US" dirty="0"/>
              <a:t>时摆幅无法从</a:t>
            </a:r>
            <a:r>
              <a:rPr lang="en-US" altLang="zh-CN" dirty="0"/>
              <a:t>0-VDD</a:t>
            </a:r>
          </a:p>
          <a:p>
            <a:r>
              <a:rPr lang="zh-CN" altLang="en-US" dirty="0"/>
              <a:t>针对单个</a:t>
            </a:r>
            <a:r>
              <a:rPr lang="en-US" altLang="zh-CN" dirty="0"/>
              <a:t>NMOS</a:t>
            </a:r>
            <a:r>
              <a:rPr lang="zh-CN" altLang="en-US" dirty="0"/>
              <a:t>或单个</a:t>
            </a:r>
            <a:r>
              <a:rPr lang="en-US" altLang="zh-CN" dirty="0"/>
              <a:t>PMOS</a:t>
            </a:r>
            <a:r>
              <a:rPr lang="zh-CN" altLang="en-US" dirty="0"/>
              <a:t>组成的缺点，如何解决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CE594-74D1-43B9-AB05-9AC894F793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385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个晶体管（互补</a:t>
            </a:r>
            <a:r>
              <a:rPr lang="en-US" altLang="zh-CN" dirty="0"/>
              <a:t>CMOS</a:t>
            </a:r>
            <a:r>
              <a:rPr lang="zh-CN" altLang="en-US" dirty="0"/>
              <a:t>需要</a:t>
            </a:r>
            <a:r>
              <a:rPr lang="en-US" altLang="zh-CN" dirty="0"/>
              <a:t>12</a:t>
            </a:r>
            <a:r>
              <a:rPr lang="zh-CN" altLang="en-US" dirty="0"/>
              <a:t>个）</a:t>
            </a:r>
            <a:endParaRPr lang="en-US" altLang="zh-CN" dirty="0"/>
          </a:p>
          <a:p>
            <a:r>
              <a:rPr lang="zh-CN" altLang="en-US" dirty="0"/>
              <a:t>解决了问题，同时总体需要增加的晶体管数也减少了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CE594-74D1-43B9-AB05-9AC894F7937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493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等效电阻的大小</a:t>
            </a:r>
            <a:endParaRPr lang="en-US" altLang="zh-CN" dirty="0"/>
          </a:p>
          <a:p>
            <a:r>
              <a:rPr lang="zh-CN" altLang="en-US" dirty="0"/>
              <a:t>电流分析：电流方向为正电子（即空穴）的方向</a:t>
            </a:r>
            <a:endParaRPr lang="en-US" altLang="zh-CN" dirty="0"/>
          </a:p>
          <a:p>
            <a:r>
              <a:rPr lang="zh-CN" altLang="en-US" dirty="0"/>
              <a:t>虽然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相反，但是电流方向相同</a:t>
            </a:r>
            <a:endParaRPr lang="en-US" altLang="zh-CN" dirty="0"/>
          </a:p>
          <a:p>
            <a:r>
              <a:rPr lang="zh-CN" altLang="en-US" dirty="0"/>
              <a:t>电阻分析：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CE594-74D1-43B9-AB05-9AC894F7937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791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α=2</a:t>
            </a:r>
            <a:r>
              <a:rPr lang="zh-CN" altLang="en-US" dirty="0"/>
              <a:t>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CE594-74D1-43B9-AB05-9AC894F7937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14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从传播延时的定义出发一般将其视为一级的电路。</a:t>
            </a:r>
            <a:endParaRPr lang="en-US" altLang="zh-CN" dirty="0"/>
          </a:p>
          <a:p>
            <a:r>
              <a:rPr lang="zh-CN" altLang="en-US" dirty="0"/>
              <a:t>作为一级电路时的问题：充电时，</a:t>
            </a:r>
            <a:r>
              <a:rPr lang="en-US" altLang="zh-CN" dirty="0"/>
              <a:t>V(Y)</a:t>
            </a:r>
            <a:r>
              <a:rPr lang="zh-CN" altLang="en-US" dirty="0"/>
              <a:t>未知</a:t>
            </a:r>
            <a:endParaRPr lang="en-US" altLang="zh-CN" dirty="0"/>
          </a:p>
          <a:p>
            <a:r>
              <a:rPr lang="zh-CN" altLang="en-US" dirty="0"/>
              <a:t>误差，</a:t>
            </a:r>
            <a:r>
              <a:rPr lang="en-US" altLang="zh-CN" dirty="0"/>
              <a:t>Y</a:t>
            </a:r>
            <a:r>
              <a:rPr lang="zh-CN" altLang="en-US" dirty="0"/>
              <a:t>的电容被忽略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CE594-74D1-43B9-AB05-9AC894F7937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480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依照前面的例子，将</a:t>
            </a:r>
            <a:r>
              <a:rPr lang="en-US" altLang="zh-CN" dirty="0"/>
              <a:t>TG</a:t>
            </a:r>
            <a:r>
              <a:rPr lang="zh-CN" altLang="en-US" dirty="0"/>
              <a:t>与前一个门视为同一级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CE594-74D1-43B9-AB05-9AC894F7937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48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可以根据新得到的分级计算</a:t>
            </a:r>
            <a:r>
              <a:rPr lang="en-US" altLang="zh-CN" dirty="0"/>
              <a:t>Logic effort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CE594-74D1-43B9-AB05-9AC894F7937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150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PTL</a:t>
            </a:r>
            <a:r>
              <a:rPr lang="zh-CN" altLang="en-US" dirty="0"/>
              <a:t>的弊端，后考虑如何解决</a:t>
            </a:r>
            <a:endParaRPr lang="en-US" altLang="zh-CN" dirty="0"/>
          </a:p>
          <a:p>
            <a:r>
              <a:rPr lang="zh-CN" altLang="en-US" dirty="0"/>
              <a:t>如果设计不好，</a:t>
            </a:r>
            <a:r>
              <a:rPr lang="en-US" altLang="zh-CN" dirty="0"/>
              <a:t>Y</a:t>
            </a:r>
            <a:r>
              <a:rPr lang="zh-CN" altLang="en-US" dirty="0"/>
              <a:t>不够大，无法把</a:t>
            </a:r>
            <a:r>
              <a:rPr lang="en-US" altLang="zh-CN" dirty="0"/>
              <a:t>M2</a:t>
            </a:r>
            <a:r>
              <a:rPr lang="zh-CN" altLang="en-US" dirty="0"/>
              <a:t>关断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CE594-74D1-43B9-AB05-9AC894F7937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141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：电平恢复</a:t>
            </a:r>
            <a:endParaRPr lang="en-US" altLang="zh-CN" dirty="0"/>
          </a:p>
          <a:p>
            <a:r>
              <a:rPr lang="zh-CN" altLang="en-US" dirty="0"/>
              <a:t>使用一个</a:t>
            </a:r>
            <a:r>
              <a:rPr lang="en-US" altLang="zh-CN" dirty="0"/>
              <a:t>PMOS</a:t>
            </a:r>
            <a:r>
              <a:rPr lang="zh-CN" altLang="en-US" dirty="0"/>
              <a:t>作为电平恢复器；优点：所有电平不是</a:t>
            </a:r>
            <a:r>
              <a:rPr lang="en-US" altLang="zh-CN" dirty="0"/>
              <a:t>GND</a:t>
            </a:r>
            <a:r>
              <a:rPr lang="zh-CN" altLang="en-US" dirty="0"/>
              <a:t>就是</a:t>
            </a:r>
            <a:r>
              <a:rPr lang="en-US" altLang="zh-CN" dirty="0"/>
              <a:t>VDD</a:t>
            </a:r>
            <a:r>
              <a:rPr lang="zh-CN" altLang="en-US" dirty="0"/>
              <a:t>，没有静态功耗</a:t>
            </a:r>
            <a:endParaRPr lang="en-US" altLang="zh-CN" dirty="0"/>
          </a:p>
          <a:p>
            <a:r>
              <a:rPr lang="en-US" altLang="zh-CN" dirty="0"/>
              <a:t>Y</a:t>
            </a:r>
            <a:r>
              <a:rPr lang="zh-CN" altLang="en-US" dirty="0"/>
              <a:t>受到了两路电路，从</a:t>
            </a:r>
            <a:r>
              <a:rPr lang="en-US" altLang="zh-CN" dirty="0"/>
              <a:t>M4</a:t>
            </a:r>
            <a:r>
              <a:rPr lang="zh-CN" altLang="en-US" dirty="0"/>
              <a:t>所在支路，</a:t>
            </a:r>
            <a:r>
              <a:rPr lang="en-US" altLang="zh-CN" dirty="0"/>
              <a:t>Y</a:t>
            </a:r>
            <a:r>
              <a:rPr lang="zh-CN" altLang="en-US" dirty="0"/>
              <a:t>可以被上拉到</a:t>
            </a:r>
            <a:r>
              <a:rPr lang="en-US" altLang="zh-CN" dirty="0"/>
              <a:t>VDD</a:t>
            </a:r>
          </a:p>
          <a:p>
            <a:r>
              <a:rPr lang="zh-CN" altLang="en-US" dirty="0"/>
              <a:t>正反馈，将</a:t>
            </a:r>
            <a:r>
              <a:rPr lang="en-US" altLang="zh-CN" dirty="0"/>
              <a:t>M2</a:t>
            </a:r>
            <a:r>
              <a:rPr lang="zh-CN" altLang="en-US" dirty="0"/>
              <a:t>彻底关闭，</a:t>
            </a:r>
            <a:r>
              <a:rPr lang="en-US" altLang="zh-CN" dirty="0"/>
              <a:t>M1</a:t>
            </a:r>
            <a:r>
              <a:rPr lang="zh-CN" altLang="en-US" dirty="0"/>
              <a:t>打开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接下来看其会不会导致什么其他影响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CE594-74D1-43B9-AB05-9AC894F7937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674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此时</a:t>
            </a:r>
            <a:r>
              <a:rPr lang="en-US" altLang="zh-CN" dirty="0"/>
              <a:t>M1</a:t>
            </a:r>
            <a:r>
              <a:rPr lang="zh-CN" altLang="en-US" dirty="0"/>
              <a:t>，</a:t>
            </a:r>
            <a:r>
              <a:rPr lang="en-US" altLang="zh-CN" dirty="0"/>
              <a:t>M4</a:t>
            </a:r>
            <a:r>
              <a:rPr lang="zh-CN" altLang="en-US" dirty="0"/>
              <a:t>导通，对于</a:t>
            </a:r>
            <a:r>
              <a:rPr lang="en-US" altLang="zh-CN" dirty="0"/>
              <a:t>M3</a:t>
            </a:r>
            <a:r>
              <a:rPr lang="zh-CN" altLang="en-US" dirty="0"/>
              <a:t>，由于</a:t>
            </a:r>
            <a:r>
              <a:rPr lang="en-US" altLang="zh-CN" dirty="0"/>
              <a:t>X,Y,A</a:t>
            </a:r>
            <a:r>
              <a:rPr lang="zh-CN" altLang="en-US" dirty="0"/>
              <a:t>都是</a:t>
            </a:r>
            <a:r>
              <a:rPr lang="en-US" altLang="zh-CN" dirty="0"/>
              <a:t>VDD</a:t>
            </a:r>
            <a:r>
              <a:rPr lang="zh-CN" altLang="en-US" dirty="0"/>
              <a:t>，因此是处于关断状态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X-&gt;0</a:t>
            </a:r>
            <a:r>
              <a:rPr lang="zh-CN" altLang="en-US" dirty="0"/>
              <a:t>后，</a:t>
            </a:r>
            <a:r>
              <a:rPr lang="en-US" altLang="zh-CN" dirty="0"/>
              <a:t>M3</a:t>
            </a:r>
            <a:r>
              <a:rPr lang="zh-CN" altLang="en-US" dirty="0"/>
              <a:t>导通，这时候</a:t>
            </a:r>
            <a:r>
              <a:rPr lang="en-US" altLang="zh-CN" dirty="0"/>
              <a:t>Y</a:t>
            </a:r>
            <a:r>
              <a:rPr lang="zh-CN" altLang="en-US" dirty="0"/>
              <a:t>也降</a:t>
            </a:r>
            <a:endParaRPr lang="en-US" altLang="zh-CN" dirty="0"/>
          </a:p>
          <a:p>
            <a:r>
              <a:rPr lang="zh-CN" altLang="en-US" dirty="0"/>
              <a:t>此时</a:t>
            </a:r>
            <a:r>
              <a:rPr lang="en-US" altLang="zh-CN" dirty="0"/>
              <a:t>Y</a:t>
            </a:r>
            <a:r>
              <a:rPr lang="zh-CN" altLang="en-US" dirty="0"/>
              <a:t>的电压就受到</a:t>
            </a:r>
            <a:r>
              <a:rPr lang="en-US" altLang="zh-CN" dirty="0"/>
              <a:t>M3</a:t>
            </a:r>
            <a:r>
              <a:rPr lang="zh-CN" altLang="en-US" dirty="0"/>
              <a:t>和</a:t>
            </a:r>
            <a:r>
              <a:rPr lang="en-US" altLang="zh-CN" dirty="0"/>
              <a:t>M4</a:t>
            </a:r>
            <a:r>
              <a:rPr lang="zh-CN" altLang="en-US" dirty="0"/>
              <a:t>电阻影响，</a:t>
            </a:r>
            <a:r>
              <a:rPr lang="en-US" altLang="zh-CN" dirty="0"/>
              <a:t>V(Y)</a:t>
            </a:r>
            <a:r>
              <a:rPr lang="zh-CN" altLang="en-US" dirty="0"/>
              <a:t>就会变大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CE594-74D1-43B9-AB05-9AC894F7937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23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会丧失应有的性能，如：无法快速放电</a:t>
            </a:r>
            <a:endParaRPr lang="en-US" altLang="zh-CN" dirty="0"/>
          </a:p>
          <a:p>
            <a:r>
              <a:rPr lang="zh-CN" altLang="en-US" dirty="0"/>
              <a:t>具体看会有什么影响，</a:t>
            </a:r>
            <a:r>
              <a:rPr lang="en-US" altLang="zh-CN" dirty="0"/>
              <a:t>M4</a:t>
            </a:r>
            <a:r>
              <a:rPr lang="zh-CN" altLang="en-US" dirty="0"/>
              <a:t>的</a:t>
            </a:r>
            <a:r>
              <a:rPr lang="en-US" altLang="zh-CN" dirty="0"/>
              <a:t>W</a:t>
            </a:r>
            <a:r>
              <a:rPr lang="zh-CN" altLang="en-US" dirty="0"/>
              <a:t>很小，理想</a:t>
            </a:r>
            <a:endParaRPr lang="en-US" altLang="zh-CN" dirty="0"/>
          </a:p>
          <a:p>
            <a:r>
              <a:rPr lang="zh-CN" altLang="en-US" dirty="0"/>
              <a:t>但是很大时，无法下拉，功能受影响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CE594-74D1-43B9-AB05-9AC894F7937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718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：使用</a:t>
            </a:r>
            <a:r>
              <a:rPr lang="en-US" altLang="zh-CN" dirty="0"/>
              <a:t>PMOS</a:t>
            </a:r>
            <a:r>
              <a:rPr lang="zh-CN" altLang="en-US" dirty="0"/>
              <a:t>来进行</a:t>
            </a:r>
            <a:r>
              <a:rPr lang="en-US" altLang="zh-CN" dirty="0"/>
              <a:t>pull-up</a:t>
            </a:r>
          </a:p>
          <a:p>
            <a:r>
              <a:rPr lang="zh-CN" altLang="en-US" dirty="0"/>
              <a:t>之前不行，原因是</a:t>
            </a:r>
            <a:r>
              <a:rPr lang="en-US" altLang="zh-CN" dirty="0"/>
              <a:t>NMOS</a:t>
            </a:r>
            <a:r>
              <a:rPr lang="zh-CN" altLang="en-US" dirty="0"/>
              <a:t>无法强上拉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CE594-74D1-43B9-AB05-9AC894F7937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331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核心思想依旧是</a:t>
            </a:r>
            <a:r>
              <a:rPr lang="en-US" altLang="zh-CN" dirty="0"/>
              <a:t>PTL</a:t>
            </a:r>
          </a:p>
          <a:p>
            <a:r>
              <a:rPr lang="zh-CN" altLang="en-US" dirty="0"/>
              <a:t>实现功能需要更多的晶体管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/>
              <a:t>是对偶的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CE594-74D1-43B9-AB05-9AC894F7937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988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遇到单个</a:t>
            </a:r>
            <a:r>
              <a:rPr lang="en-US" altLang="zh-CN" dirty="0"/>
              <a:t>NMOS</a:t>
            </a:r>
            <a:r>
              <a:rPr lang="zh-CN" altLang="en-US" dirty="0"/>
              <a:t>就将其补全为</a:t>
            </a:r>
            <a:r>
              <a:rPr lang="en-US" altLang="zh-CN" dirty="0"/>
              <a:t>TG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CE594-74D1-43B9-AB05-9AC894F7937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312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个晶体管（互补</a:t>
            </a:r>
            <a:r>
              <a:rPr lang="en-US" altLang="zh-CN" dirty="0"/>
              <a:t>CMOS</a:t>
            </a:r>
            <a:r>
              <a:rPr lang="zh-CN" altLang="en-US" dirty="0"/>
              <a:t>需要</a:t>
            </a:r>
            <a:r>
              <a:rPr lang="en-US" altLang="zh-CN" dirty="0"/>
              <a:t>12</a:t>
            </a:r>
            <a:r>
              <a:rPr lang="zh-CN" altLang="en-US" dirty="0"/>
              <a:t>个）</a:t>
            </a:r>
            <a:endParaRPr lang="en-US" altLang="zh-CN" dirty="0"/>
          </a:p>
          <a:p>
            <a:r>
              <a:rPr lang="zh-CN" altLang="en-US" dirty="0"/>
              <a:t>解决了问题，同时总体需要增加的晶体管数也减少了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CE594-74D1-43B9-AB05-9AC894F7937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0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B01BC-BD40-45FF-A8F2-094F47249E3C}" type="datetime1">
              <a:rPr lang="en-US" altLang="zh-CN" smtClean="0"/>
              <a:t>5/27/2024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0AF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A6083-6124-4F1C-8151-48F34FBF6025}" type="datetime1">
              <a:rPr lang="en-US" altLang="zh-CN" smtClean="0"/>
              <a:t>5/27/2024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6DA5D-9E0A-4906-A954-D3E3E8F0D5D7}" type="datetime1">
              <a:rPr lang="en-US" altLang="zh-CN" smtClean="0"/>
              <a:t>5/27/2024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4D01A-CFD4-4A36-AEE9-B447DB31E7E5}" type="datetime1">
              <a:rPr lang="en-US" altLang="zh-CN" smtClean="0"/>
              <a:t>5/27/2024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F4027-3187-48EA-B0BA-BB490CC4053D}" type="datetime1">
              <a:rPr lang="en-US" altLang="zh-CN" smtClean="0"/>
              <a:t>5/27/2024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145" y="278129"/>
            <a:ext cx="1163370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1462" y="1732534"/>
            <a:ext cx="11149075" cy="1647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00AF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jp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521462" y="2209800"/>
            <a:ext cx="11149075" cy="1647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1420" marR="5080" indent="-2459355">
              <a:lnSpc>
                <a:spcPct val="110800"/>
              </a:lnSpc>
              <a:spcBef>
                <a:spcPts val="100"/>
              </a:spcBef>
            </a:pPr>
            <a:r>
              <a:rPr spc="-5" dirty="0">
                <a:solidFill>
                  <a:srgbClr val="0000FF"/>
                </a:solidFill>
              </a:rPr>
              <a:t>Lecture</a:t>
            </a:r>
            <a:r>
              <a:rPr spc="30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7:</a:t>
            </a:r>
            <a:r>
              <a:rPr spc="5" dirty="0">
                <a:solidFill>
                  <a:srgbClr val="0000FF"/>
                </a:solidFill>
              </a:rPr>
              <a:t> </a:t>
            </a:r>
            <a:r>
              <a:rPr spc="-5" dirty="0"/>
              <a:t>From</a:t>
            </a:r>
            <a:r>
              <a:rPr spc="5" dirty="0"/>
              <a:t> </a:t>
            </a:r>
            <a:r>
              <a:rPr spc="-5" dirty="0"/>
              <a:t>Pass</a:t>
            </a:r>
            <a:r>
              <a:rPr spc="20" dirty="0"/>
              <a:t> </a:t>
            </a:r>
            <a:r>
              <a:rPr spc="-30" dirty="0"/>
              <a:t>Transistor</a:t>
            </a:r>
            <a:r>
              <a:rPr spc="20" dirty="0"/>
              <a:t> </a:t>
            </a:r>
            <a:r>
              <a:rPr dirty="0"/>
              <a:t>Logic </a:t>
            </a:r>
            <a:r>
              <a:rPr spc="-1315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spc="-25" dirty="0"/>
              <a:t>Transmission</a:t>
            </a:r>
            <a:r>
              <a:rPr spc="35" dirty="0"/>
              <a:t> </a:t>
            </a:r>
            <a:r>
              <a:rPr spc="-5" dirty="0"/>
              <a:t>Gate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83FEE7B-D0A5-E8F1-E21E-0DD9AA41EFC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4865" y="336207"/>
            <a:ext cx="546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</a:t>
            </a:r>
            <a:r>
              <a:rPr spc="-15" dirty="0"/>
              <a:t> </a:t>
            </a:r>
            <a:r>
              <a:rPr spc="-5" dirty="0"/>
              <a:t>TG-Based</a:t>
            </a:r>
            <a:r>
              <a:rPr spc="-15" dirty="0"/>
              <a:t> </a:t>
            </a:r>
            <a:r>
              <a:rPr dirty="0"/>
              <a:t>XOR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091078"/>
              </p:ext>
            </p:extLst>
          </p:nvPr>
        </p:nvGraphicFramePr>
        <p:xfrm>
          <a:off x="500001" y="2741544"/>
          <a:ext cx="3352800" cy="1845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i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i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R="4806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i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R="4870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R="4870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R="4870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896">
                <a:tc>
                  <a:txBody>
                    <a:bodyPr/>
                    <a:lstStyle/>
                    <a:p>
                      <a:pPr marR="487045" algn="r">
                        <a:lnSpc>
                          <a:spcPts val="2095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R="487045" algn="r">
                        <a:lnSpc>
                          <a:spcPts val="2095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R="487045" algn="r">
                        <a:lnSpc>
                          <a:spcPts val="2095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7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CC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CC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CC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266">
                <a:tc>
                  <a:txBody>
                    <a:bodyPr/>
                    <a:lstStyle/>
                    <a:p>
                      <a:pPr marR="48704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CC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CC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R="48704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CC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R="48704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0000CC"/>
                      </a:solidFill>
                      <a:prstDash val="solid"/>
                    </a:lnR>
                    <a:lnT w="19050">
                      <a:solidFill>
                        <a:srgbClr val="0000CC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981">
                <a:tc>
                  <a:txBody>
                    <a:bodyPr/>
                    <a:lstStyle/>
                    <a:p>
                      <a:pPr marR="4870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CC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00CC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R="4870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00CC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R="4870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0000CC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00CC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052649" y="3227699"/>
            <a:ext cx="2825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0332" y="4748652"/>
            <a:ext cx="1825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b="1" i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controls</a:t>
            </a:r>
            <a:r>
              <a:rPr sz="2400" b="1" i="1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52649" y="4002400"/>
            <a:ext cx="2825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solidFill>
                  <a:srgbClr val="004099"/>
                </a:solidFill>
                <a:latin typeface="Arial"/>
                <a:cs typeface="Arial"/>
              </a:rPr>
              <a:t>A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86176" y="4043294"/>
            <a:ext cx="276860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0" y="0"/>
                </a:moveTo>
                <a:lnTo>
                  <a:pt x="276733" y="0"/>
                </a:lnTo>
              </a:path>
            </a:pathLst>
          </a:custGeom>
          <a:ln w="32004">
            <a:solidFill>
              <a:srgbClr val="004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3199" y="2348351"/>
            <a:ext cx="25488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TG</a:t>
            </a:r>
            <a:r>
              <a:rPr sz="2000" b="1" spc="-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2-input</a:t>
            </a:r>
            <a:r>
              <a:rPr sz="20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XOR</a:t>
            </a:r>
            <a:r>
              <a:rPr sz="20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Gate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7051" y="1557902"/>
            <a:ext cx="9577897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"/>
              <a:tabLst>
                <a:tab pos="355600" algn="l"/>
              </a:tabLst>
            </a:pPr>
            <a:r>
              <a:rPr lang="en-US" sz="2400" b="1" spc="-5" dirty="0">
                <a:solidFill>
                  <a:srgbClr val="004099"/>
                </a:solidFill>
                <a:latin typeface="Arial"/>
                <a:cs typeface="Arial"/>
              </a:rPr>
              <a:t>Simplest</a:t>
            </a:r>
            <a:r>
              <a:rPr lang="en-US"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rgbClr val="004099"/>
                </a:solidFill>
                <a:latin typeface="Arial"/>
                <a:cs typeface="Arial"/>
              </a:rPr>
              <a:t>version</a:t>
            </a:r>
            <a:r>
              <a:rPr lang="en-US" sz="24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rgbClr val="004099"/>
                </a:solidFill>
                <a:latin typeface="Arial"/>
                <a:cs typeface="Arial"/>
              </a:rPr>
              <a:t>–</a:t>
            </a:r>
            <a:r>
              <a:rPr lang="en-US"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rgbClr val="004099"/>
                </a:solidFill>
                <a:latin typeface="Arial"/>
                <a:cs typeface="Arial"/>
              </a:rPr>
              <a:t>Make</a:t>
            </a:r>
            <a:r>
              <a:rPr lang="en-US"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rgbClr val="004099"/>
                </a:solidFill>
                <a:latin typeface="Arial"/>
                <a:cs typeface="Arial"/>
              </a:rPr>
              <a:t>use</a:t>
            </a:r>
            <a:r>
              <a:rPr lang="en-US" sz="24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rgbClr val="004099"/>
                </a:solidFill>
                <a:latin typeface="Arial"/>
                <a:cs typeface="Arial"/>
              </a:rPr>
              <a:t>of</a:t>
            </a:r>
            <a:r>
              <a:rPr lang="en-US"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lang="en-US"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rgbClr val="004099"/>
                </a:solidFill>
                <a:latin typeface="Arial"/>
                <a:cs typeface="Arial"/>
              </a:rPr>
              <a:t>bi-directional</a:t>
            </a:r>
            <a:r>
              <a:rPr lang="en-US"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rgbClr val="004099"/>
                </a:solidFill>
                <a:latin typeface="Arial"/>
                <a:cs typeface="Arial"/>
              </a:rPr>
              <a:t>feature</a:t>
            </a:r>
            <a:r>
              <a:rPr lang="en-US"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sz="2400" b="1" spc="-10" dirty="0">
                <a:solidFill>
                  <a:srgbClr val="004099"/>
                </a:solidFill>
                <a:latin typeface="Arial"/>
                <a:cs typeface="Arial"/>
              </a:rPr>
              <a:t>of</a:t>
            </a:r>
            <a:r>
              <a:rPr lang="en-US"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rgbClr val="004099"/>
                </a:solidFill>
                <a:latin typeface="Arial"/>
                <a:cs typeface="Arial"/>
              </a:rPr>
              <a:t>TG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8B2B189-5C1F-03BC-0194-E6DF6F154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755" y="2174871"/>
            <a:ext cx="3450012" cy="3011166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1A5E2C8-6348-4E01-B033-7515E332956B}"/>
              </a:ext>
            </a:extLst>
          </p:cNvPr>
          <p:cNvSpPr/>
          <p:nvPr/>
        </p:nvSpPr>
        <p:spPr>
          <a:xfrm>
            <a:off x="1828800" y="5519867"/>
            <a:ext cx="8229599" cy="654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各需要多少个晶体管？如果使用互补</a:t>
            </a:r>
            <a:r>
              <a:rPr lang="en-US" altLang="zh-CN" sz="2000" dirty="0"/>
              <a:t>CMOS</a:t>
            </a:r>
            <a:r>
              <a:rPr lang="zh-CN" altLang="en-US" sz="2000" dirty="0"/>
              <a:t>设计，需要多少个晶体管？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41652EA-BD2A-FCB2-DE59-832519B00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636" y="2236410"/>
            <a:ext cx="2883214" cy="3011166"/>
          </a:xfrm>
          <a:prstGeom prst="rect">
            <a:avLst/>
          </a:prstGeom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81FE4A7B-4839-1B35-0868-065D5A754A0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4865" y="336207"/>
            <a:ext cx="546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</a:t>
            </a:r>
            <a:r>
              <a:rPr spc="-15" dirty="0"/>
              <a:t> </a:t>
            </a:r>
            <a:r>
              <a:rPr spc="-5" dirty="0"/>
              <a:t>TG-Based</a:t>
            </a:r>
            <a:r>
              <a:rPr spc="-15" dirty="0"/>
              <a:t> </a:t>
            </a:r>
            <a:r>
              <a:rPr dirty="0"/>
              <a:t>XOR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8B2B189-5C1F-03BC-0194-E6DF6F154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465" y="1712969"/>
            <a:ext cx="3733800" cy="3258856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1A5E2C8-6348-4E01-B033-7515E332956B}"/>
              </a:ext>
            </a:extLst>
          </p:cNvPr>
          <p:cNvSpPr/>
          <p:nvPr/>
        </p:nvSpPr>
        <p:spPr>
          <a:xfrm>
            <a:off x="1923258" y="5638800"/>
            <a:ext cx="8229599" cy="654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各需要多少个晶体管？如果使用互补</a:t>
            </a:r>
            <a:r>
              <a:rPr lang="en-US" altLang="zh-CN" sz="2000" dirty="0"/>
              <a:t>CMOS</a:t>
            </a:r>
            <a:r>
              <a:rPr lang="zh-CN" altLang="en-US" sz="2000" dirty="0"/>
              <a:t>设计，需要多少个晶体管？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41652EA-BD2A-FCB2-DE59-832519B00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51" y="1712969"/>
            <a:ext cx="2883214" cy="301116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774F864-4771-B32D-31B6-59981E08A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7549" y="1396412"/>
            <a:ext cx="3352800" cy="3856075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816E93C-4C65-E94B-B8CA-288A7859AF4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842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2356" y="233314"/>
            <a:ext cx="6196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Equivalent</a:t>
            </a:r>
            <a:r>
              <a:rPr spc="-55" dirty="0"/>
              <a:t> </a:t>
            </a:r>
            <a:r>
              <a:rPr dirty="0"/>
              <a:t>Resistance</a:t>
            </a:r>
            <a:r>
              <a:rPr spc="-5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TG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20216" y="1982469"/>
            <a:ext cx="3230245" cy="2651125"/>
            <a:chOff x="1483613" y="2043683"/>
            <a:chExt cx="3230245" cy="26511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2475" y="2043683"/>
              <a:ext cx="3191268" cy="265053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83614" y="3288042"/>
              <a:ext cx="1692910" cy="1395730"/>
            </a:xfrm>
            <a:custGeom>
              <a:avLst/>
              <a:gdLst/>
              <a:ahLst/>
              <a:cxnLst/>
              <a:rect l="l" t="t" r="r" b="b"/>
              <a:pathLst>
                <a:path w="1692910" h="1395729">
                  <a:moveTo>
                    <a:pt x="457200" y="0"/>
                  </a:moveTo>
                  <a:lnTo>
                    <a:pt x="0" y="0"/>
                  </a:lnTo>
                  <a:lnTo>
                    <a:pt x="0" y="300990"/>
                  </a:lnTo>
                  <a:lnTo>
                    <a:pt x="457200" y="300990"/>
                  </a:lnTo>
                  <a:lnTo>
                    <a:pt x="457200" y="0"/>
                  </a:lnTo>
                  <a:close/>
                </a:path>
                <a:path w="1692910" h="1395729">
                  <a:moveTo>
                    <a:pt x="1692402" y="1092695"/>
                  </a:moveTo>
                  <a:lnTo>
                    <a:pt x="1235202" y="1092695"/>
                  </a:lnTo>
                  <a:lnTo>
                    <a:pt x="1235202" y="1395209"/>
                  </a:lnTo>
                  <a:lnTo>
                    <a:pt x="1692402" y="1395209"/>
                  </a:lnTo>
                  <a:lnTo>
                    <a:pt x="1692402" y="10926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97507" y="4261103"/>
            <a:ext cx="520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aseline="11111" dirty="0">
                <a:latin typeface="Cambria Math"/>
                <a:cs typeface="Cambria Math"/>
              </a:rPr>
              <a:t>𝑽</a:t>
            </a:r>
            <a:r>
              <a:rPr sz="1450" dirty="0">
                <a:latin typeface="Cambria Math"/>
                <a:cs typeface="Cambria Math"/>
              </a:rPr>
              <a:t>𝑫𝑫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49323" y="2026665"/>
            <a:ext cx="533400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65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265"/>
              </a:spcBef>
            </a:pPr>
            <a:r>
              <a:rPr sz="2000" b="1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5099" y="3242818"/>
            <a:ext cx="713740" cy="3022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2300"/>
              </a:lnSpc>
            </a:pPr>
            <a:r>
              <a:rPr sz="2000" spc="-5" dirty="0">
                <a:latin typeface="Cambria Math"/>
                <a:cs typeface="Cambria Math"/>
              </a:rPr>
              <a:t>𝒀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0244" y="3203955"/>
            <a:ext cx="5200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baseline="11111" dirty="0">
                <a:latin typeface="Cambria Math"/>
                <a:cs typeface="Cambria Math"/>
              </a:rPr>
              <a:t>𝑽</a:t>
            </a:r>
            <a:r>
              <a:rPr sz="1450" dirty="0">
                <a:latin typeface="Cambria Math"/>
                <a:cs typeface="Cambria Math"/>
              </a:rPr>
              <a:t>𝑫𝑫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9200" y="4800600"/>
            <a:ext cx="28873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5" dirty="0">
                <a:solidFill>
                  <a:srgbClr val="004099"/>
                </a:solidFill>
                <a:latin typeface="Arial"/>
                <a:cs typeface="Arial"/>
              </a:rPr>
              <a:t>Transmission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Gate</a:t>
            </a:r>
            <a:r>
              <a:rPr sz="20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(TG)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77590" y="1039974"/>
            <a:ext cx="6076950" cy="426700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688779" y="5306976"/>
            <a:ext cx="695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V</a:t>
            </a:r>
            <a:r>
              <a:rPr sz="1800" b="1" spc="-7" baseline="-20833" dirty="0">
                <a:latin typeface="Arial"/>
                <a:cs typeface="Arial"/>
              </a:rPr>
              <a:t>Y</a:t>
            </a:r>
            <a:r>
              <a:rPr sz="1800" b="1" spc="120" baseline="-20833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(V)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42338" y="2843275"/>
            <a:ext cx="3492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i="1" spc="5" dirty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sz="1950" b="1" i="1" spc="7" baseline="-21367" dirty="0">
                <a:solidFill>
                  <a:srgbClr val="00AF50"/>
                </a:solidFill>
                <a:latin typeface="Arial"/>
                <a:cs typeface="Arial"/>
              </a:rPr>
              <a:t>p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42338" y="3524503"/>
            <a:ext cx="3625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i="1" spc="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950" b="1" i="1" spc="7" baseline="-21367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3429" y="2843275"/>
            <a:ext cx="3632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i="1" spc="5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1950" b="1" i="1" spc="7" baseline="-21367" dirty="0">
                <a:solidFill>
                  <a:srgbClr val="00AF50"/>
                </a:solidFill>
                <a:latin typeface="Arial"/>
                <a:cs typeface="Arial"/>
              </a:rPr>
              <a:t>p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36062" y="3520439"/>
            <a:ext cx="3492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i="1" spc="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950" b="1" i="1" spc="7" baseline="-21367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50594" y="1773300"/>
            <a:ext cx="1424305" cy="76200"/>
          </a:xfrm>
          <a:custGeom>
            <a:avLst/>
            <a:gdLst/>
            <a:ahLst/>
            <a:cxnLst/>
            <a:rect l="l" t="t" r="r" b="b"/>
            <a:pathLst>
              <a:path w="1424304" h="76200">
                <a:moveTo>
                  <a:pt x="1348105" y="0"/>
                </a:moveTo>
                <a:lnTo>
                  <a:pt x="1348105" y="76200"/>
                </a:lnTo>
                <a:lnTo>
                  <a:pt x="1405255" y="47625"/>
                </a:lnTo>
                <a:lnTo>
                  <a:pt x="1360805" y="47625"/>
                </a:lnTo>
                <a:lnTo>
                  <a:pt x="1360805" y="28575"/>
                </a:lnTo>
                <a:lnTo>
                  <a:pt x="1405255" y="28575"/>
                </a:lnTo>
                <a:lnTo>
                  <a:pt x="1348105" y="0"/>
                </a:lnTo>
                <a:close/>
              </a:path>
              <a:path w="1424304" h="76200">
                <a:moveTo>
                  <a:pt x="1348105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1348105" y="47625"/>
                </a:lnTo>
                <a:lnTo>
                  <a:pt x="1348105" y="28575"/>
                </a:lnTo>
                <a:close/>
              </a:path>
              <a:path w="1424304" h="76200">
                <a:moveTo>
                  <a:pt x="1405255" y="28575"/>
                </a:moveTo>
                <a:lnTo>
                  <a:pt x="1360805" y="28575"/>
                </a:lnTo>
                <a:lnTo>
                  <a:pt x="1360805" y="47625"/>
                </a:lnTo>
                <a:lnTo>
                  <a:pt x="1405255" y="47625"/>
                </a:lnTo>
                <a:lnTo>
                  <a:pt x="1424305" y="38100"/>
                </a:lnTo>
                <a:lnTo>
                  <a:pt x="1405255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611882" y="1483360"/>
            <a:ext cx="1244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87254" y="2595371"/>
            <a:ext cx="818515" cy="641985"/>
          </a:xfrm>
          <a:custGeom>
            <a:avLst/>
            <a:gdLst/>
            <a:ahLst/>
            <a:cxnLst/>
            <a:rect l="l" t="t" r="r" b="b"/>
            <a:pathLst>
              <a:path w="818514" h="641985">
                <a:moveTo>
                  <a:pt x="84750" y="608539"/>
                </a:moveTo>
                <a:lnTo>
                  <a:pt x="68445" y="636269"/>
                </a:lnTo>
                <a:lnTo>
                  <a:pt x="153408" y="641985"/>
                </a:lnTo>
                <a:lnTo>
                  <a:pt x="136004" y="615188"/>
                </a:lnTo>
                <a:lnTo>
                  <a:pt x="95242" y="615188"/>
                </a:lnTo>
                <a:lnTo>
                  <a:pt x="84750" y="608539"/>
                </a:lnTo>
                <a:close/>
              </a:path>
              <a:path w="818514" h="641985">
                <a:moveTo>
                  <a:pt x="91093" y="597753"/>
                </a:moveTo>
                <a:lnTo>
                  <a:pt x="84750" y="608539"/>
                </a:lnTo>
                <a:lnTo>
                  <a:pt x="95242" y="615188"/>
                </a:lnTo>
                <a:lnTo>
                  <a:pt x="102100" y="604519"/>
                </a:lnTo>
                <a:lnTo>
                  <a:pt x="92350" y="598297"/>
                </a:lnTo>
                <a:lnTo>
                  <a:pt x="91686" y="598297"/>
                </a:lnTo>
                <a:lnTo>
                  <a:pt x="91093" y="597753"/>
                </a:lnTo>
                <a:close/>
              </a:path>
              <a:path w="818514" h="641985">
                <a:moveTo>
                  <a:pt x="107053" y="570611"/>
                </a:moveTo>
                <a:lnTo>
                  <a:pt x="91285" y="597426"/>
                </a:lnTo>
                <a:lnTo>
                  <a:pt x="91323" y="597641"/>
                </a:lnTo>
                <a:lnTo>
                  <a:pt x="102100" y="604519"/>
                </a:lnTo>
                <a:lnTo>
                  <a:pt x="95242" y="615188"/>
                </a:lnTo>
                <a:lnTo>
                  <a:pt x="136004" y="615188"/>
                </a:lnTo>
                <a:lnTo>
                  <a:pt x="107053" y="570611"/>
                </a:lnTo>
                <a:close/>
              </a:path>
              <a:path w="818514" h="641985">
                <a:moveTo>
                  <a:pt x="741784" y="31965"/>
                </a:moveTo>
                <a:lnTo>
                  <a:pt x="666107" y="36702"/>
                </a:lnTo>
                <a:lnTo>
                  <a:pt x="591558" y="44958"/>
                </a:lnTo>
                <a:lnTo>
                  <a:pt x="518914" y="56006"/>
                </a:lnTo>
                <a:lnTo>
                  <a:pt x="448556" y="69850"/>
                </a:lnTo>
                <a:lnTo>
                  <a:pt x="381246" y="86105"/>
                </a:lnTo>
                <a:lnTo>
                  <a:pt x="317365" y="104521"/>
                </a:lnTo>
                <a:lnTo>
                  <a:pt x="257802" y="125094"/>
                </a:lnTo>
                <a:lnTo>
                  <a:pt x="202811" y="147319"/>
                </a:lnTo>
                <a:lnTo>
                  <a:pt x="153154" y="171196"/>
                </a:lnTo>
                <a:lnTo>
                  <a:pt x="109466" y="196468"/>
                </a:lnTo>
                <a:lnTo>
                  <a:pt x="72128" y="223012"/>
                </a:lnTo>
                <a:lnTo>
                  <a:pt x="41775" y="250698"/>
                </a:lnTo>
                <a:lnTo>
                  <a:pt x="11041" y="294004"/>
                </a:lnTo>
                <a:lnTo>
                  <a:pt x="246" y="331597"/>
                </a:lnTo>
                <a:lnTo>
                  <a:pt x="0" y="339471"/>
                </a:lnTo>
                <a:lnTo>
                  <a:pt x="881" y="367918"/>
                </a:lnTo>
                <a:lnTo>
                  <a:pt x="7358" y="424434"/>
                </a:lnTo>
                <a:lnTo>
                  <a:pt x="19550" y="478154"/>
                </a:lnTo>
                <a:lnTo>
                  <a:pt x="36568" y="527685"/>
                </a:lnTo>
                <a:lnTo>
                  <a:pt x="57523" y="570864"/>
                </a:lnTo>
                <a:lnTo>
                  <a:pt x="82415" y="607060"/>
                </a:lnTo>
                <a:lnTo>
                  <a:pt x="84750" y="608539"/>
                </a:lnTo>
                <a:lnTo>
                  <a:pt x="91093" y="597753"/>
                </a:lnTo>
                <a:lnTo>
                  <a:pt x="90162" y="596900"/>
                </a:lnTo>
                <a:lnTo>
                  <a:pt x="90563" y="596900"/>
                </a:lnTo>
                <a:lnTo>
                  <a:pt x="85463" y="590550"/>
                </a:lnTo>
                <a:lnTo>
                  <a:pt x="79929" y="582676"/>
                </a:lnTo>
                <a:lnTo>
                  <a:pt x="68683" y="564768"/>
                </a:lnTo>
                <a:lnTo>
                  <a:pt x="58102" y="544702"/>
                </a:lnTo>
                <a:lnTo>
                  <a:pt x="48420" y="522986"/>
                </a:lnTo>
                <a:lnTo>
                  <a:pt x="39631" y="499617"/>
                </a:lnTo>
                <a:lnTo>
                  <a:pt x="39489" y="499617"/>
                </a:lnTo>
                <a:lnTo>
                  <a:pt x="31820" y="474852"/>
                </a:lnTo>
                <a:lnTo>
                  <a:pt x="31803" y="474599"/>
                </a:lnTo>
                <a:lnTo>
                  <a:pt x="25203" y="449072"/>
                </a:lnTo>
                <a:lnTo>
                  <a:pt x="25213" y="448817"/>
                </a:lnTo>
                <a:lnTo>
                  <a:pt x="19881" y="422401"/>
                </a:lnTo>
                <a:lnTo>
                  <a:pt x="19876" y="422021"/>
                </a:lnTo>
                <a:lnTo>
                  <a:pt x="16030" y="395097"/>
                </a:lnTo>
                <a:lnTo>
                  <a:pt x="13668" y="367918"/>
                </a:lnTo>
                <a:lnTo>
                  <a:pt x="13581" y="367284"/>
                </a:lnTo>
                <a:lnTo>
                  <a:pt x="12708" y="339471"/>
                </a:lnTo>
                <a:lnTo>
                  <a:pt x="12927" y="332866"/>
                </a:lnTo>
                <a:lnTo>
                  <a:pt x="13104" y="331597"/>
                </a:lnTo>
                <a:lnTo>
                  <a:pt x="13755" y="326389"/>
                </a:lnTo>
                <a:lnTo>
                  <a:pt x="15150" y="319659"/>
                </a:lnTo>
                <a:lnTo>
                  <a:pt x="16955" y="313181"/>
                </a:lnTo>
                <a:lnTo>
                  <a:pt x="22289" y="299847"/>
                </a:lnTo>
                <a:lnTo>
                  <a:pt x="22598" y="299085"/>
                </a:lnTo>
                <a:lnTo>
                  <a:pt x="29804" y="286385"/>
                </a:lnTo>
                <a:lnTo>
                  <a:pt x="39466" y="272923"/>
                </a:lnTo>
                <a:lnTo>
                  <a:pt x="50968" y="259587"/>
                </a:lnTo>
                <a:lnTo>
                  <a:pt x="64762" y="245872"/>
                </a:lnTo>
                <a:lnTo>
                  <a:pt x="64950" y="245872"/>
                </a:lnTo>
                <a:lnTo>
                  <a:pt x="80129" y="232790"/>
                </a:lnTo>
                <a:lnTo>
                  <a:pt x="97230" y="220090"/>
                </a:lnTo>
                <a:lnTo>
                  <a:pt x="116136" y="207263"/>
                </a:lnTo>
                <a:lnTo>
                  <a:pt x="137025" y="194563"/>
                </a:lnTo>
                <a:lnTo>
                  <a:pt x="137229" y="194563"/>
                </a:lnTo>
                <a:lnTo>
                  <a:pt x="159020" y="182499"/>
                </a:lnTo>
                <a:lnTo>
                  <a:pt x="182872" y="170434"/>
                </a:lnTo>
                <a:lnTo>
                  <a:pt x="183019" y="170434"/>
                </a:lnTo>
                <a:lnTo>
                  <a:pt x="208018" y="158876"/>
                </a:lnTo>
                <a:lnTo>
                  <a:pt x="208190" y="158876"/>
                </a:lnTo>
                <a:lnTo>
                  <a:pt x="234561" y="147700"/>
                </a:lnTo>
                <a:lnTo>
                  <a:pt x="234757" y="147700"/>
                </a:lnTo>
                <a:lnTo>
                  <a:pt x="262247" y="136905"/>
                </a:lnTo>
                <a:lnTo>
                  <a:pt x="262472" y="136905"/>
                </a:lnTo>
                <a:lnTo>
                  <a:pt x="291330" y="126491"/>
                </a:lnTo>
                <a:lnTo>
                  <a:pt x="291463" y="126491"/>
                </a:lnTo>
                <a:lnTo>
                  <a:pt x="321302" y="116712"/>
                </a:lnTo>
                <a:lnTo>
                  <a:pt x="321175" y="116712"/>
                </a:lnTo>
                <a:lnTo>
                  <a:pt x="352544" y="107187"/>
                </a:lnTo>
                <a:lnTo>
                  <a:pt x="384548" y="98298"/>
                </a:lnTo>
                <a:lnTo>
                  <a:pt x="384923" y="98298"/>
                </a:lnTo>
                <a:lnTo>
                  <a:pt x="417568" y="90042"/>
                </a:lnTo>
                <a:lnTo>
                  <a:pt x="451350" y="82168"/>
                </a:lnTo>
                <a:lnTo>
                  <a:pt x="451831" y="82168"/>
                </a:lnTo>
                <a:lnTo>
                  <a:pt x="485894" y="75056"/>
                </a:lnTo>
                <a:lnTo>
                  <a:pt x="486448" y="75056"/>
                </a:lnTo>
                <a:lnTo>
                  <a:pt x="521200" y="68579"/>
                </a:lnTo>
                <a:lnTo>
                  <a:pt x="557014" y="62737"/>
                </a:lnTo>
                <a:lnTo>
                  <a:pt x="556760" y="62737"/>
                </a:lnTo>
                <a:lnTo>
                  <a:pt x="593336" y="57530"/>
                </a:lnTo>
                <a:lnTo>
                  <a:pt x="630166" y="53086"/>
                </a:lnTo>
                <a:lnTo>
                  <a:pt x="667250" y="49402"/>
                </a:lnTo>
                <a:lnTo>
                  <a:pt x="704715" y="46481"/>
                </a:lnTo>
                <a:lnTo>
                  <a:pt x="704588" y="46481"/>
                </a:lnTo>
                <a:lnTo>
                  <a:pt x="742081" y="44683"/>
                </a:lnTo>
                <a:lnTo>
                  <a:pt x="741784" y="31965"/>
                </a:lnTo>
                <a:close/>
              </a:path>
              <a:path w="818514" h="641985">
                <a:moveTo>
                  <a:pt x="91159" y="597641"/>
                </a:moveTo>
                <a:lnTo>
                  <a:pt x="91686" y="598297"/>
                </a:lnTo>
                <a:lnTo>
                  <a:pt x="91159" y="597641"/>
                </a:lnTo>
                <a:close/>
              </a:path>
              <a:path w="818514" h="641985">
                <a:moveTo>
                  <a:pt x="91203" y="597565"/>
                </a:moveTo>
                <a:lnTo>
                  <a:pt x="91249" y="597753"/>
                </a:lnTo>
                <a:lnTo>
                  <a:pt x="91686" y="598297"/>
                </a:lnTo>
                <a:lnTo>
                  <a:pt x="92350" y="598297"/>
                </a:lnTo>
                <a:lnTo>
                  <a:pt x="91203" y="597565"/>
                </a:lnTo>
                <a:close/>
              </a:path>
              <a:path w="818514" h="641985">
                <a:moveTo>
                  <a:pt x="90162" y="596900"/>
                </a:moveTo>
                <a:lnTo>
                  <a:pt x="91093" y="597753"/>
                </a:lnTo>
                <a:lnTo>
                  <a:pt x="90986" y="597426"/>
                </a:lnTo>
                <a:lnTo>
                  <a:pt x="90162" y="596900"/>
                </a:lnTo>
                <a:close/>
              </a:path>
              <a:path w="818514" h="641985">
                <a:moveTo>
                  <a:pt x="90986" y="597426"/>
                </a:moveTo>
                <a:lnTo>
                  <a:pt x="91159" y="597641"/>
                </a:lnTo>
                <a:lnTo>
                  <a:pt x="90986" y="597426"/>
                </a:lnTo>
                <a:close/>
              </a:path>
              <a:path w="818514" h="641985">
                <a:moveTo>
                  <a:pt x="90563" y="596900"/>
                </a:moveTo>
                <a:lnTo>
                  <a:pt x="90162" y="596900"/>
                </a:lnTo>
                <a:lnTo>
                  <a:pt x="90986" y="597426"/>
                </a:lnTo>
                <a:lnTo>
                  <a:pt x="90563" y="596900"/>
                </a:lnTo>
                <a:close/>
              </a:path>
              <a:path w="818514" h="641985">
                <a:moveTo>
                  <a:pt x="85536" y="590550"/>
                </a:moveTo>
                <a:lnTo>
                  <a:pt x="85717" y="590803"/>
                </a:lnTo>
                <a:lnTo>
                  <a:pt x="85536" y="590550"/>
                </a:lnTo>
                <a:close/>
              </a:path>
              <a:path w="818514" h="641985">
                <a:moveTo>
                  <a:pt x="79748" y="582422"/>
                </a:moveTo>
                <a:lnTo>
                  <a:pt x="79875" y="582676"/>
                </a:lnTo>
                <a:lnTo>
                  <a:pt x="79748" y="582422"/>
                </a:lnTo>
                <a:close/>
              </a:path>
              <a:path w="818514" h="641985">
                <a:moveTo>
                  <a:pt x="68445" y="564388"/>
                </a:moveTo>
                <a:lnTo>
                  <a:pt x="68572" y="564768"/>
                </a:lnTo>
                <a:lnTo>
                  <a:pt x="68445" y="564388"/>
                </a:lnTo>
                <a:close/>
              </a:path>
              <a:path w="818514" h="641985">
                <a:moveTo>
                  <a:pt x="57904" y="544322"/>
                </a:moveTo>
                <a:lnTo>
                  <a:pt x="58031" y="544702"/>
                </a:lnTo>
                <a:lnTo>
                  <a:pt x="57904" y="544322"/>
                </a:lnTo>
                <a:close/>
              </a:path>
              <a:path w="818514" h="641985">
                <a:moveTo>
                  <a:pt x="48252" y="522604"/>
                </a:moveTo>
                <a:lnTo>
                  <a:pt x="48379" y="522986"/>
                </a:lnTo>
                <a:lnTo>
                  <a:pt x="48252" y="522604"/>
                </a:lnTo>
                <a:close/>
              </a:path>
              <a:path w="818514" h="641985">
                <a:moveTo>
                  <a:pt x="39489" y="499237"/>
                </a:moveTo>
                <a:lnTo>
                  <a:pt x="39489" y="499617"/>
                </a:lnTo>
                <a:lnTo>
                  <a:pt x="39631" y="499617"/>
                </a:lnTo>
                <a:lnTo>
                  <a:pt x="39489" y="499237"/>
                </a:lnTo>
                <a:close/>
              </a:path>
              <a:path w="818514" h="641985">
                <a:moveTo>
                  <a:pt x="31803" y="474599"/>
                </a:moveTo>
                <a:lnTo>
                  <a:pt x="31869" y="474852"/>
                </a:lnTo>
                <a:lnTo>
                  <a:pt x="31803" y="474599"/>
                </a:lnTo>
                <a:close/>
              </a:path>
              <a:path w="818514" h="641985">
                <a:moveTo>
                  <a:pt x="25213" y="448817"/>
                </a:moveTo>
                <a:lnTo>
                  <a:pt x="25265" y="449072"/>
                </a:lnTo>
                <a:lnTo>
                  <a:pt x="25213" y="448817"/>
                </a:lnTo>
                <a:close/>
              </a:path>
              <a:path w="818514" h="641985">
                <a:moveTo>
                  <a:pt x="19876" y="422021"/>
                </a:moveTo>
                <a:lnTo>
                  <a:pt x="19931" y="422401"/>
                </a:lnTo>
                <a:lnTo>
                  <a:pt x="19876" y="422021"/>
                </a:lnTo>
                <a:close/>
              </a:path>
              <a:path w="818514" h="641985">
                <a:moveTo>
                  <a:pt x="15994" y="394842"/>
                </a:moveTo>
                <a:lnTo>
                  <a:pt x="15994" y="395097"/>
                </a:lnTo>
                <a:lnTo>
                  <a:pt x="15994" y="394842"/>
                </a:lnTo>
                <a:close/>
              </a:path>
              <a:path w="818514" h="641985">
                <a:moveTo>
                  <a:pt x="13581" y="366902"/>
                </a:moveTo>
                <a:lnTo>
                  <a:pt x="13581" y="367284"/>
                </a:lnTo>
                <a:lnTo>
                  <a:pt x="13581" y="366902"/>
                </a:lnTo>
                <a:close/>
              </a:path>
              <a:path w="818514" h="641985">
                <a:moveTo>
                  <a:pt x="12700" y="339233"/>
                </a:moveTo>
                <a:lnTo>
                  <a:pt x="12692" y="339471"/>
                </a:lnTo>
                <a:lnTo>
                  <a:pt x="12700" y="339233"/>
                </a:lnTo>
                <a:close/>
              </a:path>
              <a:path w="818514" h="641985">
                <a:moveTo>
                  <a:pt x="12710" y="338963"/>
                </a:moveTo>
                <a:lnTo>
                  <a:pt x="12700" y="339233"/>
                </a:lnTo>
                <a:lnTo>
                  <a:pt x="12710" y="338963"/>
                </a:lnTo>
                <a:close/>
              </a:path>
              <a:path w="818514" h="641985">
                <a:moveTo>
                  <a:pt x="13009" y="332359"/>
                </a:moveTo>
                <a:lnTo>
                  <a:pt x="12946" y="332866"/>
                </a:lnTo>
                <a:lnTo>
                  <a:pt x="13009" y="332359"/>
                </a:lnTo>
                <a:close/>
              </a:path>
              <a:path w="818514" h="641985">
                <a:moveTo>
                  <a:pt x="13822" y="325856"/>
                </a:moveTo>
                <a:lnTo>
                  <a:pt x="13708" y="326389"/>
                </a:lnTo>
                <a:lnTo>
                  <a:pt x="13822" y="325856"/>
                </a:lnTo>
                <a:close/>
              </a:path>
              <a:path w="818514" h="641985">
                <a:moveTo>
                  <a:pt x="15232" y="319277"/>
                </a:moveTo>
                <a:lnTo>
                  <a:pt x="15105" y="319659"/>
                </a:lnTo>
                <a:lnTo>
                  <a:pt x="15232" y="319277"/>
                </a:lnTo>
                <a:close/>
              </a:path>
              <a:path w="818514" h="641985">
                <a:moveTo>
                  <a:pt x="17128" y="312575"/>
                </a:moveTo>
                <a:lnTo>
                  <a:pt x="16883" y="313181"/>
                </a:lnTo>
                <a:lnTo>
                  <a:pt x="17128" y="312575"/>
                </a:lnTo>
                <a:close/>
              </a:path>
              <a:path w="818514" h="641985">
                <a:moveTo>
                  <a:pt x="22598" y="299085"/>
                </a:moveTo>
                <a:lnTo>
                  <a:pt x="22217" y="299847"/>
                </a:lnTo>
                <a:lnTo>
                  <a:pt x="22473" y="299391"/>
                </a:lnTo>
                <a:lnTo>
                  <a:pt x="22598" y="299085"/>
                </a:lnTo>
                <a:close/>
              </a:path>
              <a:path w="818514" h="641985">
                <a:moveTo>
                  <a:pt x="22473" y="299391"/>
                </a:moveTo>
                <a:lnTo>
                  <a:pt x="22217" y="299847"/>
                </a:lnTo>
                <a:lnTo>
                  <a:pt x="22473" y="299391"/>
                </a:lnTo>
                <a:close/>
              </a:path>
              <a:path w="818514" h="641985">
                <a:moveTo>
                  <a:pt x="22646" y="299085"/>
                </a:moveTo>
                <a:lnTo>
                  <a:pt x="22473" y="299391"/>
                </a:lnTo>
                <a:lnTo>
                  <a:pt x="22646" y="299085"/>
                </a:lnTo>
                <a:close/>
              </a:path>
              <a:path w="818514" h="641985">
                <a:moveTo>
                  <a:pt x="30091" y="285876"/>
                </a:moveTo>
                <a:lnTo>
                  <a:pt x="29710" y="286385"/>
                </a:lnTo>
                <a:lnTo>
                  <a:pt x="30091" y="285876"/>
                </a:lnTo>
                <a:close/>
              </a:path>
              <a:path w="818514" h="641985">
                <a:moveTo>
                  <a:pt x="39743" y="272541"/>
                </a:moveTo>
                <a:lnTo>
                  <a:pt x="39362" y="272923"/>
                </a:lnTo>
                <a:lnTo>
                  <a:pt x="39743" y="272541"/>
                </a:lnTo>
                <a:close/>
              </a:path>
              <a:path w="818514" h="641985">
                <a:moveTo>
                  <a:pt x="51278" y="259232"/>
                </a:moveTo>
                <a:lnTo>
                  <a:pt x="50919" y="259587"/>
                </a:lnTo>
                <a:lnTo>
                  <a:pt x="51278" y="259232"/>
                </a:lnTo>
                <a:close/>
              </a:path>
              <a:path w="818514" h="641985">
                <a:moveTo>
                  <a:pt x="64950" y="245872"/>
                </a:moveTo>
                <a:lnTo>
                  <a:pt x="64762" y="245872"/>
                </a:lnTo>
                <a:lnTo>
                  <a:pt x="64508" y="246252"/>
                </a:lnTo>
                <a:lnTo>
                  <a:pt x="64950" y="245872"/>
                </a:lnTo>
                <a:close/>
              </a:path>
              <a:path w="818514" h="641985">
                <a:moveTo>
                  <a:pt x="80215" y="232790"/>
                </a:moveTo>
                <a:lnTo>
                  <a:pt x="79875" y="233044"/>
                </a:lnTo>
                <a:lnTo>
                  <a:pt x="80215" y="232790"/>
                </a:lnTo>
                <a:close/>
              </a:path>
              <a:path w="818514" h="641985">
                <a:moveTo>
                  <a:pt x="97401" y="219963"/>
                </a:moveTo>
                <a:lnTo>
                  <a:pt x="97147" y="220090"/>
                </a:lnTo>
                <a:lnTo>
                  <a:pt x="97401" y="219963"/>
                </a:lnTo>
                <a:close/>
              </a:path>
              <a:path w="818514" h="641985">
                <a:moveTo>
                  <a:pt x="116324" y="207137"/>
                </a:moveTo>
                <a:lnTo>
                  <a:pt x="116070" y="207263"/>
                </a:lnTo>
                <a:lnTo>
                  <a:pt x="116324" y="207137"/>
                </a:lnTo>
                <a:close/>
              </a:path>
              <a:path w="818514" h="641985">
                <a:moveTo>
                  <a:pt x="137229" y="194563"/>
                </a:moveTo>
                <a:lnTo>
                  <a:pt x="137025" y="194563"/>
                </a:lnTo>
                <a:lnTo>
                  <a:pt x="136771" y="194817"/>
                </a:lnTo>
                <a:lnTo>
                  <a:pt x="137229" y="194563"/>
                </a:lnTo>
                <a:close/>
              </a:path>
              <a:path w="818514" h="641985">
                <a:moveTo>
                  <a:pt x="183019" y="170434"/>
                </a:moveTo>
                <a:lnTo>
                  <a:pt x="182872" y="170434"/>
                </a:lnTo>
                <a:lnTo>
                  <a:pt x="183019" y="170434"/>
                </a:lnTo>
                <a:close/>
              </a:path>
              <a:path w="818514" h="641985">
                <a:moveTo>
                  <a:pt x="208190" y="158876"/>
                </a:moveTo>
                <a:lnTo>
                  <a:pt x="208018" y="158876"/>
                </a:lnTo>
                <a:lnTo>
                  <a:pt x="208190" y="158876"/>
                </a:lnTo>
                <a:close/>
              </a:path>
              <a:path w="818514" h="641985">
                <a:moveTo>
                  <a:pt x="234757" y="147700"/>
                </a:moveTo>
                <a:lnTo>
                  <a:pt x="234561" y="147700"/>
                </a:lnTo>
                <a:lnTo>
                  <a:pt x="234757" y="147700"/>
                </a:lnTo>
                <a:close/>
              </a:path>
              <a:path w="818514" h="641985">
                <a:moveTo>
                  <a:pt x="262472" y="136905"/>
                </a:moveTo>
                <a:lnTo>
                  <a:pt x="262247" y="136905"/>
                </a:lnTo>
                <a:lnTo>
                  <a:pt x="262120" y="137033"/>
                </a:lnTo>
                <a:lnTo>
                  <a:pt x="262472" y="136905"/>
                </a:lnTo>
                <a:close/>
              </a:path>
              <a:path w="818514" h="641985">
                <a:moveTo>
                  <a:pt x="291463" y="126491"/>
                </a:moveTo>
                <a:lnTo>
                  <a:pt x="291330" y="126491"/>
                </a:lnTo>
                <a:lnTo>
                  <a:pt x="291076" y="126618"/>
                </a:lnTo>
                <a:lnTo>
                  <a:pt x="291463" y="126491"/>
                </a:lnTo>
                <a:close/>
              </a:path>
              <a:path w="818514" h="641985">
                <a:moveTo>
                  <a:pt x="384923" y="98298"/>
                </a:moveTo>
                <a:lnTo>
                  <a:pt x="384548" y="98298"/>
                </a:lnTo>
                <a:lnTo>
                  <a:pt x="384923" y="98298"/>
                </a:lnTo>
                <a:close/>
              </a:path>
              <a:path w="818514" h="641985">
                <a:moveTo>
                  <a:pt x="451831" y="82168"/>
                </a:moveTo>
                <a:lnTo>
                  <a:pt x="451350" y="82168"/>
                </a:lnTo>
                <a:lnTo>
                  <a:pt x="451223" y="82296"/>
                </a:lnTo>
                <a:lnTo>
                  <a:pt x="451831" y="82168"/>
                </a:lnTo>
                <a:close/>
              </a:path>
              <a:path w="818514" h="641985">
                <a:moveTo>
                  <a:pt x="807737" y="31368"/>
                </a:moveTo>
                <a:lnTo>
                  <a:pt x="754245" y="31368"/>
                </a:lnTo>
                <a:lnTo>
                  <a:pt x="754880" y="44068"/>
                </a:lnTo>
                <a:lnTo>
                  <a:pt x="742081" y="44683"/>
                </a:lnTo>
                <a:lnTo>
                  <a:pt x="742815" y="76073"/>
                </a:lnTo>
                <a:lnTo>
                  <a:pt x="817999" y="36194"/>
                </a:lnTo>
                <a:lnTo>
                  <a:pt x="807737" y="31368"/>
                </a:lnTo>
                <a:close/>
              </a:path>
              <a:path w="818514" h="641985">
                <a:moveTo>
                  <a:pt x="486448" y="75056"/>
                </a:moveTo>
                <a:lnTo>
                  <a:pt x="485894" y="75056"/>
                </a:lnTo>
                <a:lnTo>
                  <a:pt x="485767" y="75184"/>
                </a:lnTo>
                <a:lnTo>
                  <a:pt x="486448" y="75056"/>
                </a:lnTo>
                <a:close/>
              </a:path>
              <a:path w="818514" h="641985">
                <a:moveTo>
                  <a:pt x="754245" y="31368"/>
                </a:moveTo>
                <a:lnTo>
                  <a:pt x="741784" y="31965"/>
                </a:lnTo>
                <a:lnTo>
                  <a:pt x="742081" y="44683"/>
                </a:lnTo>
                <a:lnTo>
                  <a:pt x="754880" y="44068"/>
                </a:lnTo>
                <a:lnTo>
                  <a:pt x="754245" y="31368"/>
                </a:lnTo>
                <a:close/>
              </a:path>
              <a:path w="818514" h="641985">
                <a:moveTo>
                  <a:pt x="741037" y="0"/>
                </a:moveTo>
                <a:lnTo>
                  <a:pt x="741784" y="31965"/>
                </a:lnTo>
                <a:lnTo>
                  <a:pt x="754245" y="31368"/>
                </a:lnTo>
                <a:lnTo>
                  <a:pt x="807737" y="31368"/>
                </a:lnTo>
                <a:lnTo>
                  <a:pt x="741037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3483" y="2537205"/>
            <a:ext cx="14376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i="1" spc="5" dirty="0">
                <a:solidFill>
                  <a:srgbClr val="7E7E7E"/>
                </a:solidFill>
                <a:latin typeface="Arial"/>
                <a:cs typeface="Arial"/>
              </a:rPr>
              <a:t>|V</a:t>
            </a:r>
            <a:r>
              <a:rPr sz="1950" b="1" spc="7" baseline="-21367" dirty="0">
                <a:solidFill>
                  <a:srgbClr val="7E7E7E"/>
                </a:solidFill>
                <a:latin typeface="Arial"/>
                <a:cs typeface="Arial"/>
              </a:rPr>
              <a:t>GSp</a:t>
            </a:r>
            <a:r>
              <a:rPr sz="2000" b="1" i="1" spc="5" dirty="0">
                <a:solidFill>
                  <a:srgbClr val="7E7E7E"/>
                </a:solidFill>
                <a:latin typeface="Arial"/>
                <a:cs typeface="Arial"/>
              </a:rPr>
              <a:t>|</a:t>
            </a:r>
            <a:r>
              <a:rPr sz="2000" b="1" i="1" spc="-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Arial"/>
                <a:cs typeface="Arial"/>
              </a:rPr>
              <a:t>=</a:t>
            </a:r>
            <a:r>
              <a:rPr sz="2000" b="1" spc="-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b="1" i="1" spc="10" dirty="0">
                <a:solidFill>
                  <a:srgbClr val="7E7E7E"/>
                </a:solidFill>
                <a:latin typeface="Arial"/>
                <a:cs typeface="Arial"/>
              </a:rPr>
              <a:t>V</a:t>
            </a:r>
            <a:r>
              <a:rPr sz="1950" b="1" spc="15" baseline="-21367" dirty="0">
                <a:solidFill>
                  <a:srgbClr val="7E7E7E"/>
                </a:solidFill>
                <a:latin typeface="Arial"/>
                <a:cs typeface="Arial"/>
              </a:rPr>
              <a:t>DD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02356" y="3570477"/>
            <a:ext cx="431165" cy="758190"/>
          </a:xfrm>
          <a:custGeom>
            <a:avLst/>
            <a:gdLst/>
            <a:ahLst/>
            <a:cxnLst/>
            <a:rect l="l" t="t" r="r" b="b"/>
            <a:pathLst>
              <a:path w="431164" h="758189">
                <a:moveTo>
                  <a:pt x="49469" y="701102"/>
                </a:moveTo>
                <a:lnTo>
                  <a:pt x="38882" y="708295"/>
                </a:lnTo>
                <a:lnTo>
                  <a:pt x="44196" y="714374"/>
                </a:lnTo>
                <a:lnTo>
                  <a:pt x="58420" y="722883"/>
                </a:lnTo>
                <a:lnTo>
                  <a:pt x="105663" y="743076"/>
                </a:lnTo>
                <a:lnTo>
                  <a:pt x="159385" y="755141"/>
                </a:lnTo>
                <a:lnTo>
                  <a:pt x="197231" y="757681"/>
                </a:lnTo>
                <a:lnTo>
                  <a:pt x="207645" y="756538"/>
                </a:lnTo>
                <a:lnTo>
                  <a:pt x="218186" y="752855"/>
                </a:lnTo>
                <a:lnTo>
                  <a:pt x="228219" y="747013"/>
                </a:lnTo>
                <a:lnTo>
                  <a:pt x="230783" y="744981"/>
                </a:lnTo>
                <a:lnTo>
                  <a:pt x="196215" y="744981"/>
                </a:lnTo>
                <a:lnTo>
                  <a:pt x="196456" y="744955"/>
                </a:lnTo>
                <a:lnTo>
                  <a:pt x="178688" y="744346"/>
                </a:lnTo>
                <a:lnTo>
                  <a:pt x="179070" y="744346"/>
                </a:lnTo>
                <a:lnTo>
                  <a:pt x="160782" y="742568"/>
                </a:lnTo>
                <a:lnTo>
                  <a:pt x="161290" y="742568"/>
                </a:lnTo>
                <a:lnTo>
                  <a:pt x="143256" y="739647"/>
                </a:lnTo>
                <a:lnTo>
                  <a:pt x="143637" y="739647"/>
                </a:lnTo>
                <a:lnTo>
                  <a:pt x="126111" y="735837"/>
                </a:lnTo>
                <a:lnTo>
                  <a:pt x="126492" y="735837"/>
                </a:lnTo>
                <a:lnTo>
                  <a:pt x="109786" y="731011"/>
                </a:lnTo>
                <a:lnTo>
                  <a:pt x="93472" y="725296"/>
                </a:lnTo>
                <a:lnTo>
                  <a:pt x="78359" y="718819"/>
                </a:lnTo>
                <a:lnTo>
                  <a:pt x="78488" y="718819"/>
                </a:lnTo>
                <a:lnTo>
                  <a:pt x="64388" y="711707"/>
                </a:lnTo>
                <a:lnTo>
                  <a:pt x="64556" y="711707"/>
                </a:lnTo>
                <a:lnTo>
                  <a:pt x="53692" y="705230"/>
                </a:lnTo>
                <a:lnTo>
                  <a:pt x="53086" y="705230"/>
                </a:lnTo>
                <a:lnTo>
                  <a:pt x="51562" y="703960"/>
                </a:lnTo>
                <a:lnTo>
                  <a:pt x="51973" y="703960"/>
                </a:lnTo>
                <a:lnTo>
                  <a:pt x="49469" y="701102"/>
                </a:lnTo>
                <a:close/>
              </a:path>
              <a:path w="431164" h="758189">
                <a:moveTo>
                  <a:pt x="196456" y="744955"/>
                </a:moveTo>
                <a:lnTo>
                  <a:pt x="196215" y="744981"/>
                </a:lnTo>
                <a:lnTo>
                  <a:pt x="197231" y="744981"/>
                </a:lnTo>
                <a:lnTo>
                  <a:pt x="196456" y="744955"/>
                </a:lnTo>
                <a:close/>
              </a:path>
              <a:path w="431164" h="758189">
                <a:moveTo>
                  <a:pt x="205013" y="744017"/>
                </a:moveTo>
                <a:lnTo>
                  <a:pt x="196456" y="744955"/>
                </a:lnTo>
                <a:lnTo>
                  <a:pt x="197231" y="744981"/>
                </a:lnTo>
                <a:lnTo>
                  <a:pt x="230783" y="744981"/>
                </a:lnTo>
                <a:lnTo>
                  <a:pt x="231585" y="744346"/>
                </a:lnTo>
                <a:lnTo>
                  <a:pt x="204088" y="744346"/>
                </a:lnTo>
                <a:lnTo>
                  <a:pt x="205013" y="744017"/>
                </a:lnTo>
                <a:close/>
              </a:path>
              <a:path w="431164" h="758189">
                <a:moveTo>
                  <a:pt x="205486" y="743965"/>
                </a:moveTo>
                <a:lnTo>
                  <a:pt x="205013" y="744017"/>
                </a:lnTo>
                <a:lnTo>
                  <a:pt x="204088" y="744346"/>
                </a:lnTo>
                <a:lnTo>
                  <a:pt x="205486" y="743965"/>
                </a:lnTo>
                <a:close/>
              </a:path>
              <a:path w="431164" h="758189">
                <a:moveTo>
                  <a:pt x="232066" y="743965"/>
                </a:moveTo>
                <a:lnTo>
                  <a:pt x="205486" y="743965"/>
                </a:lnTo>
                <a:lnTo>
                  <a:pt x="204088" y="744346"/>
                </a:lnTo>
                <a:lnTo>
                  <a:pt x="231585" y="744346"/>
                </a:lnTo>
                <a:lnTo>
                  <a:pt x="232066" y="743965"/>
                </a:lnTo>
                <a:close/>
              </a:path>
              <a:path w="431164" h="758189">
                <a:moveTo>
                  <a:pt x="212661" y="741293"/>
                </a:moveTo>
                <a:lnTo>
                  <a:pt x="205013" y="744017"/>
                </a:lnTo>
                <a:lnTo>
                  <a:pt x="205486" y="743965"/>
                </a:lnTo>
                <a:lnTo>
                  <a:pt x="232066" y="743965"/>
                </a:lnTo>
                <a:lnTo>
                  <a:pt x="235112" y="741552"/>
                </a:lnTo>
                <a:lnTo>
                  <a:pt x="212217" y="741552"/>
                </a:lnTo>
                <a:lnTo>
                  <a:pt x="212661" y="741293"/>
                </a:lnTo>
                <a:close/>
              </a:path>
              <a:path w="431164" h="758189">
                <a:moveTo>
                  <a:pt x="213360" y="741044"/>
                </a:moveTo>
                <a:lnTo>
                  <a:pt x="212661" y="741293"/>
                </a:lnTo>
                <a:lnTo>
                  <a:pt x="212217" y="741552"/>
                </a:lnTo>
                <a:lnTo>
                  <a:pt x="213360" y="741044"/>
                </a:lnTo>
                <a:close/>
              </a:path>
              <a:path w="431164" h="758189">
                <a:moveTo>
                  <a:pt x="235753" y="741044"/>
                </a:moveTo>
                <a:lnTo>
                  <a:pt x="213360" y="741044"/>
                </a:lnTo>
                <a:lnTo>
                  <a:pt x="212217" y="741552"/>
                </a:lnTo>
                <a:lnTo>
                  <a:pt x="235112" y="741552"/>
                </a:lnTo>
                <a:lnTo>
                  <a:pt x="235753" y="741044"/>
                </a:lnTo>
                <a:close/>
              </a:path>
              <a:path w="431164" h="758189">
                <a:moveTo>
                  <a:pt x="240966" y="736218"/>
                </a:moveTo>
                <a:lnTo>
                  <a:pt x="221361" y="736218"/>
                </a:lnTo>
                <a:lnTo>
                  <a:pt x="220599" y="736726"/>
                </a:lnTo>
                <a:lnTo>
                  <a:pt x="212661" y="741293"/>
                </a:lnTo>
                <a:lnTo>
                  <a:pt x="213360" y="741044"/>
                </a:lnTo>
                <a:lnTo>
                  <a:pt x="235753" y="741044"/>
                </a:lnTo>
                <a:lnTo>
                  <a:pt x="237998" y="739266"/>
                </a:lnTo>
                <a:lnTo>
                  <a:pt x="240966" y="736218"/>
                </a:lnTo>
                <a:close/>
              </a:path>
              <a:path w="431164" h="758189">
                <a:moveTo>
                  <a:pt x="220903" y="736485"/>
                </a:moveTo>
                <a:lnTo>
                  <a:pt x="220490" y="736726"/>
                </a:lnTo>
                <a:lnTo>
                  <a:pt x="220903" y="736485"/>
                </a:lnTo>
                <a:close/>
              </a:path>
              <a:path w="431164" h="758189">
                <a:moveTo>
                  <a:pt x="221361" y="736218"/>
                </a:moveTo>
                <a:lnTo>
                  <a:pt x="220903" y="736485"/>
                </a:lnTo>
                <a:lnTo>
                  <a:pt x="220599" y="736726"/>
                </a:lnTo>
                <a:lnTo>
                  <a:pt x="221361" y="736218"/>
                </a:lnTo>
                <a:close/>
              </a:path>
              <a:path w="431164" h="758189">
                <a:moveTo>
                  <a:pt x="229710" y="729513"/>
                </a:moveTo>
                <a:lnTo>
                  <a:pt x="220903" y="736485"/>
                </a:lnTo>
                <a:lnTo>
                  <a:pt x="221361" y="736218"/>
                </a:lnTo>
                <a:lnTo>
                  <a:pt x="240966" y="736218"/>
                </a:lnTo>
                <a:lnTo>
                  <a:pt x="247028" y="729995"/>
                </a:lnTo>
                <a:lnTo>
                  <a:pt x="229235" y="729995"/>
                </a:lnTo>
                <a:lnTo>
                  <a:pt x="229710" y="729513"/>
                </a:lnTo>
                <a:close/>
              </a:path>
              <a:path w="431164" h="758189">
                <a:moveTo>
                  <a:pt x="109457" y="730917"/>
                </a:moveTo>
                <a:lnTo>
                  <a:pt x="109728" y="731011"/>
                </a:lnTo>
                <a:lnTo>
                  <a:pt x="109457" y="730917"/>
                </a:lnTo>
                <a:close/>
              </a:path>
              <a:path w="431164" h="758189">
                <a:moveTo>
                  <a:pt x="109366" y="730884"/>
                </a:moveTo>
                <a:close/>
              </a:path>
              <a:path w="431164" h="758189">
                <a:moveTo>
                  <a:pt x="247523" y="729487"/>
                </a:moveTo>
                <a:lnTo>
                  <a:pt x="229743" y="729487"/>
                </a:lnTo>
                <a:lnTo>
                  <a:pt x="229235" y="729995"/>
                </a:lnTo>
                <a:lnTo>
                  <a:pt x="247028" y="729995"/>
                </a:lnTo>
                <a:lnTo>
                  <a:pt x="247523" y="729487"/>
                </a:lnTo>
                <a:close/>
              </a:path>
              <a:path w="431164" h="758189">
                <a:moveTo>
                  <a:pt x="254450" y="720851"/>
                </a:moveTo>
                <a:lnTo>
                  <a:pt x="238251" y="720851"/>
                </a:lnTo>
                <a:lnTo>
                  <a:pt x="229710" y="729513"/>
                </a:lnTo>
                <a:lnTo>
                  <a:pt x="247523" y="729487"/>
                </a:lnTo>
                <a:lnTo>
                  <a:pt x="254450" y="720851"/>
                </a:lnTo>
                <a:close/>
              </a:path>
              <a:path w="431164" h="758189">
                <a:moveTo>
                  <a:pt x="0" y="642619"/>
                </a:moveTo>
                <a:lnTo>
                  <a:pt x="11430" y="726947"/>
                </a:lnTo>
                <a:lnTo>
                  <a:pt x="38882" y="708295"/>
                </a:lnTo>
                <a:lnTo>
                  <a:pt x="30987" y="699261"/>
                </a:lnTo>
                <a:lnTo>
                  <a:pt x="40512" y="690879"/>
                </a:lnTo>
                <a:lnTo>
                  <a:pt x="64515" y="690879"/>
                </a:lnTo>
                <a:lnTo>
                  <a:pt x="74422" y="684148"/>
                </a:lnTo>
                <a:lnTo>
                  <a:pt x="0" y="642619"/>
                </a:lnTo>
                <a:close/>
              </a:path>
              <a:path w="431164" h="758189">
                <a:moveTo>
                  <a:pt x="93555" y="725296"/>
                </a:moveTo>
                <a:lnTo>
                  <a:pt x="93853" y="725423"/>
                </a:lnTo>
                <a:lnTo>
                  <a:pt x="93555" y="725296"/>
                </a:lnTo>
                <a:close/>
              </a:path>
              <a:path w="431164" h="758189">
                <a:moveTo>
                  <a:pt x="270117" y="697737"/>
                </a:moveTo>
                <a:lnTo>
                  <a:pt x="255397" y="697737"/>
                </a:lnTo>
                <a:lnTo>
                  <a:pt x="246507" y="710564"/>
                </a:lnTo>
                <a:lnTo>
                  <a:pt x="237871" y="721232"/>
                </a:lnTo>
                <a:lnTo>
                  <a:pt x="238251" y="720851"/>
                </a:lnTo>
                <a:lnTo>
                  <a:pt x="254450" y="720851"/>
                </a:lnTo>
                <a:lnTo>
                  <a:pt x="256794" y="717930"/>
                </a:lnTo>
                <a:lnTo>
                  <a:pt x="265938" y="704722"/>
                </a:lnTo>
                <a:lnTo>
                  <a:pt x="270117" y="697737"/>
                </a:lnTo>
                <a:close/>
              </a:path>
              <a:path w="431164" h="758189">
                <a:moveTo>
                  <a:pt x="78488" y="718819"/>
                </a:moveTo>
                <a:lnTo>
                  <a:pt x="78359" y="718819"/>
                </a:lnTo>
                <a:lnTo>
                  <a:pt x="78740" y="718946"/>
                </a:lnTo>
                <a:lnTo>
                  <a:pt x="78488" y="718819"/>
                </a:lnTo>
                <a:close/>
              </a:path>
              <a:path w="431164" h="758189">
                <a:moveTo>
                  <a:pt x="64556" y="711707"/>
                </a:moveTo>
                <a:lnTo>
                  <a:pt x="64388" y="711707"/>
                </a:lnTo>
                <a:lnTo>
                  <a:pt x="64770" y="711834"/>
                </a:lnTo>
                <a:lnTo>
                  <a:pt x="64556" y="711707"/>
                </a:lnTo>
                <a:close/>
              </a:path>
              <a:path w="431164" h="758189">
                <a:moveTo>
                  <a:pt x="246761" y="710183"/>
                </a:moveTo>
                <a:lnTo>
                  <a:pt x="246454" y="710564"/>
                </a:lnTo>
                <a:lnTo>
                  <a:pt x="246761" y="710183"/>
                </a:lnTo>
                <a:close/>
              </a:path>
              <a:path w="431164" h="758189">
                <a:moveTo>
                  <a:pt x="40512" y="690879"/>
                </a:moveTo>
                <a:lnTo>
                  <a:pt x="30987" y="699261"/>
                </a:lnTo>
                <a:lnTo>
                  <a:pt x="38882" y="708295"/>
                </a:lnTo>
                <a:lnTo>
                  <a:pt x="49469" y="701102"/>
                </a:lnTo>
                <a:lnTo>
                  <a:pt x="40512" y="690879"/>
                </a:lnTo>
                <a:close/>
              </a:path>
              <a:path w="431164" h="758189">
                <a:moveTo>
                  <a:pt x="51562" y="703960"/>
                </a:moveTo>
                <a:lnTo>
                  <a:pt x="53086" y="705230"/>
                </a:lnTo>
                <a:lnTo>
                  <a:pt x="52423" y="704474"/>
                </a:lnTo>
                <a:lnTo>
                  <a:pt x="51562" y="703960"/>
                </a:lnTo>
                <a:close/>
              </a:path>
              <a:path w="431164" h="758189">
                <a:moveTo>
                  <a:pt x="52423" y="704474"/>
                </a:moveTo>
                <a:lnTo>
                  <a:pt x="53086" y="705230"/>
                </a:lnTo>
                <a:lnTo>
                  <a:pt x="53692" y="705230"/>
                </a:lnTo>
                <a:lnTo>
                  <a:pt x="52423" y="704474"/>
                </a:lnTo>
                <a:close/>
              </a:path>
              <a:path w="431164" h="758189">
                <a:moveTo>
                  <a:pt x="51973" y="703960"/>
                </a:moveTo>
                <a:lnTo>
                  <a:pt x="51562" y="703960"/>
                </a:lnTo>
                <a:lnTo>
                  <a:pt x="52423" y="704474"/>
                </a:lnTo>
                <a:lnTo>
                  <a:pt x="51973" y="703960"/>
                </a:lnTo>
                <a:close/>
              </a:path>
              <a:path w="431164" h="758189">
                <a:moveTo>
                  <a:pt x="64515" y="690879"/>
                </a:moveTo>
                <a:lnTo>
                  <a:pt x="40512" y="690879"/>
                </a:lnTo>
                <a:lnTo>
                  <a:pt x="49469" y="701102"/>
                </a:lnTo>
                <a:lnTo>
                  <a:pt x="64515" y="690879"/>
                </a:lnTo>
                <a:close/>
              </a:path>
              <a:path w="431164" h="758189">
                <a:moveTo>
                  <a:pt x="286200" y="667638"/>
                </a:moveTo>
                <a:lnTo>
                  <a:pt x="272288" y="667638"/>
                </a:lnTo>
                <a:lnTo>
                  <a:pt x="263651" y="683767"/>
                </a:lnTo>
                <a:lnTo>
                  <a:pt x="255201" y="698020"/>
                </a:lnTo>
                <a:lnTo>
                  <a:pt x="255397" y="697737"/>
                </a:lnTo>
                <a:lnTo>
                  <a:pt x="270117" y="697737"/>
                </a:lnTo>
                <a:lnTo>
                  <a:pt x="274828" y="689863"/>
                </a:lnTo>
                <a:lnTo>
                  <a:pt x="283463" y="673353"/>
                </a:lnTo>
                <a:lnTo>
                  <a:pt x="286200" y="667638"/>
                </a:lnTo>
                <a:close/>
              </a:path>
              <a:path w="431164" h="758189">
                <a:moveTo>
                  <a:pt x="263779" y="683513"/>
                </a:moveTo>
                <a:lnTo>
                  <a:pt x="263628" y="683767"/>
                </a:lnTo>
                <a:lnTo>
                  <a:pt x="263779" y="683513"/>
                </a:lnTo>
                <a:close/>
              </a:path>
              <a:path w="431164" h="758189">
                <a:moveTo>
                  <a:pt x="294351" y="649985"/>
                </a:moveTo>
                <a:lnTo>
                  <a:pt x="280543" y="649985"/>
                </a:lnTo>
                <a:lnTo>
                  <a:pt x="272223" y="667759"/>
                </a:lnTo>
                <a:lnTo>
                  <a:pt x="286200" y="667638"/>
                </a:lnTo>
                <a:lnTo>
                  <a:pt x="292100" y="655319"/>
                </a:lnTo>
                <a:lnTo>
                  <a:pt x="294351" y="649985"/>
                </a:lnTo>
                <a:close/>
              </a:path>
              <a:path w="431164" h="758189">
                <a:moveTo>
                  <a:pt x="302256" y="630935"/>
                </a:moveTo>
                <a:lnTo>
                  <a:pt x="288671" y="630935"/>
                </a:lnTo>
                <a:lnTo>
                  <a:pt x="280416" y="650239"/>
                </a:lnTo>
                <a:lnTo>
                  <a:pt x="280543" y="649985"/>
                </a:lnTo>
                <a:lnTo>
                  <a:pt x="294351" y="649985"/>
                </a:lnTo>
                <a:lnTo>
                  <a:pt x="300355" y="635761"/>
                </a:lnTo>
                <a:lnTo>
                  <a:pt x="302256" y="630935"/>
                </a:lnTo>
                <a:close/>
              </a:path>
              <a:path w="431164" h="758189">
                <a:moveTo>
                  <a:pt x="325231" y="565149"/>
                </a:moveTo>
                <a:lnTo>
                  <a:pt x="312038" y="565149"/>
                </a:lnTo>
                <a:lnTo>
                  <a:pt x="304419" y="588644"/>
                </a:lnTo>
                <a:lnTo>
                  <a:pt x="296672" y="610488"/>
                </a:lnTo>
                <a:lnTo>
                  <a:pt x="288544" y="631062"/>
                </a:lnTo>
                <a:lnTo>
                  <a:pt x="288671" y="630935"/>
                </a:lnTo>
                <a:lnTo>
                  <a:pt x="302256" y="630935"/>
                </a:lnTo>
                <a:lnTo>
                  <a:pt x="308610" y="614806"/>
                </a:lnTo>
                <a:lnTo>
                  <a:pt x="316484" y="592581"/>
                </a:lnTo>
                <a:lnTo>
                  <a:pt x="324104" y="568959"/>
                </a:lnTo>
                <a:lnTo>
                  <a:pt x="325231" y="565149"/>
                </a:lnTo>
                <a:close/>
              </a:path>
              <a:path w="431164" h="758189">
                <a:moveTo>
                  <a:pt x="296672" y="610361"/>
                </a:moveTo>
                <a:close/>
              </a:path>
              <a:path w="431164" h="758189">
                <a:moveTo>
                  <a:pt x="304419" y="588390"/>
                </a:moveTo>
                <a:lnTo>
                  <a:pt x="304329" y="588644"/>
                </a:lnTo>
                <a:lnTo>
                  <a:pt x="304419" y="588390"/>
                </a:lnTo>
                <a:close/>
              </a:path>
              <a:path w="431164" h="758189">
                <a:moveTo>
                  <a:pt x="385931" y="76015"/>
                </a:moveTo>
                <a:lnTo>
                  <a:pt x="383286" y="139826"/>
                </a:lnTo>
                <a:lnTo>
                  <a:pt x="383216" y="140461"/>
                </a:lnTo>
                <a:lnTo>
                  <a:pt x="377951" y="208279"/>
                </a:lnTo>
                <a:lnTo>
                  <a:pt x="370713" y="275208"/>
                </a:lnTo>
                <a:lnTo>
                  <a:pt x="366522" y="307847"/>
                </a:lnTo>
                <a:lnTo>
                  <a:pt x="361823" y="339851"/>
                </a:lnTo>
                <a:lnTo>
                  <a:pt x="356743" y="371093"/>
                </a:lnTo>
                <a:lnTo>
                  <a:pt x="351282" y="401700"/>
                </a:lnTo>
                <a:lnTo>
                  <a:pt x="345567" y="431418"/>
                </a:lnTo>
                <a:lnTo>
                  <a:pt x="339471" y="460247"/>
                </a:lnTo>
                <a:lnTo>
                  <a:pt x="332994" y="488187"/>
                </a:lnTo>
                <a:lnTo>
                  <a:pt x="326263" y="514984"/>
                </a:lnTo>
                <a:lnTo>
                  <a:pt x="319278" y="540638"/>
                </a:lnTo>
                <a:lnTo>
                  <a:pt x="311912" y="565276"/>
                </a:lnTo>
                <a:lnTo>
                  <a:pt x="325231" y="565149"/>
                </a:lnTo>
                <a:lnTo>
                  <a:pt x="331470" y="544067"/>
                </a:lnTo>
                <a:lnTo>
                  <a:pt x="345313" y="491108"/>
                </a:lnTo>
                <a:lnTo>
                  <a:pt x="358013" y="433831"/>
                </a:lnTo>
                <a:lnTo>
                  <a:pt x="369316" y="373252"/>
                </a:lnTo>
                <a:lnTo>
                  <a:pt x="379095" y="309498"/>
                </a:lnTo>
                <a:lnTo>
                  <a:pt x="390525" y="209422"/>
                </a:lnTo>
                <a:lnTo>
                  <a:pt x="395859" y="140461"/>
                </a:lnTo>
                <a:lnTo>
                  <a:pt x="398623" y="76247"/>
                </a:lnTo>
                <a:lnTo>
                  <a:pt x="385931" y="76015"/>
                </a:lnTo>
                <a:close/>
              </a:path>
              <a:path w="431164" h="758189">
                <a:moveTo>
                  <a:pt x="319278" y="540511"/>
                </a:moveTo>
                <a:close/>
              </a:path>
              <a:path w="431164" h="758189">
                <a:moveTo>
                  <a:pt x="326263" y="514857"/>
                </a:moveTo>
                <a:close/>
              </a:path>
              <a:path w="431164" h="758189">
                <a:moveTo>
                  <a:pt x="332994" y="488060"/>
                </a:moveTo>
                <a:lnTo>
                  <a:pt x="332962" y="488187"/>
                </a:lnTo>
                <a:lnTo>
                  <a:pt x="332994" y="488060"/>
                </a:lnTo>
                <a:close/>
              </a:path>
              <a:path w="431164" h="758189">
                <a:moveTo>
                  <a:pt x="339471" y="460120"/>
                </a:moveTo>
                <a:close/>
              </a:path>
              <a:path w="431164" h="758189">
                <a:moveTo>
                  <a:pt x="345567" y="431291"/>
                </a:moveTo>
                <a:lnTo>
                  <a:pt x="345540" y="431418"/>
                </a:lnTo>
                <a:lnTo>
                  <a:pt x="345567" y="431291"/>
                </a:lnTo>
                <a:close/>
              </a:path>
              <a:path w="431164" h="758189">
                <a:moveTo>
                  <a:pt x="351282" y="401573"/>
                </a:moveTo>
                <a:close/>
              </a:path>
              <a:path w="431164" h="758189">
                <a:moveTo>
                  <a:pt x="361823" y="339724"/>
                </a:moveTo>
                <a:close/>
              </a:path>
              <a:path w="431164" h="758189">
                <a:moveTo>
                  <a:pt x="366522" y="307720"/>
                </a:moveTo>
                <a:close/>
              </a:path>
              <a:path w="431164" h="758189">
                <a:moveTo>
                  <a:pt x="370713" y="275081"/>
                </a:moveTo>
                <a:close/>
              </a:path>
              <a:path w="431164" h="758189">
                <a:moveTo>
                  <a:pt x="377951" y="208152"/>
                </a:moveTo>
                <a:lnTo>
                  <a:pt x="377938" y="208279"/>
                </a:lnTo>
                <a:lnTo>
                  <a:pt x="377951" y="208152"/>
                </a:lnTo>
                <a:close/>
              </a:path>
              <a:path w="431164" h="758189">
                <a:moveTo>
                  <a:pt x="383286" y="139572"/>
                </a:moveTo>
                <a:lnTo>
                  <a:pt x="383266" y="139826"/>
                </a:lnTo>
                <a:lnTo>
                  <a:pt x="383286" y="139572"/>
                </a:lnTo>
                <a:close/>
              </a:path>
              <a:path w="431164" h="758189">
                <a:moveTo>
                  <a:pt x="424165" y="63245"/>
                </a:moveTo>
                <a:lnTo>
                  <a:pt x="386461" y="63245"/>
                </a:lnTo>
                <a:lnTo>
                  <a:pt x="399161" y="63753"/>
                </a:lnTo>
                <a:lnTo>
                  <a:pt x="398623" y="76247"/>
                </a:lnTo>
                <a:lnTo>
                  <a:pt x="430657" y="76834"/>
                </a:lnTo>
                <a:lnTo>
                  <a:pt x="424165" y="63245"/>
                </a:lnTo>
                <a:close/>
              </a:path>
              <a:path w="431164" h="758189">
                <a:moveTo>
                  <a:pt x="386461" y="63245"/>
                </a:moveTo>
                <a:lnTo>
                  <a:pt x="385931" y="76015"/>
                </a:lnTo>
                <a:lnTo>
                  <a:pt x="398623" y="76247"/>
                </a:lnTo>
                <a:lnTo>
                  <a:pt x="399161" y="63753"/>
                </a:lnTo>
                <a:lnTo>
                  <a:pt x="386461" y="63245"/>
                </a:lnTo>
                <a:close/>
              </a:path>
              <a:path w="431164" h="758189">
                <a:moveTo>
                  <a:pt x="393954" y="0"/>
                </a:moveTo>
                <a:lnTo>
                  <a:pt x="354457" y="75437"/>
                </a:lnTo>
                <a:lnTo>
                  <a:pt x="385931" y="76015"/>
                </a:lnTo>
                <a:lnTo>
                  <a:pt x="386461" y="63245"/>
                </a:lnTo>
                <a:lnTo>
                  <a:pt x="424165" y="63245"/>
                </a:lnTo>
                <a:lnTo>
                  <a:pt x="39395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04617" y="4094733"/>
            <a:ext cx="1802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b="1" i="1" spc="15" baseline="13888" dirty="0">
                <a:solidFill>
                  <a:srgbClr val="7E7E7E"/>
                </a:solidFill>
                <a:latin typeface="Arial"/>
                <a:cs typeface="Arial"/>
              </a:rPr>
              <a:t>V</a:t>
            </a:r>
            <a:r>
              <a:rPr sz="1300" b="1" spc="10" dirty="0">
                <a:solidFill>
                  <a:srgbClr val="7E7E7E"/>
                </a:solidFill>
                <a:latin typeface="Arial"/>
                <a:cs typeface="Arial"/>
              </a:rPr>
              <a:t>GSn</a:t>
            </a:r>
            <a:r>
              <a:rPr sz="1300" b="1" spc="17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000" b="1" spc="-7" baseline="13888" dirty="0">
                <a:solidFill>
                  <a:srgbClr val="7E7E7E"/>
                </a:solidFill>
                <a:latin typeface="Arial"/>
                <a:cs typeface="Arial"/>
              </a:rPr>
              <a:t>=</a:t>
            </a:r>
            <a:r>
              <a:rPr sz="3000" b="1" spc="-37" baseline="13888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000" b="1" i="1" spc="15" baseline="13888" dirty="0">
                <a:solidFill>
                  <a:srgbClr val="7E7E7E"/>
                </a:solidFill>
                <a:latin typeface="Arial"/>
                <a:cs typeface="Arial"/>
              </a:rPr>
              <a:t>V</a:t>
            </a:r>
            <a:r>
              <a:rPr sz="1300" b="1" spc="10" dirty="0">
                <a:solidFill>
                  <a:srgbClr val="7E7E7E"/>
                </a:solidFill>
                <a:latin typeface="Arial"/>
                <a:cs typeface="Arial"/>
              </a:rPr>
              <a:t>DD</a:t>
            </a:r>
            <a:r>
              <a:rPr sz="1300" b="1" spc="18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000" b="1" spc="-7" baseline="13888" dirty="0">
                <a:solidFill>
                  <a:srgbClr val="7E7E7E"/>
                </a:solidFill>
                <a:latin typeface="Arial"/>
                <a:cs typeface="Arial"/>
              </a:rPr>
              <a:t>-</a:t>
            </a:r>
            <a:r>
              <a:rPr sz="3000" b="1" spc="-30" baseline="13888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000" b="1" i="1" spc="7" baseline="13888" dirty="0">
                <a:solidFill>
                  <a:srgbClr val="7E7E7E"/>
                </a:solidFill>
                <a:latin typeface="Arial"/>
                <a:cs typeface="Arial"/>
              </a:rPr>
              <a:t>V</a:t>
            </a:r>
            <a:r>
              <a:rPr sz="1300" b="1" spc="5" dirty="0">
                <a:solidFill>
                  <a:srgbClr val="7E7E7E"/>
                </a:solidFill>
                <a:latin typeface="Arial"/>
                <a:cs typeface="Arial"/>
              </a:rPr>
              <a:t>Y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07A7783-2590-943F-E662-589F0B61FE45}"/>
              </a:ext>
            </a:extLst>
          </p:cNvPr>
          <p:cNvSpPr/>
          <p:nvPr/>
        </p:nvSpPr>
        <p:spPr>
          <a:xfrm>
            <a:off x="4305682" y="5870907"/>
            <a:ext cx="6024371" cy="625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考虑当</a:t>
            </a:r>
            <a:r>
              <a:rPr lang="en-US" altLang="zh-CN" sz="2800" dirty="0"/>
              <a:t>TG</a:t>
            </a:r>
            <a:r>
              <a:rPr lang="zh-CN" altLang="en-US" sz="2800" dirty="0"/>
              <a:t>用于上拉时的等效电阻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B090DA1-5126-2883-6B6C-CC9BB34DE596}"/>
                  </a:ext>
                </a:extLst>
              </p:cNvPr>
              <p:cNvSpPr txBox="1"/>
              <p:nvPr/>
            </p:nvSpPr>
            <p:spPr>
              <a:xfrm>
                <a:off x="1176147" y="5686263"/>
                <a:ext cx="2442720" cy="9485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𝑻𝑮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B090DA1-5126-2883-6B6C-CC9BB34DE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147" y="5686263"/>
                <a:ext cx="2442720" cy="9485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灯片编号占位符 24">
            <a:extLst>
              <a:ext uri="{FF2B5EF4-FFF2-40B4-BE49-F238E27FC236}">
                <a16:creationId xmlns:a16="http://schemas.microsoft.com/office/drawing/2014/main" id="{7EAC5E59-917E-82D9-512B-CA64FA644E8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7814" y="254838"/>
            <a:ext cx="6196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Equivalent</a:t>
            </a:r>
            <a:r>
              <a:rPr spc="-55" dirty="0"/>
              <a:t> </a:t>
            </a:r>
            <a:r>
              <a:rPr dirty="0"/>
              <a:t>Resistance</a:t>
            </a:r>
            <a:r>
              <a:rPr spc="-5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TG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93128" y="3578618"/>
            <a:ext cx="347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TG</a:t>
            </a:r>
            <a:r>
              <a:rPr sz="18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with</a:t>
            </a:r>
            <a:r>
              <a:rPr sz="18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equal</a:t>
            </a:r>
            <a:r>
              <a:rPr sz="18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PMOS</a:t>
            </a:r>
            <a:r>
              <a:rPr sz="18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and</a:t>
            </a:r>
            <a:r>
              <a:rPr sz="18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NMOS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49928" y="1039956"/>
            <a:ext cx="7381506" cy="15414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635" marR="5080" indent="-1985010">
              <a:lnSpc>
                <a:spcPct val="125000"/>
              </a:lnSpc>
              <a:spcBef>
                <a:spcPts val="100"/>
              </a:spcBef>
            </a:pP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KEY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:</a:t>
            </a:r>
            <a:r>
              <a:rPr sz="20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004099"/>
                </a:solidFill>
                <a:latin typeface="Arial"/>
                <a:cs typeface="Arial"/>
              </a:rPr>
              <a:t>We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need</a:t>
            </a:r>
            <a:r>
              <a:rPr sz="20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to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consider</a:t>
            </a:r>
            <a:r>
              <a:rPr sz="20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the penalty</a:t>
            </a:r>
            <a:r>
              <a:rPr sz="20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for</a:t>
            </a:r>
            <a:r>
              <a:rPr sz="20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weak transition: </a:t>
            </a:r>
            <a:r>
              <a:rPr sz="2000" b="1" spc="-54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NMOS-PUN</a:t>
            </a:r>
            <a:r>
              <a:rPr sz="2000" b="1" spc="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&amp; PMOS-PDN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*In</a:t>
            </a:r>
            <a:r>
              <a:rPr sz="2000" b="1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sz="2000" b="1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course,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we</a:t>
            </a:r>
            <a:r>
              <a:rPr sz="2000" b="1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assume penalty</a:t>
            </a:r>
            <a:r>
              <a:rPr sz="2000" b="1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factor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2100" b="1" i="1" spc="-70" dirty="0">
                <a:solidFill>
                  <a:srgbClr val="FF0000"/>
                </a:solidFill>
                <a:latin typeface="Symbol"/>
                <a:cs typeface="Symbol"/>
              </a:rPr>
              <a:t></a:t>
            </a:r>
            <a:r>
              <a:rPr sz="2100" b="1" i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000" b="1" i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lang="en-US" sz="2000" b="1" i="1" spc="-5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lang="zh-CN" altLang="en-US" sz="2000" b="1" i="1" spc="-5" dirty="0">
                <a:solidFill>
                  <a:srgbClr val="FF0000"/>
                </a:solidFill>
                <a:latin typeface="Arial"/>
                <a:cs typeface="Arial"/>
              </a:rPr>
              <a:t>由于在这些情况下，相应的等效电阻都会更大，所以加入</a:t>
            </a:r>
            <a:r>
              <a:rPr lang="zh-CN" altLang="en-US" sz="2000" b="1" i="1" spc="-70" dirty="0">
                <a:solidFill>
                  <a:srgbClr val="FF0000"/>
                </a:solidFill>
                <a:latin typeface="Symbol"/>
                <a:cs typeface="Symbol"/>
              </a:rPr>
              <a:t>来模拟</a:t>
            </a:r>
            <a:endParaRPr lang="en-US" sz="2000" b="1" i="1" spc="-5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9928" y="2656841"/>
            <a:ext cx="32912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"/>
              <a:tabLst>
                <a:tab pos="355600" algn="l"/>
              </a:tabLst>
            </a:pP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PUN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Strong PMOS,</a:t>
            </a:r>
            <a:r>
              <a:rPr sz="2000" b="1" spc="-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004099"/>
                </a:solidFill>
                <a:latin typeface="Arial"/>
                <a:cs typeface="Arial"/>
              </a:rPr>
              <a:t>Weak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NMOS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7208" y="3521285"/>
            <a:ext cx="1923720" cy="158721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190997" y="3850388"/>
            <a:ext cx="10147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004099"/>
                </a:solidFill>
                <a:latin typeface="Arial"/>
                <a:cs typeface="Arial"/>
              </a:rPr>
              <a:t>W</a:t>
            </a:r>
            <a:r>
              <a:rPr sz="2000" b="1" i="1" spc="-5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–</a:t>
            </a:r>
            <a:r>
              <a:rPr sz="2000" b="1" spc="-4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2</a:t>
            </a:r>
            <a:r>
              <a:rPr sz="2000" b="1" i="1" dirty="0">
                <a:solidFill>
                  <a:srgbClr val="004099"/>
                </a:solidFill>
                <a:latin typeface="Arial"/>
                <a:cs typeface="Arial"/>
              </a:rPr>
              <a:t>R</a:t>
            </a:r>
            <a:r>
              <a:rPr sz="1950" b="1" baseline="-21367" dirty="0">
                <a:solidFill>
                  <a:srgbClr val="004099"/>
                </a:solidFill>
                <a:latin typeface="Arial"/>
                <a:cs typeface="Arial"/>
              </a:rPr>
              <a:t>0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90997" y="4623563"/>
            <a:ext cx="10344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solidFill>
                  <a:srgbClr val="004099"/>
                </a:solidFill>
                <a:latin typeface="Arial"/>
                <a:cs typeface="Arial"/>
              </a:rPr>
              <a:t>W</a:t>
            </a:r>
            <a:r>
              <a:rPr sz="2000" b="1" i="1" spc="-4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–</a:t>
            </a:r>
            <a:r>
              <a:rPr sz="2000" b="1" spc="-3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4099"/>
                </a:solidFill>
                <a:latin typeface="Symbol"/>
                <a:cs typeface="Symbol"/>
              </a:rPr>
              <a:t></a:t>
            </a:r>
            <a:r>
              <a:rPr sz="2000" b="1" i="1" dirty="0">
                <a:solidFill>
                  <a:srgbClr val="004099"/>
                </a:solidFill>
                <a:latin typeface="Arial"/>
                <a:cs typeface="Arial"/>
              </a:rPr>
              <a:t>R</a:t>
            </a:r>
            <a:r>
              <a:rPr sz="1950" b="1" baseline="-21367" dirty="0">
                <a:solidFill>
                  <a:srgbClr val="004099"/>
                </a:solidFill>
                <a:latin typeface="Arial"/>
                <a:cs typeface="Arial"/>
              </a:rPr>
              <a:t>0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91678" y="2741932"/>
            <a:ext cx="3291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"/>
              <a:tabLst>
                <a:tab pos="355600" algn="l"/>
              </a:tabLst>
            </a:pP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PDN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Strong</a:t>
            </a:r>
            <a:r>
              <a:rPr sz="2000" b="1" spc="-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NMOS,</a:t>
            </a:r>
            <a:r>
              <a:rPr sz="2000" b="1" spc="-15" dirty="0">
                <a:solidFill>
                  <a:srgbClr val="00AF50"/>
                </a:solidFill>
                <a:latin typeface="Arial"/>
                <a:cs typeface="Arial"/>
              </a:rPr>
              <a:t> Weak </a:t>
            </a: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PMOS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32166" y="3519761"/>
            <a:ext cx="1923720" cy="1587215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9306814" y="3880867"/>
            <a:ext cx="12401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solidFill>
                  <a:srgbClr val="00AF50"/>
                </a:solidFill>
                <a:latin typeface="Arial"/>
                <a:cs typeface="Arial"/>
              </a:rPr>
              <a:t>W</a:t>
            </a:r>
            <a:r>
              <a:rPr sz="2000" b="1" i="1" spc="-4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–</a:t>
            </a:r>
            <a:r>
              <a:rPr sz="2000" b="1" spc="-4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AF50"/>
                </a:solidFill>
                <a:latin typeface="Symbol"/>
                <a:cs typeface="Symbol"/>
              </a:rPr>
              <a:t></a:t>
            </a:r>
            <a:r>
              <a:rPr sz="2000" b="1" dirty="0">
                <a:solidFill>
                  <a:srgbClr val="00AF50"/>
                </a:solidFill>
                <a:latin typeface="Arial"/>
                <a:cs typeface="Arial"/>
              </a:rPr>
              <a:t>2</a:t>
            </a:r>
            <a:r>
              <a:rPr sz="2000" b="1" i="1" dirty="0">
                <a:solidFill>
                  <a:srgbClr val="00AF50"/>
                </a:solidFill>
                <a:latin typeface="Arial"/>
                <a:cs typeface="Arial"/>
              </a:rPr>
              <a:t>R</a:t>
            </a:r>
            <a:r>
              <a:rPr sz="1950" b="1" baseline="-21367" dirty="0">
                <a:solidFill>
                  <a:srgbClr val="00AF50"/>
                </a:solidFill>
                <a:latin typeface="Arial"/>
                <a:cs typeface="Arial"/>
              </a:rPr>
              <a:t>0</a:t>
            </a:r>
            <a:endParaRPr sz="1950" baseline="-21367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06814" y="4652266"/>
            <a:ext cx="87439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solidFill>
                  <a:srgbClr val="00AF50"/>
                </a:solidFill>
                <a:latin typeface="Arial"/>
                <a:cs typeface="Arial"/>
              </a:rPr>
              <a:t>W</a:t>
            </a:r>
            <a:r>
              <a:rPr sz="2000" b="1" i="1" spc="-5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–</a:t>
            </a:r>
            <a:r>
              <a:rPr sz="2000" b="1" spc="-4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i="1" spc="5" dirty="0">
                <a:solidFill>
                  <a:srgbClr val="00AF50"/>
                </a:solidFill>
                <a:latin typeface="Arial"/>
                <a:cs typeface="Arial"/>
              </a:rPr>
              <a:t>R</a:t>
            </a:r>
            <a:r>
              <a:rPr sz="1950" b="1" spc="7" baseline="-21367" dirty="0">
                <a:solidFill>
                  <a:srgbClr val="00AF50"/>
                </a:solidFill>
                <a:latin typeface="Arial"/>
                <a:cs typeface="Arial"/>
              </a:rPr>
              <a:t>0</a:t>
            </a:r>
            <a:endParaRPr sz="1950" baseline="-21367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306570" y="5217384"/>
            <a:ext cx="1960880" cy="784860"/>
          </a:xfrm>
          <a:custGeom>
            <a:avLst/>
            <a:gdLst/>
            <a:ahLst/>
            <a:cxnLst/>
            <a:rect l="l" t="t" r="r" b="b"/>
            <a:pathLst>
              <a:path w="1960879" h="784860">
                <a:moveTo>
                  <a:pt x="1960626" y="0"/>
                </a:moveTo>
                <a:lnTo>
                  <a:pt x="0" y="0"/>
                </a:lnTo>
                <a:lnTo>
                  <a:pt x="0" y="784860"/>
                </a:lnTo>
                <a:lnTo>
                  <a:pt x="1960626" y="784860"/>
                </a:lnTo>
                <a:lnTo>
                  <a:pt x="1960626" y="0"/>
                </a:lnTo>
                <a:close/>
              </a:path>
            </a:pathLst>
          </a:custGeom>
          <a:solidFill>
            <a:srgbClr val="D0EC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545331" y="5306537"/>
            <a:ext cx="1483360" cy="649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000" b="1" i="1" spc="22" baseline="13888" dirty="0">
                <a:solidFill>
                  <a:srgbClr val="004099"/>
                </a:solidFill>
                <a:latin typeface="Arial"/>
                <a:cs typeface="Arial"/>
              </a:rPr>
              <a:t>R</a:t>
            </a:r>
            <a:r>
              <a:rPr sz="1300" b="1" i="1" spc="15" dirty="0">
                <a:solidFill>
                  <a:srgbClr val="004099"/>
                </a:solidFill>
                <a:latin typeface="Arial"/>
                <a:cs typeface="Arial"/>
              </a:rPr>
              <a:t>ON,PUN</a:t>
            </a:r>
            <a:r>
              <a:rPr sz="1300" b="1" i="1" spc="17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spc="-7" baseline="13888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3000" b="1" spc="-60" baseline="13888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i="1" spc="7" baseline="13888" dirty="0">
                <a:solidFill>
                  <a:srgbClr val="004099"/>
                </a:solidFill>
                <a:latin typeface="Arial"/>
                <a:cs typeface="Arial"/>
              </a:rPr>
              <a:t>R</a:t>
            </a:r>
            <a:r>
              <a:rPr sz="1300" b="1" spc="5" dirty="0">
                <a:solidFill>
                  <a:srgbClr val="004099"/>
                </a:solidFill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(</a:t>
            </a:r>
            <a:r>
              <a:rPr sz="2000" b="1" spc="-5" dirty="0">
                <a:solidFill>
                  <a:srgbClr val="004099"/>
                </a:solidFill>
                <a:latin typeface="Symbol"/>
                <a:cs typeface="Symbol"/>
              </a:rPr>
              <a:t>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=2)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629397" y="5214336"/>
            <a:ext cx="1960880" cy="784860"/>
          </a:xfrm>
          <a:custGeom>
            <a:avLst/>
            <a:gdLst/>
            <a:ahLst/>
            <a:cxnLst/>
            <a:rect l="l" t="t" r="r" b="b"/>
            <a:pathLst>
              <a:path w="1960879" h="784860">
                <a:moveTo>
                  <a:pt x="1960626" y="0"/>
                </a:moveTo>
                <a:lnTo>
                  <a:pt x="0" y="0"/>
                </a:lnTo>
                <a:lnTo>
                  <a:pt x="0" y="784860"/>
                </a:lnTo>
                <a:lnTo>
                  <a:pt x="1960626" y="784860"/>
                </a:lnTo>
                <a:lnTo>
                  <a:pt x="1960626" y="0"/>
                </a:lnTo>
                <a:close/>
              </a:path>
            </a:pathLst>
          </a:custGeom>
          <a:solidFill>
            <a:srgbClr val="B8F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692388" y="5303743"/>
            <a:ext cx="1836420" cy="649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07695" marR="30480" indent="-570230">
              <a:lnSpc>
                <a:spcPts val="2510"/>
              </a:lnSpc>
              <a:spcBef>
                <a:spcPts val="90"/>
              </a:spcBef>
            </a:pPr>
            <a:r>
              <a:rPr sz="3000" b="1" i="1" spc="22" baseline="13888" dirty="0">
                <a:solidFill>
                  <a:srgbClr val="00AF50"/>
                </a:solidFill>
                <a:latin typeface="Arial"/>
                <a:cs typeface="Arial"/>
              </a:rPr>
              <a:t>R</a:t>
            </a:r>
            <a:r>
              <a:rPr sz="1300" b="1" i="1" spc="15" dirty="0">
                <a:solidFill>
                  <a:srgbClr val="00AF50"/>
                </a:solidFill>
                <a:latin typeface="Arial"/>
                <a:cs typeface="Arial"/>
              </a:rPr>
              <a:t>ON,PDN</a:t>
            </a:r>
            <a:r>
              <a:rPr sz="1300" b="1" i="1" spc="16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3000" b="1" spc="-7" baseline="13888" dirty="0">
                <a:solidFill>
                  <a:srgbClr val="00AF50"/>
                </a:solidFill>
                <a:latin typeface="Arial"/>
                <a:cs typeface="Arial"/>
              </a:rPr>
              <a:t>=</a:t>
            </a:r>
            <a:r>
              <a:rPr sz="3000" b="1" spc="-75" baseline="13888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3000" b="1" baseline="13888" dirty="0">
                <a:solidFill>
                  <a:srgbClr val="00AF50"/>
                </a:solidFill>
                <a:latin typeface="Arial"/>
                <a:cs typeface="Arial"/>
              </a:rPr>
              <a:t>0.8</a:t>
            </a:r>
            <a:r>
              <a:rPr sz="3000" b="1" i="1" baseline="13888" dirty="0">
                <a:solidFill>
                  <a:srgbClr val="00AF50"/>
                </a:solidFill>
                <a:latin typeface="Arial"/>
                <a:cs typeface="Arial"/>
              </a:rPr>
              <a:t>R</a:t>
            </a:r>
            <a:r>
              <a:rPr sz="1300" b="1" dirty="0">
                <a:solidFill>
                  <a:srgbClr val="00AF50"/>
                </a:solidFill>
                <a:latin typeface="Arial"/>
                <a:cs typeface="Arial"/>
              </a:rPr>
              <a:t>0 </a:t>
            </a:r>
            <a:r>
              <a:rPr sz="1300" b="1" spc="-34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(</a:t>
            </a:r>
            <a:r>
              <a:rPr sz="2000" b="1" spc="-5" dirty="0">
                <a:solidFill>
                  <a:srgbClr val="00AF50"/>
                </a:solidFill>
                <a:latin typeface="Symbol"/>
                <a:cs typeface="Symbol"/>
              </a:rPr>
              <a:t></a:t>
            </a: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=2)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339587" y="5503895"/>
            <a:ext cx="2230755" cy="224790"/>
            <a:chOff x="6312408" y="5677661"/>
            <a:chExt cx="2230755" cy="224790"/>
          </a:xfrm>
        </p:grpSpPr>
        <p:sp>
          <p:nvSpPr>
            <p:cNvPr id="27" name="object 27"/>
            <p:cNvSpPr/>
            <p:nvPr/>
          </p:nvSpPr>
          <p:spPr>
            <a:xfrm>
              <a:off x="6318885" y="5684138"/>
              <a:ext cx="2217420" cy="212090"/>
            </a:xfrm>
            <a:custGeom>
              <a:avLst/>
              <a:gdLst/>
              <a:ahLst/>
              <a:cxnLst/>
              <a:rect l="l" t="t" r="r" b="b"/>
              <a:pathLst>
                <a:path w="2217420" h="212089">
                  <a:moveTo>
                    <a:pt x="2111501" y="0"/>
                  </a:moveTo>
                  <a:lnTo>
                    <a:pt x="2111501" y="52959"/>
                  </a:lnTo>
                  <a:lnTo>
                    <a:pt x="105917" y="52959"/>
                  </a:lnTo>
                  <a:lnTo>
                    <a:pt x="105917" y="0"/>
                  </a:lnTo>
                  <a:lnTo>
                    <a:pt x="0" y="105918"/>
                  </a:lnTo>
                  <a:lnTo>
                    <a:pt x="105917" y="211836"/>
                  </a:lnTo>
                  <a:lnTo>
                    <a:pt x="105917" y="158877"/>
                  </a:lnTo>
                  <a:lnTo>
                    <a:pt x="2111501" y="158877"/>
                  </a:lnTo>
                  <a:lnTo>
                    <a:pt x="2111501" y="211836"/>
                  </a:lnTo>
                  <a:lnTo>
                    <a:pt x="2217419" y="105918"/>
                  </a:lnTo>
                  <a:lnTo>
                    <a:pt x="2111501" y="0"/>
                  </a:lnTo>
                  <a:close/>
                </a:path>
              </a:pathLst>
            </a:custGeom>
            <a:solidFill>
              <a:srgbClr val="D0EC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18885" y="5684138"/>
              <a:ext cx="2217420" cy="212090"/>
            </a:xfrm>
            <a:custGeom>
              <a:avLst/>
              <a:gdLst/>
              <a:ahLst/>
              <a:cxnLst/>
              <a:rect l="l" t="t" r="r" b="b"/>
              <a:pathLst>
                <a:path w="2217420" h="212089">
                  <a:moveTo>
                    <a:pt x="0" y="105918"/>
                  </a:moveTo>
                  <a:lnTo>
                    <a:pt x="105917" y="0"/>
                  </a:lnTo>
                  <a:lnTo>
                    <a:pt x="105917" y="52959"/>
                  </a:lnTo>
                  <a:lnTo>
                    <a:pt x="2111501" y="52959"/>
                  </a:lnTo>
                  <a:lnTo>
                    <a:pt x="2111501" y="0"/>
                  </a:lnTo>
                  <a:lnTo>
                    <a:pt x="2217419" y="105918"/>
                  </a:lnTo>
                  <a:lnTo>
                    <a:pt x="2111501" y="211836"/>
                  </a:lnTo>
                  <a:lnTo>
                    <a:pt x="2111501" y="158877"/>
                  </a:lnTo>
                  <a:lnTo>
                    <a:pt x="105917" y="158877"/>
                  </a:lnTo>
                  <a:lnTo>
                    <a:pt x="105917" y="211836"/>
                  </a:lnTo>
                  <a:lnTo>
                    <a:pt x="0" y="105918"/>
                  </a:lnTo>
                  <a:close/>
                </a:path>
              </a:pathLst>
            </a:custGeom>
            <a:ln w="12954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553200" y="5168362"/>
            <a:ext cx="1651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Equal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Strength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70700" y="5655280"/>
            <a:ext cx="980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b="1" i="1" spc="-7" baseline="-20833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1800" b="1" i="1" spc="195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~</a:t>
            </a:r>
            <a:r>
              <a:rPr sz="18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 baseline="-20833">
              <a:latin typeface="Arial"/>
              <a:cs typeface="Arial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75582FC0-D6B1-58B1-008C-FE90FB06F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376" y="1219073"/>
            <a:ext cx="2163318" cy="22339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C63EF49-75E7-13A0-755C-3795F8545A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157" y="4019804"/>
            <a:ext cx="2575625" cy="196420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0D227E28-0A0F-FD58-2EC8-62E5988ACF06}"/>
              </a:ext>
            </a:extLst>
          </p:cNvPr>
          <p:cNvSpPr/>
          <p:nvPr/>
        </p:nvSpPr>
        <p:spPr>
          <a:xfrm>
            <a:off x="4905445" y="6187601"/>
            <a:ext cx="4946510" cy="4155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粗略地近似，将其视为相等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B96623E-6E0C-F45B-6066-B34EDFE97A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0382" y="298581"/>
            <a:ext cx="6071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Logical</a:t>
            </a:r>
            <a:r>
              <a:rPr spc="-25" dirty="0"/>
              <a:t> </a:t>
            </a:r>
            <a:r>
              <a:rPr spc="-5" dirty="0"/>
              <a:t>Efforts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a</a:t>
            </a:r>
            <a:r>
              <a:rPr spc="-10" dirty="0"/>
              <a:t> </a:t>
            </a:r>
            <a:r>
              <a:rPr dirty="0"/>
              <a:t>TG</a:t>
            </a:r>
            <a:r>
              <a:rPr spc="-5" dirty="0"/>
              <a:t> Gate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710429" y="1437524"/>
            <a:ext cx="63550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KEY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:</a:t>
            </a:r>
            <a:r>
              <a:rPr sz="2000" b="1" spc="-6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70" dirty="0">
                <a:solidFill>
                  <a:srgbClr val="004099"/>
                </a:solidFill>
                <a:latin typeface="Arial"/>
                <a:cs typeface="Arial"/>
              </a:rPr>
              <a:t>ALWAYS</a:t>
            </a:r>
            <a:r>
              <a:rPr sz="2000" b="1" spc="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trace back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to </a:t>
            </a:r>
            <a:r>
              <a:rPr sz="2000" b="1" i="1" spc="10" dirty="0">
                <a:solidFill>
                  <a:srgbClr val="004099"/>
                </a:solidFill>
                <a:latin typeface="Arial"/>
                <a:cs typeface="Arial"/>
              </a:rPr>
              <a:t>V</a:t>
            </a:r>
            <a:r>
              <a:rPr sz="1950" b="1" spc="15" baseline="-21367" dirty="0">
                <a:solidFill>
                  <a:srgbClr val="004099"/>
                </a:solidFill>
                <a:latin typeface="Arial"/>
                <a:cs typeface="Arial"/>
              </a:rPr>
              <a:t>DD</a:t>
            </a:r>
            <a:r>
              <a:rPr sz="1950" b="1" spc="292" baseline="-21367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(PUN) or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GND(PDN) </a:t>
            </a:r>
            <a:r>
              <a:rPr sz="2000" b="1" spc="-54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to form a complete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charge/discharge</a:t>
            </a:r>
            <a:r>
              <a:rPr sz="20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path!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29302" y="2293250"/>
            <a:ext cx="23577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355600" algn="l"/>
              </a:tabLst>
            </a:pP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PUN</a:t>
            </a:r>
            <a:r>
              <a:rPr sz="2000" b="1" spc="-3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Gate</a:t>
            </a:r>
            <a:r>
              <a:rPr sz="2000" b="1" spc="-5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Sizing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00600" y="2771279"/>
            <a:ext cx="6741795" cy="400050"/>
          </a:xfrm>
          <a:prstGeom prst="rect">
            <a:avLst/>
          </a:prstGeom>
          <a:solidFill>
            <a:srgbClr val="D0ECF6"/>
          </a:solidFill>
        </p:spPr>
        <p:txBody>
          <a:bodyPr vert="horz" wrap="square" lIns="0" tIns="102235" rIns="0" bIns="0" rtlCol="0">
            <a:spAutoFit/>
          </a:bodyPr>
          <a:lstStyle/>
          <a:p>
            <a:pPr marL="402590">
              <a:lnSpc>
                <a:spcPts val="2345"/>
              </a:lnSpc>
              <a:spcBef>
                <a:spcPts val="805"/>
              </a:spcBef>
            </a:pPr>
            <a:r>
              <a:rPr sz="3000" b="1" i="1" spc="15" baseline="13888" dirty="0">
                <a:solidFill>
                  <a:srgbClr val="004099"/>
                </a:solidFill>
                <a:latin typeface="Arial"/>
                <a:cs typeface="Arial"/>
              </a:rPr>
              <a:t>R</a:t>
            </a:r>
            <a:r>
              <a:rPr sz="1300" b="1" i="1" spc="10" dirty="0">
                <a:solidFill>
                  <a:srgbClr val="004099"/>
                </a:solidFill>
                <a:latin typeface="Arial"/>
                <a:cs typeface="Arial"/>
              </a:rPr>
              <a:t>ON,M2</a:t>
            </a:r>
            <a:r>
              <a:rPr sz="1300" b="1" i="1" spc="2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spc="-7" baseline="13888" dirty="0">
                <a:solidFill>
                  <a:srgbClr val="004099"/>
                </a:solidFill>
                <a:latin typeface="Arial"/>
                <a:cs typeface="Arial"/>
              </a:rPr>
              <a:t>+</a:t>
            </a:r>
            <a:r>
              <a:rPr sz="3000" b="1" spc="-30" baseline="13888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i="1" spc="22" baseline="13888" dirty="0">
                <a:solidFill>
                  <a:srgbClr val="004099"/>
                </a:solidFill>
                <a:latin typeface="Arial"/>
                <a:cs typeface="Arial"/>
              </a:rPr>
              <a:t>R</a:t>
            </a:r>
            <a:r>
              <a:rPr sz="1300" b="1" i="1" spc="15" dirty="0">
                <a:solidFill>
                  <a:srgbClr val="004099"/>
                </a:solidFill>
                <a:latin typeface="Arial"/>
                <a:cs typeface="Arial"/>
              </a:rPr>
              <a:t>ON,TG</a:t>
            </a:r>
            <a:r>
              <a:rPr sz="1300" b="1" i="1" spc="3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spc="-7" baseline="13888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3000" b="1" spc="-22" baseline="13888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i="1" spc="7" baseline="13888" dirty="0">
                <a:solidFill>
                  <a:srgbClr val="004099"/>
                </a:solidFill>
                <a:latin typeface="Arial"/>
                <a:cs typeface="Arial"/>
              </a:rPr>
              <a:t>R</a:t>
            </a:r>
            <a:r>
              <a:rPr sz="1300" b="1" spc="5" dirty="0">
                <a:solidFill>
                  <a:srgbClr val="004099"/>
                </a:solidFill>
                <a:latin typeface="Arial"/>
                <a:cs typeface="Arial"/>
              </a:rPr>
              <a:t>0</a:t>
            </a:r>
            <a:r>
              <a:rPr sz="1300" b="1" spc="19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spc="-7" baseline="13888" dirty="0">
                <a:solidFill>
                  <a:srgbClr val="004099"/>
                </a:solidFill>
                <a:latin typeface="Symbol"/>
                <a:cs typeface="Symbol"/>
              </a:rPr>
              <a:t></a:t>
            </a:r>
            <a:r>
              <a:rPr sz="3000" b="1" spc="67" baseline="13888" dirty="0">
                <a:solidFill>
                  <a:srgbClr val="004099"/>
                </a:solidFill>
                <a:latin typeface="Times New Roman"/>
                <a:cs typeface="Times New Roman"/>
              </a:rPr>
              <a:t> </a:t>
            </a:r>
            <a:r>
              <a:rPr sz="3000" b="1" i="1" spc="22" baseline="13888" dirty="0">
                <a:solidFill>
                  <a:srgbClr val="004099"/>
                </a:solidFill>
                <a:latin typeface="Arial"/>
                <a:cs typeface="Arial"/>
              </a:rPr>
              <a:t>R</a:t>
            </a:r>
            <a:r>
              <a:rPr sz="1300" b="1" i="1" spc="15" dirty="0">
                <a:solidFill>
                  <a:srgbClr val="004099"/>
                </a:solidFill>
                <a:latin typeface="Arial"/>
                <a:cs typeface="Arial"/>
              </a:rPr>
              <a:t>ON,TG</a:t>
            </a:r>
            <a:r>
              <a:rPr sz="1300" b="1" i="1" spc="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spc="-7" baseline="13888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3000" b="1" spc="-22" baseline="13888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i="1" baseline="13888" dirty="0">
                <a:solidFill>
                  <a:srgbClr val="004099"/>
                </a:solidFill>
                <a:latin typeface="Arial"/>
                <a:cs typeface="Arial"/>
              </a:rPr>
              <a:t>R</a:t>
            </a:r>
            <a:r>
              <a:rPr sz="1300" b="1" dirty="0">
                <a:solidFill>
                  <a:srgbClr val="004099"/>
                </a:solidFill>
                <a:latin typeface="Arial"/>
                <a:cs typeface="Arial"/>
              </a:rPr>
              <a:t>0</a:t>
            </a:r>
            <a:r>
              <a:rPr sz="3000" b="1" baseline="13888" dirty="0">
                <a:solidFill>
                  <a:srgbClr val="004099"/>
                </a:solidFill>
                <a:latin typeface="Arial"/>
                <a:cs typeface="Arial"/>
              </a:rPr>
              <a:t>/2</a:t>
            </a:r>
            <a:r>
              <a:rPr sz="3000" b="1" spc="-7" baseline="13888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i="1" spc="-7" baseline="13888" dirty="0">
                <a:solidFill>
                  <a:srgbClr val="004099"/>
                </a:solidFill>
                <a:latin typeface="Arial"/>
                <a:cs typeface="Arial"/>
              </a:rPr>
              <a:t>&amp;</a:t>
            </a:r>
            <a:r>
              <a:rPr sz="3000" b="1" i="1" spc="-15" baseline="13888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i="1" spc="22" baseline="13888" dirty="0">
                <a:solidFill>
                  <a:srgbClr val="004099"/>
                </a:solidFill>
                <a:latin typeface="Arial"/>
                <a:cs typeface="Arial"/>
              </a:rPr>
              <a:t>R</a:t>
            </a:r>
            <a:r>
              <a:rPr sz="1300" b="1" i="1" spc="15" dirty="0">
                <a:solidFill>
                  <a:srgbClr val="004099"/>
                </a:solidFill>
                <a:latin typeface="Arial"/>
                <a:cs typeface="Arial"/>
              </a:rPr>
              <a:t>ON,TG</a:t>
            </a:r>
            <a:r>
              <a:rPr sz="1300" b="1" i="1" spc="3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spc="-7" baseline="13888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3000" b="1" spc="-30" baseline="13888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i="1" baseline="13888" dirty="0">
                <a:solidFill>
                  <a:srgbClr val="004099"/>
                </a:solidFill>
                <a:latin typeface="Arial"/>
                <a:cs typeface="Arial"/>
              </a:rPr>
              <a:t>R</a:t>
            </a:r>
            <a:r>
              <a:rPr sz="1300" b="1" dirty="0">
                <a:solidFill>
                  <a:srgbClr val="004099"/>
                </a:solidFill>
                <a:latin typeface="Arial"/>
                <a:cs typeface="Arial"/>
              </a:rPr>
              <a:t>0</a:t>
            </a:r>
            <a:r>
              <a:rPr sz="3000" b="1" baseline="13888" dirty="0">
                <a:solidFill>
                  <a:srgbClr val="004099"/>
                </a:solidFill>
                <a:latin typeface="Arial"/>
                <a:cs typeface="Arial"/>
              </a:rPr>
              <a:t>/2</a:t>
            </a:r>
            <a:endParaRPr sz="3000" baseline="13888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9302" y="3397643"/>
            <a:ext cx="23577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"/>
              <a:tabLst>
                <a:tab pos="355600" algn="l"/>
              </a:tabLst>
            </a:pP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PDN</a:t>
            </a:r>
            <a:r>
              <a:rPr sz="20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Gate</a:t>
            </a:r>
            <a:r>
              <a:rPr sz="2000" b="1" spc="-3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Sizing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00600" y="3923423"/>
            <a:ext cx="6741795" cy="400050"/>
          </a:xfrm>
          <a:prstGeom prst="rect">
            <a:avLst/>
          </a:prstGeom>
          <a:solidFill>
            <a:srgbClr val="D0ECF6"/>
          </a:solidFill>
        </p:spPr>
        <p:txBody>
          <a:bodyPr vert="horz" wrap="square" lIns="0" tIns="101600" rIns="0" bIns="0" rtlCol="0">
            <a:spAutoFit/>
          </a:bodyPr>
          <a:lstStyle/>
          <a:p>
            <a:pPr marL="402590">
              <a:lnSpc>
                <a:spcPts val="2345"/>
              </a:lnSpc>
              <a:spcBef>
                <a:spcPts val="800"/>
              </a:spcBef>
            </a:pPr>
            <a:r>
              <a:rPr sz="3000" b="1" i="1" spc="15" baseline="13888" dirty="0">
                <a:solidFill>
                  <a:srgbClr val="004099"/>
                </a:solidFill>
                <a:latin typeface="Arial"/>
                <a:cs typeface="Arial"/>
              </a:rPr>
              <a:t>R</a:t>
            </a:r>
            <a:r>
              <a:rPr sz="1300" b="1" i="1" spc="10" dirty="0">
                <a:solidFill>
                  <a:srgbClr val="004099"/>
                </a:solidFill>
                <a:latin typeface="Arial"/>
                <a:cs typeface="Arial"/>
              </a:rPr>
              <a:t>ON,M1</a:t>
            </a:r>
            <a:r>
              <a:rPr sz="1300" b="1" i="1" spc="2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spc="-7" baseline="13888" dirty="0">
                <a:solidFill>
                  <a:srgbClr val="004099"/>
                </a:solidFill>
                <a:latin typeface="Arial"/>
                <a:cs typeface="Arial"/>
              </a:rPr>
              <a:t>+</a:t>
            </a:r>
            <a:r>
              <a:rPr sz="3000" b="1" spc="-30" baseline="13888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i="1" spc="22" baseline="13888" dirty="0">
                <a:solidFill>
                  <a:srgbClr val="004099"/>
                </a:solidFill>
                <a:latin typeface="Arial"/>
                <a:cs typeface="Arial"/>
              </a:rPr>
              <a:t>R</a:t>
            </a:r>
            <a:r>
              <a:rPr sz="1300" b="1" i="1" spc="15" dirty="0">
                <a:solidFill>
                  <a:srgbClr val="004099"/>
                </a:solidFill>
                <a:latin typeface="Arial"/>
                <a:cs typeface="Arial"/>
              </a:rPr>
              <a:t>ON,TG</a:t>
            </a:r>
            <a:r>
              <a:rPr sz="1300" b="1" i="1" spc="3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spc="-7" baseline="13888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3000" b="1" spc="-22" baseline="13888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i="1" spc="7" baseline="13888" dirty="0">
                <a:solidFill>
                  <a:srgbClr val="004099"/>
                </a:solidFill>
                <a:latin typeface="Arial"/>
                <a:cs typeface="Arial"/>
              </a:rPr>
              <a:t>R</a:t>
            </a:r>
            <a:r>
              <a:rPr sz="1300" b="1" spc="5" dirty="0">
                <a:solidFill>
                  <a:srgbClr val="004099"/>
                </a:solidFill>
                <a:latin typeface="Arial"/>
                <a:cs typeface="Arial"/>
              </a:rPr>
              <a:t>0</a:t>
            </a:r>
            <a:r>
              <a:rPr sz="1300" b="1" spc="19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spc="-7" baseline="13888" dirty="0">
                <a:solidFill>
                  <a:srgbClr val="004099"/>
                </a:solidFill>
                <a:latin typeface="Symbol"/>
                <a:cs typeface="Symbol"/>
              </a:rPr>
              <a:t></a:t>
            </a:r>
            <a:r>
              <a:rPr sz="3000" b="1" spc="67" baseline="13888" dirty="0">
                <a:solidFill>
                  <a:srgbClr val="004099"/>
                </a:solidFill>
                <a:latin typeface="Times New Roman"/>
                <a:cs typeface="Times New Roman"/>
              </a:rPr>
              <a:t> </a:t>
            </a:r>
            <a:r>
              <a:rPr sz="3000" b="1" i="1" spc="22" baseline="13888" dirty="0">
                <a:solidFill>
                  <a:srgbClr val="004099"/>
                </a:solidFill>
                <a:latin typeface="Arial"/>
                <a:cs typeface="Arial"/>
              </a:rPr>
              <a:t>R</a:t>
            </a:r>
            <a:r>
              <a:rPr sz="1300" b="1" i="1" spc="15" dirty="0">
                <a:solidFill>
                  <a:srgbClr val="004099"/>
                </a:solidFill>
                <a:latin typeface="Arial"/>
                <a:cs typeface="Arial"/>
              </a:rPr>
              <a:t>ON,TG</a:t>
            </a:r>
            <a:r>
              <a:rPr sz="1300" b="1" i="1" spc="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spc="-7" baseline="13888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3000" b="1" spc="-22" baseline="13888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i="1" baseline="13888" dirty="0">
                <a:solidFill>
                  <a:srgbClr val="004099"/>
                </a:solidFill>
                <a:latin typeface="Arial"/>
                <a:cs typeface="Arial"/>
              </a:rPr>
              <a:t>R</a:t>
            </a:r>
            <a:r>
              <a:rPr sz="1300" b="1" dirty="0">
                <a:solidFill>
                  <a:srgbClr val="004099"/>
                </a:solidFill>
                <a:latin typeface="Arial"/>
                <a:cs typeface="Arial"/>
              </a:rPr>
              <a:t>0</a:t>
            </a:r>
            <a:r>
              <a:rPr sz="3000" b="1" baseline="13888" dirty="0">
                <a:solidFill>
                  <a:srgbClr val="004099"/>
                </a:solidFill>
                <a:latin typeface="Arial"/>
                <a:cs typeface="Arial"/>
              </a:rPr>
              <a:t>/2</a:t>
            </a:r>
            <a:r>
              <a:rPr sz="3000" b="1" spc="-7" baseline="13888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i="1" spc="-7" baseline="13888" dirty="0">
                <a:solidFill>
                  <a:srgbClr val="004099"/>
                </a:solidFill>
                <a:latin typeface="Arial"/>
                <a:cs typeface="Arial"/>
              </a:rPr>
              <a:t>&amp;</a:t>
            </a:r>
            <a:r>
              <a:rPr sz="3000" b="1" i="1" spc="-15" baseline="13888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i="1" spc="22" baseline="13888" dirty="0">
                <a:solidFill>
                  <a:srgbClr val="004099"/>
                </a:solidFill>
                <a:latin typeface="Arial"/>
                <a:cs typeface="Arial"/>
              </a:rPr>
              <a:t>R</a:t>
            </a:r>
            <a:r>
              <a:rPr sz="1300" b="1" i="1" spc="15" dirty="0">
                <a:solidFill>
                  <a:srgbClr val="004099"/>
                </a:solidFill>
                <a:latin typeface="Arial"/>
                <a:cs typeface="Arial"/>
              </a:rPr>
              <a:t>ON,TG</a:t>
            </a:r>
            <a:r>
              <a:rPr sz="1300" b="1" i="1" spc="3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spc="-7" baseline="13888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3000" b="1" spc="-30" baseline="13888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3000" b="1" i="1" baseline="13888" dirty="0">
                <a:solidFill>
                  <a:srgbClr val="004099"/>
                </a:solidFill>
                <a:latin typeface="Arial"/>
                <a:cs typeface="Arial"/>
              </a:rPr>
              <a:t>R</a:t>
            </a:r>
            <a:r>
              <a:rPr sz="1300" b="1" dirty="0">
                <a:solidFill>
                  <a:srgbClr val="004099"/>
                </a:solidFill>
                <a:latin typeface="Arial"/>
                <a:cs typeface="Arial"/>
              </a:rPr>
              <a:t>0</a:t>
            </a:r>
            <a:r>
              <a:rPr sz="3000" b="1" baseline="13888" dirty="0">
                <a:solidFill>
                  <a:srgbClr val="004099"/>
                </a:solidFill>
                <a:latin typeface="Arial"/>
                <a:cs typeface="Arial"/>
              </a:rPr>
              <a:t>/2</a:t>
            </a:r>
            <a:endParaRPr sz="3000" baseline="13888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74457" y="4376380"/>
            <a:ext cx="168592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spc="195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6/3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2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b="1" spc="262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2/3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22697" y="4977523"/>
            <a:ext cx="64795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Drawbacks:</a:t>
            </a:r>
            <a:r>
              <a:rPr sz="2000" b="1" spc="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Neglecting</a:t>
            </a:r>
            <a:r>
              <a:rPr sz="2000" b="1" spc="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the</a:t>
            </a:r>
            <a:r>
              <a:rPr sz="2000" b="1" spc="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parasitic</a:t>
            </a:r>
            <a:r>
              <a:rPr sz="2000" b="1" spc="-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capacitance</a:t>
            </a:r>
            <a:r>
              <a:rPr sz="2000" b="1" spc="2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at</a:t>
            </a:r>
            <a:r>
              <a:rPr sz="2000" b="1" spc="-4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00AF50"/>
                </a:solidFill>
                <a:latin typeface="Arial"/>
                <a:cs typeface="Arial"/>
              </a:rPr>
              <a:t>Y.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FC46CDE3-530D-2E57-99CE-18C18CCC2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73486"/>
            <a:ext cx="3941471" cy="2849987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51E8C92D-B794-5D8D-DCA8-D27414AE74EE}"/>
              </a:ext>
            </a:extLst>
          </p:cNvPr>
          <p:cNvSpPr/>
          <p:nvPr/>
        </p:nvSpPr>
        <p:spPr>
          <a:xfrm>
            <a:off x="1524000" y="5623560"/>
            <a:ext cx="9448800" cy="63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通常计算</a:t>
            </a:r>
            <a:r>
              <a:rPr lang="en-US" altLang="zh-CN" sz="2400" dirty="0"/>
              <a:t>PDN</a:t>
            </a:r>
            <a:r>
              <a:rPr lang="zh-CN" altLang="en-US" sz="2400" dirty="0"/>
              <a:t>或者</a:t>
            </a:r>
            <a:r>
              <a:rPr lang="en-US" altLang="zh-CN" sz="2400" dirty="0"/>
              <a:t>PUN</a:t>
            </a:r>
            <a:r>
              <a:rPr lang="zh-CN" altLang="en-US" sz="2400" dirty="0"/>
              <a:t>的传播延时时都以</a:t>
            </a:r>
            <a:r>
              <a:rPr lang="en-US" altLang="zh-CN" sz="2400" dirty="0"/>
              <a:t>V</a:t>
            </a:r>
            <a:r>
              <a:rPr lang="en-US" altLang="zh-CN" sz="1600" dirty="0"/>
              <a:t>DD</a:t>
            </a:r>
            <a:r>
              <a:rPr lang="zh-CN" altLang="en-US" sz="2400" dirty="0"/>
              <a:t>或者</a:t>
            </a:r>
            <a:r>
              <a:rPr lang="en-US" altLang="zh-CN" sz="2400" dirty="0"/>
              <a:t>GND</a:t>
            </a:r>
            <a:r>
              <a:rPr lang="zh-CN" altLang="en-US" sz="2400" dirty="0"/>
              <a:t>作为基准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8837D9-E5A8-6311-5C3F-35B26ACE23A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5112" y="1527047"/>
            <a:ext cx="3484626" cy="17632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44777" y="171119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4777" y="23304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748" y="197205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86532" y="197713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06294" y="1227142"/>
            <a:ext cx="57956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"/>
              <a:tabLst>
                <a:tab pos="355600" algn="l"/>
              </a:tabLst>
            </a:pP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Calculate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worst-case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delay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of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this circuit.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2E211B1-764A-B842-E418-3C83F79A1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403" y="1590898"/>
            <a:ext cx="5939252" cy="483624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1A7760F-F171-F108-2635-5669168B45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314" y="3382263"/>
            <a:ext cx="2459901" cy="581080"/>
          </a:xfrm>
          <a:prstGeom prst="rect">
            <a:avLst/>
          </a:prstGeom>
        </p:spPr>
      </p:pic>
      <p:sp>
        <p:nvSpPr>
          <p:cNvPr id="11" name="标题 10">
            <a:extLst>
              <a:ext uri="{FF2B5EF4-FFF2-40B4-BE49-F238E27FC236}">
                <a16:creationId xmlns:a16="http://schemas.microsoft.com/office/drawing/2014/main" id="{2CA9EED2-44FA-153B-5F30-F92736C1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9978"/>
            <a:ext cx="11633708" cy="574040"/>
          </a:xfrm>
        </p:spPr>
        <p:txBody>
          <a:bodyPr/>
          <a:lstStyle/>
          <a:p>
            <a:pPr algn="ctr"/>
            <a:r>
              <a:rPr lang="en-US" altLang="zh-CN" spc="-5" dirty="0"/>
              <a:t>Example:</a:t>
            </a:r>
            <a:r>
              <a:rPr lang="en-US" altLang="zh-CN" dirty="0"/>
              <a:t> </a:t>
            </a:r>
            <a:r>
              <a:rPr lang="en-US" altLang="zh-CN" spc="-5" dirty="0"/>
              <a:t>TG-Based</a:t>
            </a:r>
            <a:r>
              <a:rPr lang="en-US" altLang="zh-CN" dirty="0"/>
              <a:t> Logic </a:t>
            </a:r>
            <a:r>
              <a:rPr lang="en-US" altLang="zh-CN" spc="-5" dirty="0"/>
              <a:t>Circuit</a:t>
            </a:r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538BE00B-9084-6F14-3F4A-FC08BAE6A4A9}"/>
              </a:ext>
            </a:extLst>
          </p:cNvPr>
          <p:cNvSpPr/>
          <p:nvPr/>
        </p:nvSpPr>
        <p:spPr>
          <a:xfrm>
            <a:off x="583952" y="4266722"/>
            <a:ext cx="3601277" cy="1763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若应用</a:t>
            </a:r>
            <a:r>
              <a:rPr lang="en-US" altLang="zh-CN" sz="2800" b="1" dirty="0"/>
              <a:t>Logical Effort</a:t>
            </a:r>
            <a:r>
              <a:rPr lang="zh-CN" altLang="en-US" sz="2800" dirty="0"/>
              <a:t>方法分析，</a:t>
            </a:r>
            <a:endParaRPr lang="en-US" altLang="zh-CN" sz="2800" dirty="0"/>
          </a:p>
          <a:p>
            <a:pPr algn="ctr"/>
            <a:r>
              <a:rPr lang="zh-CN" altLang="en-US" sz="2800" dirty="0"/>
              <a:t>该如何对此电路进行分级？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4360BD-2867-3CBB-BDEE-198BB1857C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3249338" y="852169"/>
            <a:ext cx="6790055" cy="5437505"/>
            <a:chOff x="3886771" y="1084404"/>
            <a:chExt cx="6790055" cy="543750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9738" y="1084404"/>
              <a:ext cx="6676528" cy="532630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902964" y="3870197"/>
              <a:ext cx="2025650" cy="2635250"/>
            </a:xfrm>
            <a:custGeom>
              <a:avLst/>
              <a:gdLst/>
              <a:ahLst/>
              <a:cxnLst/>
              <a:rect l="l" t="t" r="r" b="b"/>
              <a:pathLst>
                <a:path w="2025650" h="2635250">
                  <a:moveTo>
                    <a:pt x="0" y="2634996"/>
                  </a:moveTo>
                  <a:lnTo>
                    <a:pt x="2025395" y="2634996"/>
                  </a:lnTo>
                  <a:lnTo>
                    <a:pt x="2025395" y="0"/>
                  </a:lnTo>
                  <a:lnTo>
                    <a:pt x="0" y="0"/>
                  </a:lnTo>
                  <a:lnTo>
                    <a:pt x="0" y="2634996"/>
                  </a:lnTo>
                  <a:close/>
                </a:path>
              </a:pathLst>
            </a:custGeom>
            <a:ln w="32004">
              <a:solidFill>
                <a:srgbClr val="FF5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786040" y="3335274"/>
            <a:ext cx="838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Stage</a:t>
            </a:r>
            <a:r>
              <a:rPr sz="18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17480" y="4243324"/>
            <a:ext cx="838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2D050"/>
                </a:solidFill>
                <a:latin typeface="Arial"/>
                <a:cs typeface="Arial"/>
              </a:rPr>
              <a:t>Stage</a:t>
            </a:r>
            <a:r>
              <a:rPr sz="1800" b="1" spc="-6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2D05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29947" y="2670048"/>
            <a:ext cx="1308735" cy="1785620"/>
          </a:xfrm>
          <a:custGeom>
            <a:avLst/>
            <a:gdLst/>
            <a:ahLst/>
            <a:cxnLst/>
            <a:rect l="l" t="t" r="r" b="b"/>
            <a:pathLst>
              <a:path w="1308734" h="1785620">
                <a:moveTo>
                  <a:pt x="0" y="1785366"/>
                </a:moveTo>
                <a:lnTo>
                  <a:pt x="1308353" y="1785366"/>
                </a:lnTo>
                <a:lnTo>
                  <a:pt x="1308353" y="0"/>
                </a:lnTo>
                <a:lnTo>
                  <a:pt x="0" y="0"/>
                </a:lnTo>
                <a:lnTo>
                  <a:pt x="0" y="1785366"/>
                </a:lnTo>
                <a:close/>
              </a:path>
            </a:pathLst>
          </a:custGeom>
          <a:ln w="32004">
            <a:solidFill>
              <a:srgbClr val="004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374804" y="2361945"/>
            <a:ext cx="838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Stage</a:t>
            </a:r>
            <a:r>
              <a:rPr sz="1800" b="1" spc="-6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6840" y="6011925"/>
            <a:ext cx="878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8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800" b="1" spc="187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5/3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80702" y="4503419"/>
            <a:ext cx="2133600" cy="1786255"/>
          </a:xfrm>
          <a:prstGeom prst="rect">
            <a:avLst/>
          </a:prstGeom>
          <a:ln w="32003">
            <a:solidFill>
              <a:srgbClr val="92D0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650240">
              <a:lnSpc>
                <a:spcPct val="100000"/>
              </a:lnSpc>
            </a:pPr>
            <a:r>
              <a:rPr sz="1800" b="1" i="1" spc="-5" dirty="0">
                <a:solidFill>
                  <a:srgbClr val="92D050"/>
                </a:solidFill>
                <a:latin typeface="Arial"/>
                <a:cs typeface="Arial"/>
              </a:rPr>
              <a:t>g</a:t>
            </a:r>
            <a:r>
              <a:rPr sz="1800" b="1" spc="-7" baseline="-20833" dirty="0">
                <a:solidFill>
                  <a:srgbClr val="92D050"/>
                </a:solidFill>
                <a:latin typeface="Arial"/>
                <a:cs typeface="Arial"/>
              </a:rPr>
              <a:t>2</a:t>
            </a:r>
            <a:r>
              <a:rPr sz="1800" b="1" spc="195" baseline="-20833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92D050"/>
                </a:solidFill>
                <a:latin typeface="Arial"/>
                <a:cs typeface="Arial"/>
              </a:rPr>
              <a:t>=</a:t>
            </a:r>
            <a:r>
              <a:rPr sz="1800" b="1" spc="-3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2D050"/>
                </a:solidFill>
                <a:latin typeface="Arial"/>
                <a:cs typeface="Arial"/>
              </a:rPr>
              <a:t>2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97994" y="4447794"/>
            <a:ext cx="6877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0000CC"/>
                </a:solidFill>
                <a:latin typeface="Arial"/>
                <a:cs typeface="Arial"/>
              </a:rPr>
              <a:t>g</a:t>
            </a:r>
            <a:r>
              <a:rPr sz="1800" b="1" spc="-7" baseline="-20833" dirty="0">
                <a:solidFill>
                  <a:srgbClr val="0000CC"/>
                </a:solidFill>
                <a:latin typeface="Arial"/>
                <a:cs typeface="Arial"/>
              </a:rPr>
              <a:t>3</a:t>
            </a:r>
            <a:r>
              <a:rPr sz="1800" b="1" spc="187" baseline="-20833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=</a:t>
            </a:r>
            <a:r>
              <a:rPr sz="1800" b="1" spc="-4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标题 20">
            <a:extLst>
              <a:ext uri="{FF2B5EF4-FFF2-40B4-BE49-F238E27FC236}">
                <a16:creationId xmlns:a16="http://schemas.microsoft.com/office/drawing/2014/main" id="{F54AD322-E08C-35B9-024D-55D39D8EB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pc="-5" dirty="0"/>
              <a:t>Example:</a:t>
            </a:r>
            <a:r>
              <a:rPr lang="en-US" altLang="zh-CN" dirty="0"/>
              <a:t> </a:t>
            </a:r>
            <a:r>
              <a:rPr lang="en-US" altLang="zh-CN" spc="-5" dirty="0"/>
              <a:t>TG-Based</a:t>
            </a:r>
            <a:r>
              <a:rPr lang="en-US" altLang="zh-CN" dirty="0"/>
              <a:t> Logic </a:t>
            </a:r>
            <a:r>
              <a:rPr lang="en-US" altLang="zh-CN" spc="-5" dirty="0"/>
              <a:t>Circuit</a:t>
            </a:r>
            <a:endParaRPr lang="zh-CN" altLang="en-US" dirty="0"/>
          </a:p>
        </p:txBody>
      </p:sp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080" y="1874695"/>
            <a:ext cx="3484626" cy="17632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5745" y="205884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5745" y="267809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5716" y="23197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7500" y="232478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1830" y="3145712"/>
            <a:ext cx="732790" cy="3079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2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</a:pPr>
            <a:r>
              <a:rPr sz="1400" b="1" spc="-10" dirty="0">
                <a:solidFill>
                  <a:srgbClr val="004099"/>
                </a:solidFill>
                <a:latin typeface="Arial"/>
                <a:cs typeface="Arial"/>
              </a:rPr>
              <a:t>CMOS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38844" y="2795192"/>
            <a:ext cx="732790" cy="3079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400" b="1" spc="-10" dirty="0">
                <a:solidFill>
                  <a:srgbClr val="004099"/>
                </a:solidFill>
                <a:latin typeface="Arial"/>
                <a:cs typeface="Arial"/>
              </a:rPr>
              <a:t>CMOS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38C08C1-A598-699E-2F53-99891507EA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9294" y="4932169"/>
            <a:ext cx="2382656" cy="1593726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A44A6F1-7FE5-264D-7F43-3A30D50902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17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200446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5400" b="1" dirty="0" smtClean="0"/>
              <a:t>希望</a:t>
            </a:r>
            <a:r>
              <a:rPr lang="zh-CN" altLang="en-US" sz="5400" b="1" dirty="0"/>
              <a:t>大家</a:t>
            </a:r>
            <a:r>
              <a:rPr lang="zh-CN" altLang="en-US" sz="5400" b="1" dirty="0" smtClean="0"/>
              <a:t>给五星满分好评！</a:t>
            </a:r>
            <a:endParaRPr lang="en-US" altLang="zh-CN" sz="5400" b="1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376067"/>
            <a:ext cx="1524000" cy="147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6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181283"/>
            <a:ext cx="59709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R</a:t>
            </a:r>
            <a:r>
              <a:rPr lang="en-US" altLang="zh-CN" dirty="0"/>
              <a:t>eview</a:t>
            </a:r>
            <a:r>
              <a:rPr dirty="0"/>
              <a:t>:</a:t>
            </a:r>
            <a:r>
              <a:rPr spc="-50" dirty="0"/>
              <a:t> </a:t>
            </a:r>
            <a:r>
              <a:rPr dirty="0"/>
              <a:t>2-Input</a:t>
            </a:r>
            <a:r>
              <a:rPr spc="-25" dirty="0"/>
              <a:t> </a:t>
            </a:r>
            <a:r>
              <a:rPr dirty="0"/>
              <a:t>XOR</a:t>
            </a:r>
            <a:r>
              <a:rPr spc="-35" dirty="0"/>
              <a:t> </a:t>
            </a:r>
            <a:r>
              <a:rPr dirty="0"/>
              <a:t>Gate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191715"/>
              </p:ext>
            </p:extLst>
          </p:nvPr>
        </p:nvGraphicFramePr>
        <p:xfrm>
          <a:off x="884935" y="1560990"/>
          <a:ext cx="3352800" cy="1845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4756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i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4762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i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i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4946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896">
                <a:tc>
                  <a:txBody>
                    <a:bodyPr/>
                    <a:lstStyle/>
                    <a:p>
                      <a:pPr marL="494665">
                        <a:lnSpc>
                          <a:spcPts val="2095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ts val="2095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5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7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CC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CC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CC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266">
                <a:tc>
                  <a:txBody>
                    <a:bodyPr/>
                    <a:lstStyle/>
                    <a:p>
                      <a:pPr marL="4946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CC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CC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CC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0000CC"/>
                      </a:solidFill>
                      <a:prstDash val="solid"/>
                    </a:lnR>
                    <a:lnT w="19050">
                      <a:solidFill>
                        <a:srgbClr val="0000CC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981">
                <a:tc>
                  <a:txBody>
                    <a:bodyPr/>
                    <a:lstStyle/>
                    <a:p>
                      <a:pPr marL="4946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CC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00CC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00CC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0000CC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00CC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437659" y="2047146"/>
            <a:ext cx="2825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5089" y="3567591"/>
            <a:ext cx="18256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b="1" i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controls</a:t>
            </a:r>
            <a:r>
              <a:rPr sz="2400" b="1" i="1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7659" y="2821846"/>
            <a:ext cx="2825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solidFill>
                  <a:srgbClr val="004099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70933" y="2862740"/>
            <a:ext cx="276860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0" y="0"/>
                </a:moveTo>
                <a:lnTo>
                  <a:pt x="276732" y="0"/>
                </a:lnTo>
              </a:path>
            </a:pathLst>
          </a:custGeom>
          <a:ln w="32004">
            <a:solidFill>
              <a:srgbClr val="004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18208" y="1167798"/>
            <a:ext cx="26727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PTL</a:t>
            </a:r>
            <a:r>
              <a:rPr sz="2000" b="1" spc="-5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2-input</a:t>
            </a:r>
            <a:r>
              <a:rPr sz="20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XOR</a:t>
            </a:r>
            <a:r>
              <a:rPr sz="20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Gate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1315" y="5690228"/>
            <a:ext cx="1146937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3730" algn="ctr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>
                <a:solidFill>
                  <a:srgbClr val="FF0000"/>
                </a:solidFill>
                <a:latin typeface="Arial"/>
                <a:cs typeface="Arial"/>
              </a:rPr>
              <a:t>                                             </a:t>
            </a:r>
            <a:endParaRPr lang="en-US" sz="24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"/>
              <a:tabLst>
                <a:tab pos="355600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Such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 circuit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design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strategy</a:t>
            </a:r>
            <a:r>
              <a:rPr sz="24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can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easily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expand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any</a:t>
            </a:r>
            <a:r>
              <a:rPr sz="24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-input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logic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 gates.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FE595B9-074E-B415-A0B2-AB2B7B8E1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783" y="867392"/>
            <a:ext cx="4299260" cy="2561608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DCB879B-EC06-A9CB-711A-C6CCA5EED13A}"/>
              </a:ext>
            </a:extLst>
          </p:cNvPr>
          <p:cNvSpPr/>
          <p:nvPr/>
        </p:nvSpPr>
        <p:spPr>
          <a:xfrm>
            <a:off x="685800" y="4204413"/>
            <a:ext cx="6588802" cy="1323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/>
              <a:t>PTL</a:t>
            </a:r>
            <a:r>
              <a:rPr lang="zh-CN" altLang="en-US" sz="2400" dirty="0"/>
              <a:t>相比互补</a:t>
            </a:r>
            <a:r>
              <a:rPr lang="en-US" altLang="zh-CN" sz="2400" dirty="0"/>
              <a:t>CMOS</a:t>
            </a:r>
            <a:r>
              <a:rPr lang="zh-CN" altLang="en-US" sz="2400" dirty="0"/>
              <a:t>在实现某些功能的电路更加方便，使用晶体管的数量更少。</a:t>
            </a:r>
            <a:endParaRPr lang="en-US" altLang="zh-CN" sz="2400" dirty="0"/>
          </a:p>
          <a:p>
            <a:r>
              <a:rPr lang="en-US" altLang="zh-CN" sz="2400" dirty="0"/>
              <a:t>——</a:t>
            </a:r>
            <a:r>
              <a:rPr lang="zh-CN" altLang="en-US" sz="2400" dirty="0"/>
              <a:t>但</a:t>
            </a:r>
            <a:r>
              <a:rPr lang="zh-CN" altLang="en-US" sz="2400"/>
              <a:t>也会带来其他</a:t>
            </a:r>
            <a:r>
              <a:rPr lang="zh-CN" altLang="en-US" sz="2400" dirty="0"/>
              <a:t>问题。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D2FE48-DD4E-622C-B951-E49853D45C3C}"/>
              </a:ext>
            </a:extLst>
          </p:cNvPr>
          <p:cNvSpPr txBox="1"/>
          <p:nvPr/>
        </p:nvSpPr>
        <p:spPr>
          <a:xfrm>
            <a:off x="8001000" y="1699888"/>
            <a:ext cx="39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Arial"/>
                <a:cs typeface="Arial"/>
              </a:rPr>
              <a:t>Still</a:t>
            </a:r>
            <a:r>
              <a:rPr lang="en-US" altLang="zh-CN"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1800" b="1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lang="en-US" altLang="zh-CN"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1800" b="1" spc="-10" dirty="0">
                <a:solidFill>
                  <a:srgbClr val="FF0000"/>
                </a:solidFill>
                <a:latin typeface="Arial"/>
                <a:cs typeface="Arial"/>
              </a:rPr>
              <a:t>Transistors</a:t>
            </a:r>
            <a:r>
              <a:rPr lang="en-US" altLang="zh-CN"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lang="en-US" altLang="zh-CN"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1800" b="1" spc="-25" dirty="0">
                <a:solidFill>
                  <a:srgbClr val="FF0000"/>
                </a:solidFill>
                <a:latin typeface="Arial"/>
                <a:cs typeface="Arial"/>
              </a:rPr>
              <a:t>Total!</a:t>
            </a:r>
            <a:endParaRPr lang="en-US" altLang="zh-CN" sz="1800" dirty="0">
              <a:latin typeface="Arial"/>
              <a:cs typeface="Arial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B0E209B-5DE5-FE47-E4B7-39259A455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653" y="3085211"/>
            <a:ext cx="2484628" cy="2857586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E672BAFB-05F0-F607-6D37-B930EE7CF7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5596" y="377860"/>
            <a:ext cx="7317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Review: NMOS-Only </a:t>
            </a:r>
            <a:r>
              <a:rPr dirty="0"/>
              <a:t>Switch </a:t>
            </a:r>
            <a:r>
              <a:rPr spc="-5" dirty="0"/>
              <a:t>Issue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9512" y="4739448"/>
            <a:ext cx="9436376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95"/>
              </a:spcBef>
              <a:buFont typeface="Wingdings"/>
              <a:buChar char=""/>
              <a:tabLst>
                <a:tab pos="381000" algn="l"/>
              </a:tabLst>
            </a:pP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The voltage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at</a:t>
            </a:r>
            <a:r>
              <a:rPr sz="2400" b="1" spc="-4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Y</a:t>
            </a:r>
            <a:r>
              <a:rPr sz="2400" b="1" spc="-3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can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only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be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pulled-up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to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spc="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000" b="1" spc="15" baseline="-21367" dirty="0">
                <a:solidFill>
                  <a:srgbClr val="FF0000"/>
                </a:solidFill>
                <a:latin typeface="Arial"/>
                <a:cs typeface="Arial"/>
              </a:rPr>
              <a:t>DD</a:t>
            </a:r>
            <a:r>
              <a:rPr sz="2000" b="1" spc="292" baseline="-2136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2400" b="1" i="1" spc="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000" b="1" spc="15" baseline="-21367" dirty="0">
                <a:solidFill>
                  <a:srgbClr val="FF0000"/>
                </a:solidFill>
                <a:latin typeface="Arial"/>
                <a:cs typeface="Arial"/>
              </a:rPr>
              <a:t>TN</a:t>
            </a:r>
            <a:endParaRPr sz="2000" baseline="-21367" dirty="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10"/>
              </a:spcBef>
              <a:buFont typeface="Wingdings"/>
              <a:buChar char=""/>
              <a:tabLst>
                <a:tab pos="381000" algn="l"/>
              </a:tabLst>
            </a:pP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If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|</a:t>
            </a:r>
            <a:r>
              <a:rPr sz="2400" b="1" i="1" dirty="0">
                <a:solidFill>
                  <a:srgbClr val="004099"/>
                </a:solidFill>
                <a:latin typeface="Arial"/>
                <a:cs typeface="Arial"/>
              </a:rPr>
              <a:t>V</a:t>
            </a:r>
            <a:r>
              <a:rPr sz="2000" b="1" baseline="-21367" dirty="0">
                <a:solidFill>
                  <a:srgbClr val="004099"/>
                </a:solidFill>
                <a:latin typeface="Arial"/>
                <a:cs typeface="Arial"/>
              </a:rPr>
              <a:t>TP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|</a:t>
            </a:r>
            <a:r>
              <a:rPr sz="24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of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spc="5" dirty="0">
                <a:solidFill>
                  <a:srgbClr val="004099"/>
                </a:solidFill>
                <a:latin typeface="Arial"/>
                <a:cs typeface="Arial"/>
              </a:rPr>
              <a:t>M</a:t>
            </a:r>
            <a:r>
              <a:rPr sz="2000" b="1" spc="7" baseline="-21367" dirty="0">
                <a:solidFill>
                  <a:srgbClr val="004099"/>
                </a:solidFill>
                <a:latin typeface="Arial"/>
                <a:cs typeface="Arial"/>
              </a:rPr>
              <a:t>2</a:t>
            </a:r>
            <a:r>
              <a:rPr sz="2000" b="1" spc="292" baseline="-21367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is smaller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than</a:t>
            </a:r>
            <a:r>
              <a:rPr sz="24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spc="5" dirty="0">
                <a:solidFill>
                  <a:srgbClr val="004099"/>
                </a:solidFill>
                <a:latin typeface="Arial"/>
                <a:cs typeface="Arial"/>
              </a:rPr>
              <a:t>V</a:t>
            </a:r>
            <a:r>
              <a:rPr sz="2000" b="1" spc="7" baseline="-21367" dirty="0">
                <a:solidFill>
                  <a:srgbClr val="004099"/>
                </a:solidFill>
                <a:latin typeface="Arial"/>
                <a:cs typeface="Arial"/>
              </a:rPr>
              <a:t>TN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,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then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spc="5" dirty="0">
                <a:solidFill>
                  <a:srgbClr val="004099"/>
                </a:solidFill>
                <a:latin typeface="Arial"/>
                <a:cs typeface="Arial"/>
              </a:rPr>
              <a:t>M</a:t>
            </a:r>
            <a:r>
              <a:rPr sz="2000" b="1" spc="7" baseline="-21367" dirty="0">
                <a:solidFill>
                  <a:srgbClr val="004099"/>
                </a:solidFill>
                <a:latin typeface="Arial"/>
                <a:cs typeface="Arial"/>
              </a:rPr>
              <a:t>2</a:t>
            </a:r>
            <a:r>
              <a:rPr sz="2000" b="1" spc="292" baseline="-21367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cannot</a:t>
            </a:r>
            <a:r>
              <a:rPr sz="2400" b="1" spc="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be</a:t>
            </a:r>
            <a:r>
              <a:rPr sz="24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turned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off.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Symbol"/>
                <a:cs typeface="Symbol"/>
              </a:rPr>
              <a:t></a:t>
            </a:r>
            <a:r>
              <a:rPr sz="2400" b="1" spc="60" dirty="0">
                <a:solidFill>
                  <a:srgbClr val="004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Static power</a:t>
            </a:r>
            <a:r>
              <a:rPr sz="2400" b="1" spc="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consumption</a:t>
            </a:r>
            <a:endParaRPr sz="2400" dirty="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buFont typeface="Wingdings"/>
              <a:buChar char=""/>
              <a:tabLst>
                <a:tab pos="381000" algn="l"/>
              </a:tabLst>
            </a:pP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Also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smaller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spc="10" dirty="0">
                <a:solidFill>
                  <a:srgbClr val="004099"/>
                </a:solidFill>
                <a:latin typeface="Arial"/>
                <a:cs typeface="Arial"/>
              </a:rPr>
              <a:t>V</a:t>
            </a:r>
            <a:r>
              <a:rPr sz="2000" b="1" spc="15" baseline="-21367" dirty="0">
                <a:solidFill>
                  <a:srgbClr val="004099"/>
                </a:solidFill>
                <a:latin typeface="Arial"/>
                <a:cs typeface="Arial"/>
              </a:rPr>
              <a:t>GS</a:t>
            </a:r>
            <a:r>
              <a:rPr sz="2000" b="1" spc="300" baseline="-21367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of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spc="5" dirty="0">
                <a:solidFill>
                  <a:srgbClr val="004099"/>
                </a:solidFill>
                <a:latin typeface="Arial"/>
                <a:cs typeface="Arial"/>
              </a:rPr>
              <a:t>M</a:t>
            </a:r>
            <a:r>
              <a:rPr sz="2000" b="1" spc="7" baseline="-21367" dirty="0">
                <a:solidFill>
                  <a:srgbClr val="004099"/>
                </a:solidFill>
                <a:latin typeface="Arial"/>
                <a:cs typeface="Arial"/>
              </a:rPr>
              <a:t>1</a:t>
            </a:r>
            <a:r>
              <a:rPr sz="2000" b="1" spc="292" baseline="-21367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reduces</a:t>
            </a:r>
            <a:r>
              <a:rPr sz="24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discharge</a:t>
            </a:r>
            <a:r>
              <a:rPr sz="24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current.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endParaRPr lang="en-US" sz="2400" b="1" spc="5" dirty="0">
              <a:solidFill>
                <a:srgbClr val="004099"/>
              </a:solidFill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tabLst>
                <a:tab pos="381000" algn="l"/>
              </a:tabLst>
            </a:pPr>
            <a:r>
              <a:rPr lang="en-US" sz="2400" b="1" spc="5" dirty="0">
                <a:solidFill>
                  <a:srgbClr val="004099"/>
                </a:solidFill>
                <a:latin typeface="Arial"/>
                <a:cs typeface="Arial"/>
              </a:rPr>
              <a:t>	</a:t>
            </a:r>
            <a:r>
              <a:rPr sz="2400" b="1" spc="-5" dirty="0">
                <a:solidFill>
                  <a:srgbClr val="004099"/>
                </a:solidFill>
                <a:latin typeface="Symbol"/>
                <a:cs typeface="Symbol"/>
              </a:rPr>
              <a:t></a:t>
            </a:r>
            <a:r>
              <a:rPr sz="2400" b="1" spc="60" dirty="0">
                <a:solidFill>
                  <a:srgbClr val="004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Longer</a:t>
            </a:r>
            <a:r>
              <a:rPr sz="2400" b="1" spc="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discharge</a:t>
            </a:r>
            <a:r>
              <a:rPr sz="2400" b="1" spc="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time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53893" y="3563557"/>
            <a:ext cx="720725" cy="886460"/>
            <a:chOff x="2951607" y="3576828"/>
            <a:chExt cx="720725" cy="886460"/>
          </a:xfrm>
        </p:grpSpPr>
        <p:sp>
          <p:nvSpPr>
            <p:cNvPr id="5" name="object 5"/>
            <p:cNvSpPr/>
            <p:nvPr/>
          </p:nvSpPr>
          <p:spPr>
            <a:xfrm>
              <a:off x="2951607" y="3605403"/>
              <a:ext cx="720725" cy="0"/>
            </a:xfrm>
            <a:custGeom>
              <a:avLst/>
              <a:gdLst/>
              <a:ahLst/>
              <a:cxnLst/>
              <a:rect l="l" t="t" r="r" b="b"/>
              <a:pathLst>
                <a:path w="720725">
                  <a:moveTo>
                    <a:pt x="0" y="0"/>
                  </a:moveTo>
                  <a:lnTo>
                    <a:pt x="720725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11271" y="3605403"/>
              <a:ext cx="0" cy="539750"/>
            </a:xfrm>
            <a:custGeom>
              <a:avLst/>
              <a:gdLst/>
              <a:ahLst/>
              <a:cxnLst/>
              <a:rect l="l" t="t" r="r" b="b"/>
              <a:pathLst>
                <a:path h="539750">
                  <a:moveTo>
                    <a:pt x="0" y="0"/>
                  </a:moveTo>
                  <a:lnTo>
                    <a:pt x="0" y="539750"/>
                  </a:lnTo>
                </a:path>
              </a:pathLst>
            </a:custGeom>
            <a:ln w="632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0474" y="4032491"/>
              <a:ext cx="560082" cy="430542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50264" y="2095551"/>
            <a:ext cx="2922905" cy="2108200"/>
            <a:chOff x="847978" y="2108822"/>
            <a:chExt cx="2922905" cy="21082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2841" y="2108822"/>
              <a:ext cx="1695824" cy="85688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17900" y="2935604"/>
              <a:ext cx="720725" cy="539750"/>
            </a:xfrm>
            <a:custGeom>
              <a:avLst/>
              <a:gdLst/>
              <a:ahLst/>
              <a:cxnLst/>
              <a:rect l="l" t="t" r="r" b="b"/>
              <a:pathLst>
                <a:path w="720725" h="539750">
                  <a:moveTo>
                    <a:pt x="0" y="0"/>
                  </a:moveTo>
                  <a:lnTo>
                    <a:pt x="720725" y="0"/>
                  </a:lnTo>
                </a:path>
                <a:path w="720725" h="539750">
                  <a:moveTo>
                    <a:pt x="293370" y="0"/>
                  </a:moveTo>
                  <a:lnTo>
                    <a:pt x="293370" y="539750"/>
                  </a:lnTo>
                </a:path>
              </a:pathLst>
            </a:custGeom>
            <a:ln w="632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1606" y="3475100"/>
              <a:ext cx="720725" cy="0"/>
            </a:xfrm>
            <a:custGeom>
              <a:avLst/>
              <a:gdLst/>
              <a:ahLst/>
              <a:cxnLst/>
              <a:rect l="l" t="t" r="r" b="b"/>
              <a:pathLst>
                <a:path w="720725">
                  <a:moveTo>
                    <a:pt x="0" y="0"/>
                  </a:moveTo>
                  <a:lnTo>
                    <a:pt x="720725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9728" y="2935604"/>
              <a:ext cx="720725" cy="0"/>
            </a:xfrm>
            <a:custGeom>
              <a:avLst/>
              <a:gdLst/>
              <a:ahLst/>
              <a:cxnLst/>
              <a:rect l="l" t="t" r="r" b="b"/>
              <a:pathLst>
                <a:path w="720725">
                  <a:moveTo>
                    <a:pt x="0" y="0"/>
                  </a:moveTo>
                  <a:lnTo>
                    <a:pt x="720725" y="0"/>
                  </a:lnTo>
                </a:path>
              </a:pathLst>
            </a:custGeom>
            <a:ln w="632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96464" y="2603372"/>
              <a:ext cx="0" cy="1443355"/>
            </a:xfrm>
            <a:custGeom>
              <a:avLst/>
              <a:gdLst/>
              <a:ahLst/>
              <a:cxnLst/>
              <a:rect l="l" t="t" r="r" b="b"/>
              <a:pathLst>
                <a:path h="1443354">
                  <a:moveTo>
                    <a:pt x="0" y="0"/>
                  </a:moveTo>
                  <a:lnTo>
                    <a:pt x="0" y="1443101"/>
                  </a:lnTo>
                </a:path>
              </a:pathLst>
            </a:custGeom>
            <a:ln w="48006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16429" y="3907510"/>
              <a:ext cx="560844" cy="30939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748281" y="1707579"/>
            <a:ext cx="821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𝑨</a:t>
            </a:r>
            <a:r>
              <a:rPr sz="2400" spc="8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8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𝑽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44571" y="1852359"/>
            <a:ext cx="35941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" dirty="0">
                <a:latin typeface="Cambria Math"/>
                <a:cs typeface="Cambria Math"/>
              </a:rPr>
              <a:t>𝑫𝑫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2280" y="2968181"/>
            <a:ext cx="1434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𝑿:</a:t>
            </a:r>
            <a:r>
              <a:rPr sz="2400" spc="-12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004099"/>
                </a:solidFill>
                <a:latin typeface="Cambria Math"/>
                <a:cs typeface="Cambria Math"/>
              </a:rPr>
              <a:t>𝟎</a:t>
            </a:r>
            <a:r>
              <a:rPr sz="2400" dirty="0">
                <a:solidFill>
                  <a:srgbClr val="004099"/>
                </a:solidFill>
                <a:latin typeface="Symbol"/>
                <a:cs typeface="Symbol"/>
              </a:rPr>
              <a:t>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𝑽</a:t>
            </a:r>
            <a:r>
              <a:rPr sz="2625" spc="-7" baseline="-15873" dirty="0">
                <a:solidFill>
                  <a:srgbClr val="004099"/>
                </a:solidFill>
                <a:latin typeface="Cambria Math"/>
                <a:cs typeface="Cambria Math"/>
              </a:rPr>
              <a:t>𝑫𝑫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37737" y="2466784"/>
            <a:ext cx="219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𝒀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49371" y="2542477"/>
            <a:ext cx="194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87347" y="2536380"/>
            <a:ext cx="208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33800" y="1301179"/>
            <a:ext cx="1673352" cy="293522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993639" y="3255455"/>
            <a:ext cx="443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M</a:t>
            </a:r>
            <a:r>
              <a:rPr sz="2400" b="1" spc="-7" baseline="-20833" dirty="0">
                <a:solidFill>
                  <a:srgbClr val="004099"/>
                </a:solidFill>
                <a:latin typeface="Arial"/>
                <a:cs typeface="Arial"/>
              </a:rPr>
              <a:t>1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93639" y="2060131"/>
            <a:ext cx="443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M</a:t>
            </a:r>
            <a:r>
              <a:rPr sz="2400" b="1" spc="-7" baseline="-20833" dirty="0">
                <a:solidFill>
                  <a:srgbClr val="004099"/>
                </a:solidFill>
                <a:latin typeface="Arial"/>
                <a:cs typeface="Arial"/>
              </a:rPr>
              <a:t>2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86832" y="2727134"/>
            <a:ext cx="220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𝑭</a:t>
            </a:r>
            <a:endParaRPr sz="2400">
              <a:latin typeface="Cambria Math"/>
              <a:cs typeface="Cambria Math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37BA910-FA82-7284-00BD-5A1BB3BCCD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0981" y="1127776"/>
            <a:ext cx="4495800" cy="3649311"/>
          </a:xfrm>
          <a:prstGeom prst="rect">
            <a:avLst/>
          </a:prstGeom>
        </p:spPr>
      </p:pic>
      <p:sp>
        <p:nvSpPr>
          <p:cNvPr id="24" name="灯片编号占位符 23">
            <a:extLst>
              <a:ext uri="{FF2B5EF4-FFF2-40B4-BE49-F238E27FC236}">
                <a16:creationId xmlns:a16="http://schemas.microsoft.com/office/drawing/2014/main" id="{61D75BD3-2A0B-4DE2-6B03-B9F2848DDA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1743" y="248522"/>
            <a:ext cx="5488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Improvement Strategy</a:t>
            </a:r>
            <a:r>
              <a:rPr dirty="0"/>
              <a:t> </a:t>
            </a:r>
            <a:r>
              <a:rPr spc="-5" dirty="0"/>
              <a:t>#1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6096000" y="2908306"/>
            <a:ext cx="54571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355600" algn="l"/>
              </a:tabLst>
            </a:pP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level</a:t>
            </a:r>
            <a:r>
              <a:rPr sz="20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restoring PMOS</a:t>
            </a:r>
            <a:r>
              <a:rPr sz="20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transistor</a:t>
            </a:r>
            <a:r>
              <a:rPr sz="20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forms</a:t>
            </a:r>
            <a:endParaRPr sz="2000" dirty="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sz="2000" b="1" spc="-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positive</a:t>
            </a:r>
            <a:r>
              <a:rPr sz="2000" b="1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feedback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368542" y="3961200"/>
            <a:ext cx="1659889" cy="462280"/>
          </a:xfrm>
          <a:prstGeom prst="rect">
            <a:avLst/>
          </a:prstGeom>
          <a:ln w="19050">
            <a:solidFill>
              <a:srgbClr val="0040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270"/>
              </a:spcBef>
            </a:pP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𝑿:</a:t>
            </a:r>
            <a:r>
              <a:rPr sz="2400" spc="-12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004099"/>
                </a:solidFill>
                <a:latin typeface="Cambria Math"/>
                <a:cs typeface="Cambria Math"/>
              </a:rPr>
              <a:t>𝟎</a:t>
            </a:r>
            <a:r>
              <a:rPr sz="2400" dirty="0">
                <a:solidFill>
                  <a:srgbClr val="004099"/>
                </a:solidFill>
                <a:latin typeface="Symbol"/>
                <a:cs typeface="Symbol"/>
              </a:rPr>
              <a:t>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𝑽</a:t>
            </a:r>
            <a:r>
              <a:rPr sz="2625" baseline="-15873" dirty="0">
                <a:solidFill>
                  <a:srgbClr val="004099"/>
                </a:solidFill>
                <a:latin typeface="Cambria Math"/>
                <a:cs typeface="Cambria Math"/>
              </a:rPr>
              <a:t>𝑫𝑫</a:t>
            </a:r>
            <a:endParaRPr sz="2625" baseline="-15873" dirty="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521954" y="3975678"/>
            <a:ext cx="2687955" cy="462280"/>
          </a:xfrm>
          <a:prstGeom prst="rect">
            <a:avLst/>
          </a:prstGeom>
          <a:ln w="19050">
            <a:solidFill>
              <a:srgbClr val="0040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270"/>
              </a:spcBef>
            </a:pP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𝒀:</a:t>
            </a:r>
            <a:r>
              <a:rPr sz="2400" spc="-12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004099"/>
                </a:solidFill>
                <a:latin typeface="Cambria Math"/>
                <a:cs typeface="Cambria Math"/>
              </a:rPr>
              <a:t>𝟎</a:t>
            </a:r>
            <a:r>
              <a:rPr sz="2400" dirty="0">
                <a:solidFill>
                  <a:srgbClr val="004099"/>
                </a:solidFill>
                <a:latin typeface="Symbol"/>
                <a:cs typeface="Symbol"/>
              </a:rPr>
              <a:t>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𝑽</a:t>
            </a:r>
            <a:r>
              <a:rPr sz="2625" spc="-7" baseline="-15873" dirty="0">
                <a:solidFill>
                  <a:srgbClr val="004099"/>
                </a:solidFill>
                <a:latin typeface="Cambria Math"/>
                <a:cs typeface="Cambria Math"/>
              </a:rPr>
              <a:t>𝑫</a:t>
            </a:r>
            <a:r>
              <a:rPr sz="2625" baseline="-15873" dirty="0">
                <a:solidFill>
                  <a:srgbClr val="004099"/>
                </a:solidFill>
                <a:latin typeface="Cambria Math"/>
                <a:cs typeface="Cambria Math"/>
              </a:rPr>
              <a:t>𝑫 </a:t>
            </a:r>
            <a:r>
              <a:rPr sz="2625" spc="-217" baseline="-15873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− 𝑽</a:t>
            </a:r>
            <a:r>
              <a:rPr sz="2625" spc="-7" baseline="-15873" dirty="0">
                <a:solidFill>
                  <a:srgbClr val="004099"/>
                </a:solidFill>
                <a:latin typeface="Cambria Math"/>
                <a:cs typeface="Cambria Math"/>
              </a:rPr>
              <a:t>𝑻𝑵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354567" y="4719580"/>
            <a:ext cx="120014" cy="2292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143493" y="4572768"/>
            <a:ext cx="13963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7350" algn="l"/>
              </a:tabLst>
            </a:pP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M	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Turn</a:t>
            </a:r>
            <a:r>
              <a:rPr sz="20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9725724" y="4935035"/>
            <a:ext cx="280035" cy="408305"/>
            <a:chOff x="10039159" y="3766375"/>
            <a:chExt cx="280035" cy="408305"/>
          </a:xfrm>
        </p:grpSpPr>
        <p:sp>
          <p:nvSpPr>
            <p:cNvPr id="41" name="object 41"/>
            <p:cNvSpPr/>
            <p:nvPr/>
          </p:nvSpPr>
          <p:spPr>
            <a:xfrm>
              <a:off x="10045826" y="3773043"/>
              <a:ext cx="266700" cy="394970"/>
            </a:xfrm>
            <a:custGeom>
              <a:avLst/>
              <a:gdLst/>
              <a:ahLst/>
              <a:cxnLst/>
              <a:rect l="l" t="t" r="r" b="b"/>
              <a:pathLst>
                <a:path w="266700" h="394970">
                  <a:moveTo>
                    <a:pt x="200025" y="0"/>
                  </a:moveTo>
                  <a:lnTo>
                    <a:pt x="66675" y="0"/>
                  </a:lnTo>
                  <a:lnTo>
                    <a:pt x="66675" y="261365"/>
                  </a:lnTo>
                  <a:lnTo>
                    <a:pt x="0" y="261365"/>
                  </a:lnTo>
                  <a:lnTo>
                    <a:pt x="133350" y="394715"/>
                  </a:lnTo>
                  <a:lnTo>
                    <a:pt x="266700" y="261365"/>
                  </a:lnTo>
                  <a:lnTo>
                    <a:pt x="200025" y="26136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D0EC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045826" y="3773043"/>
              <a:ext cx="266700" cy="394970"/>
            </a:xfrm>
            <a:custGeom>
              <a:avLst/>
              <a:gdLst/>
              <a:ahLst/>
              <a:cxnLst/>
              <a:rect l="l" t="t" r="r" b="b"/>
              <a:pathLst>
                <a:path w="266700" h="394970">
                  <a:moveTo>
                    <a:pt x="0" y="261365"/>
                  </a:moveTo>
                  <a:lnTo>
                    <a:pt x="66675" y="261365"/>
                  </a:lnTo>
                  <a:lnTo>
                    <a:pt x="66675" y="0"/>
                  </a:lnTo>
                  <a:lnTo>
                    <a:pt x="200025" y="0"/>
                  </a:lnTo>
                  <a:lnTo>
                    <a:pt x="200025" y="261365"/>
                  </a:lnTo>
                  <a:lnTo>
                    <a:pt x="266700" y="261365"/>
                  </a:lnTo>
                  <a:lnTo>
                    <a:pt x="133350" y="394715"/>
                  </a:lnTo>
                  <a:lnTo>
                    <a:pt x="0" y="261365"/>
                  </a:lnTo>
                  <a:close/>
                </a:path>
              </a:pathLst>
            </a:custGeom>
            <a:ln w="12954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9609709" y="5360040"/>
            <a:ext cx="1600200" cy="462280"/>
          </a:xfrm>
          <a:prstGeom prst="rect">
            <a:avLst/>
          </a:prstGeom>
          <a:ln w="19050">
            <a:solidFill>
              <a:srgbClr val="0040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270"/>
              </a:spcBef>
            </a:pP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𝑭:</a:t>
            </a:r>
            <a:r>
              <a:rPr sz="2400" spc="-12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𝑽</a:t>
            </a:r>
            <a:r>
              <a:rPr sz="2625" spc="-7" baseline="-15873" dirty="0">
                <a:solidFill>
                  <a:srgbClr val="004099"/>
                </a:solidFill>
                <a:latin typeface="Cambria Math"/>
                <a:cs typeface="Cambria Math"/>
              </a:rPr>
              <a:t>𝑫</a:t>
            </a:r>
            <a:r>
              <a:rPr sz="2625" spc="150" baseline="-15873" dirty="0">
                <a:solidFill>
                  <a:srgbClr val="004099"/>
                </a:solidFill>
                <a:latin typeface="Cambria Math"/>
                <a:cs typeface="Cambria Math"/>
              </a:rPr>
              <a:t>𝑫</a:t>
            </a:r>
            <a:r>
              <a:rPr sz="2400" spc="-5" dirty="0">
                <a:solidFill>
                  <a:srgbClr val="004099"/>
                </a:solidFill>
                <a:latin typeface="Symbol"/>
                <a:cs typeface="Symbol"/>
              </a:rPr>
              <a:t>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𝟎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515858" y="5477769"/>
            <a:ext cx="1011555" cy="227329"/>
            <a:chOff x="8829293" y="4309109"/>
            <a:chExt cx="1011555" cy="227329"/>
          </a:xfrm>
        </p:grpSpPr>
        <p:sp>
          <p:nvSpPr>
            <p:cNvPr id="45" name="object 45"/>
            <p:cNvSpPr/>
            <p:nvPr/>
          </p:nvSpPr>
          <p:spPr>
            <a:xfrm>
              <a:off x="8835770" y="4315586"/>
              <a:ext cx="998219" cy="214629"/>
            </a:xfrm>
            <a:custGeom>
              <a:avLst/>
              <a:gdLst/>
              <a:ahLst/>
              <a:cxnLst/>
              <a:rect l="l" t="t" r="r" b="b"/>
              <a:pathLst>
                <a:path w="998220" h="214629">
                  <a:moveTo>
                    <a:pt x="107060" y="0"/>
                  </a:moveTo>
                  <a:lnTo>
                    <a:pt x="0" y="107061"/>
                  </a:lnTo>
                  <a:lnTo>
                    <a:pt x="107060" y="214121"/>
                  </a:lnTo>
                  <a:lnTo>
                    <a:pt x="107060" y="160655"/>
                  </a:lnTo>
                  <a:lnTo>
                    <a:pt x="998220" y="160655"/>
                  </a:lnTo>
                  <a:lnTo>
                    <a:pt x="998220" y="53593"/>
                  </a:lnTo>
                  <a:lnTo>
                    <a:pt x="107060" y="53593"/>
                  </a:lnTo>
                  <a:lnTo>
                    <a:pt x="107060" y="0"/>
                  </a:lnTo>
                  <a:close/>
                </a:path>
              </a:pathLst>
            </a:custGeom>
            <a:solidFill>
              <a:srgbClr val="D0EC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835770" y="4315586"/>
              <a:ext cx="998219" cy="214629"/>
            </a:xfrm>
            <a:custGeom>
              <a:avLst/>
              <a:gdLst/>
              <a:ahLst/>
              <a:cxnLst/>
              <a:rect l="l" t="t" r="r" b="b"/>
              <a:pathLst>
                <a:path w="998220" h="214629">
                  <a:moveTo>
                    <a:pt x="0" y="107061"/>
                  </a:moveTo>
                  <a:lnTo>
                    <a:pt x="107060" y="0"/>
                  </a:lnTo>
                  <a:lnTo>
                    <a:pt x="107060" y="53593"/>
                  </a:lnTo>
                  <a:lnTo>
                    <a:pt x="998220" y="53593"/>
                  </a:lnTo>
                  <a:lnTo>
                    <a:pt x="998220" y="160655"/>
                  </a:lnTo>
                  <a:lnTo>
                    <a:pt x="107060" y="160655"/>
                  </a:lnTo>
                  <a:lnTo>
                    <a:pt x="107060" y="214121"/>
                  </a:lnTo>
                  <a:lnTo>
                    <a:pt x="0" y="107061"/>
                  </a:lnTo>
                  <a:close/>
                </a:path>
              </a:pathLst>
            </a:custGeom>
            <a:ln w="12954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516367" y="4953514"/>
            <a:ext cx="974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8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800" baseline="-20833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b="1" spc="-35" dirty="0">
                <a:solidFill>
                  <a:srgbClr val="FF0000"/>
                </a:solidFill>
                <a:latin typeface="Arial"/>
                <a:cs typeface="Arial"/>
              </a:rPr>
              <a:t>Turn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962778" y="5385187"/>
            <a:ext cx="2514600" cy="401320"/>
          </a:xfrm>
          <a:prstGeom prst="rect">
            <a:avLst/>
          </a:prstGeom>
          <a:solidFill>
            <a:srgbClr val="FFFF00"/>
          </a:solidFill>
          <a:ln w="19050">
            <a:solidFill>
              <a:srgbClr val="004099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285"/>
              </a:spcBef>
            </a:pPr>
            <a:r>
              <a:rPr sz="2000" spc="-5" dirty="0">
                <a:solidFill>
                  <a:srgbClr val="004099"/>
                </a:solidFill>
                <a:latin typeface="Cambria Math"/>
                <a:cs typeface="Cambria Math"/>
              </a:rPr>
              <a:t>𝒀:</a:t>
            </a:r>
            <a:r>
              <a:rPr sz="2000" spc="-110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004099"/>
                </a:solidFill>
                <a:latin typeface="Cambria Math"/>
                <a:cs typeface="Cambria Math"/>
              </a:rPr>
              <a:t>𝑽</a:t>
            </a:r>
            <a:r>
              <a:rPr sz="2175" spc="7" baseline="-15325" dirty="0">
                <a:solidFill>
                  <a:srgbClr val="004099"/>
                </a:solidFill>
                <a:latin typeface="Cambria Math"/>
                <a:cs typeface="Cambria Math"/>
              </a:rPr>
              <a:t>𝑫𝑫</a:t>
            </a:r>
            <a:r>
              <a:rPr sz="2175" baseline="-1532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175" spc="-157" baseline="-1532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004099"/>
                </a:solidFill>
                <a:latin typeface="Cambria Math"/>
                <a:cs typeface="Cambria Math"/>
              </a:rPr>
              <a:t>−</a:t>
            </a:r>
            <a:r>
              <a:rPr sz="2000" spc="1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004099"/>
                </a:solidFill>
                <a:latin typeface="Cambria Math"/>
                <a:cs typeface="Cambria Math"/>
              </a:rPr>
              <a:t>𝑽</a:t>
            </a:r>
            <a:r>
              <a:rPr sz="2175" spc="7" baseline="-15325" dirty="0">
                <a:solidFill>
                  <a:srgbClr val="004099"/>
                </a:solidFill>
                <a:latin typeface="Cambria Math"/>
                <a:cs typeface="Cambria Math"/>
              </a:rPr>
              <a:t>𝑻𝑵</a:t>
            </a:r>
            <a:r>
              <a:rPr sz="2175" baseline="-1532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175" spc="-165" baseline="-1532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004099"/>
                </a:solidFill>
                <a:latin typeface="Symbol"/>
                <a:cs typeface="Symbol"/>
              </a:rPr>
              <a:t></a:t>
            </a:r>
            <a:r>
              <a:rPr sz="2000" spc="-60" dirty="0">
                <a:solidFill>
                  <a:srgbClr val="00409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099"/>
                </a:solidFill>
                <a:latin typeface="Cambria Math"/>
                <a:cs typeface="Cambria Math"/>
              </a:rPr>
              <a:t>𝑽</a:t>
            </a:r>
            <a:r>
              <a:rPr sz="2175" spc="7" baseline="-15325" dirty="0">
                <a:solidFill>
                  <a:srgbClr val="004099"/>
                </a:solidFill>
                <a:latin typeface="Cambria Math"/>
                <a:cs typeface="Cambria Math"/>
              </a:rPr>
              <a:t>𝑫𝑫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42788" y="6017012"/>
            <a:ext cx="32061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Realize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Full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Voltage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Swing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F13FD4C3-BFE3-1BDE-0578-B077E7D66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16" y="3337608"/>
            <a:ext cx="4705920" cy="3021488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AD15C0E0-096B-3878-5787-BB9E24D94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19" y="1066800"/>
            <a:ext cx="3460318" cy="2131431"/>
          </a:xfrm>
          <a:prstGeom prst="rect">
            <a:avLst/>
          </a:prstGeom>
        </p:spPr>
      </p:pic>
      <p:sp>
        <p:nvSpPr>
          <p:cNvPr id="3" name="箭头: 圆角右 2">
            <a:extLst>
              <a:ext uri="{FF2B5EF4-FFF2-40B4-BE49-F238E27FC236}">
                <a16:creationId xmlns:a16="http://schemas.microsoft.com/office/drawing/2014/main" id="{53A3E10B-5891-B4EF-70D8-0AC8FDD85B3F}"/>
              </a:ext>
            </a:extLst>
          </p:cNvPr>
          <p:cNvSpPr/>
          <p:nvPr/>
        </p:nvSpPr>
        <p:spPr>
          <a:xfrm rot="5400000">
            <a:off x="3826559" y="2344329"/>
            <a:ext cx="838200" cy="74891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73461DF-1271-B649-6B79-548D50761719}"/>
              </a:ext>
            </a:extLst>
          </p:cNvPr>
          <p:cNvSpPr/>
          <p:nvPr/>
        </p:nvSpPr>
        <p:spPr>
          <a:xfrm>
            <a:off x="6876223" y="1700582"/>
            <a:ext cx="2305178" cy="431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电平恢复器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4B3F16-47E8-763F-6041-008FA1EF1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9629" y="1003873"/>
            <a:ext cx="1066119" cy="1770343"/>
          </a:xfrm>
          <a:prstGeom prst="rect">
            <a:avLst/>
          </a:prstGeom>
        </p:spPr>
      </p:pic>
      <p:grpSp>
        <p:nvGrpSpPr>
          <p:cNvPr id="7" name="object 40">
            <a:extLst>
              <a:ext uri="{FF2B5EF4-FFF2-40B4-BE49-F238E27FC236}">
                <a16:creationId xmlns:a16="http://schemas.microsoft.com/office/drawing/2014/main" id="{C1ADB232-6F8C-9FA7-DB0E-B26B909E867C}"/>
              </a:ext>
            </a:extLst>
          </p:cNvPr>
          <p:cNvGrpSpPr/>
          <p:nvPr/>
        </p:nvGrpSpPr>
        <p:grpSpPr>
          <a:xfrm rot="16200000">
            <a:off x="8135175" y="4002665"/>
            <a:ext cx="280035" cy="408305"/>
            <a:chOff x="10039159" y="3766375"/>
            <a:chExt cx="280035" cy="408305"/>
          </a:xfrm>
        </p:grpSpPr>
        <p:sp>
          <p:nvSpPr>
            <p:cNvPr id="8" name="object 41">
              <a:extLst>
                <a:ext uri="{FF2B5EF4-FFF2-40B4-BE49-F238E27FC236}">
                  <a16:creationId xmlns:a16="http://schemas.microsoft.com/office/drawing/2014/main" id="{51FD7696-C9D2-1F11-7B40-3DF9DCFC3C6D}"/>
                </a:ext>
              </a:extLst>
            </p:cNvPr>
            <p:cNvSpPr/>
            <p:nvPr/>
          </p:nvSpPr>
          <p:spPr>
            <a:xfrm>
              <a:off x="10045826" y="3773043"/>
              <a:ext cx="266700" cy="394970"/>
            </a:xfrm>
            <a:custGeom>
              <a:avLst/>
              <a:gdLst/>
              <a:ahLst/>
              <a:cxnLst/>
              <a:rect l="l" t="t" r="r" b="b"/>
              <a:pathLst>
                <a:path w="266700" h="394970">
                  <a:moveTo>
                    <a:pt x="200025" y="0"/>
                  </a:moveTo>
                  <a:lnTo>
                    <a:pt x="66675" y="0"/>
                  </a:lnTo>
                  <a:lnTo>
                    <a:pt x="66675" y="261365"/>
                  </a:lnTo>
                  <a:lnTo>
                    <a:pt x="0" y="261365"/>
                  </a:lnTo>
                  <a:lnTo>
                    <a:pt x="133350" y="394715"/>
                  </a:lnTo>
                  <a:lnTo>
                    <a:pt x="266700" y="261365"/>
                  </a:lnTo>
                  <a:lnTo>
                    <a:pt x="200025" y="26136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D0EC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2">
              <a:extLst>
                <a:ext uri="{FF2B5EF4-FFF2-40B4-BE49-F238E27FC236}">
                  <a16:creationId xmlns:a16="http://schemas.microsoft.com/office/drawing/2014/main" id="{8A6F3EC1-4CFE-CF34-1BDE-EDEF43A1FA16}"/>
                </a:ext>
              </a:extLst>
            </p:cNvPr>
            <p:cNvSpPr/>
            <p:nvPr/>
          </p:nvSpPr>
          <p:spPr>
            <a:xfrm>
              <a:off x="10045826" y="3773043"/>
              <a:ext cx="266700" cy="394970"/>
            </a:xfrm>
            <a:custGeom>
              <a:avLst/>
              <a:gdLst/>
              <a:ahLst/>
              <a:cxnLst/>
              <a:rect l="l" t="t" r="r" b="b"/>
              <a:pathLst>
                <a:path w="266700" h="394970">
                  <a:moveTo>
                    <a:pt x="0" y="261365"/>
                  </a:moveTo>
                  <a:lnTo>
                    <a:pt x="66675" y="261365"/>
                  </a:lnTo>
                  <a:lnTo>
                    <a:pt x="66675" y="0"/>
                  </a:lnTo>
                  <a:lnTo>
                    <a:pt x="200025" y="0"/>
                  </a:lnTo>
                  <a:lnTo>
                    <a:pt x="200025" y="261365"/>
                  </a:lnTo>
                  <a:lnTo>
                    <a:pt x="266700" y="261365"/>
                  </a:lnTo>
                  <a:lnTo>
                    <a:pt x="133350" y="394715"/>
                  </a:lnTo>
                  <a:lnTo>
                    <a:pt x="0" y="261365"/>
                  </a:lnTo>
                  <a:close/>
                </a:path>
              </a:pathLst>
            </a:custGeom>
            <a:ln w="12954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134232-AB82-04B2-7ECE-2CD4CE3681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8300" y="263977"/>
            <a:ext cx="5080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0000"/>
                </a:solidFill>
              </a:rPr>
              <a:t>Racing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Issue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spc="-5" dirty="0"/>
              <a:t>at</a:t>
            </a:r>
            <a:r>
              <a:rPr spc="-10" dirty="0"/>
              <a:t> </a:t>
            </a:r>
            <a:r>
              <a:rPr dirty="0"/>
              <a:t>Point</a:t>
            </a:r>
            <a:r>
              <a:rPr spc="-20" dirty="0"/>
              <a:t> </a:t>
            </a:r>
            <a:r>
              <a:rPr i="1" dirty="0">
                <a:latin typeface="Arial"/>
                <a:cs typeface="Arial"/>
              </a:rPr>
              <a:t>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26027" y="2215030"/>
            <a:ext cx="2367915" cy="1397635"/>
            <a:chOff x="758951" y="2325230"/>
            <a:chExt cx="2367915" cy="13976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951" y="2325230"/>
              <a:ext cx="1695824" cy="85688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74010" y="3151251"/>
              <a:ext cx="720725" cy="539750"/>
            </a:xfrm>
            <a:custGeom>
              <a:avLst/>
              <a:gdLst/>
              <a:ahLst/>
              <a:cxnLst/>
              <a:rect l="l" t="t" r="r" b="b"/>
              <a:pathLst>
                <a:path w="720725" h="539750">
                  <a:moveTo>
                    <a:pt x="0" y="0"/>
                  </a:moveTo>
                  <a:lnTo>
                    <a:pt x="720725" y="0"/>
                  </a:lnTo>
                </a:path>
                <a:path w="720725" h="539750">
                  <a:moveTo>
                    <a:pt x="293369" y="0"/>
                  </a:moveTo>
                  <a:lnTo>
                    <a:pt x="293369" y="539750"/>
                  </a:lnTo>
                </a:path>
              </a:pathLst>
            </a:custGeom>
            <a:ln w="632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06954" y="3691509"/>
              <a:ext cx="720725" cy="0"/>
            </a:xfrm>
            <a:custGeom>
              <a:avLst/>
              <a:gdLst/>
              <a:ahLst/>
              <a:cxnLst/>
              <a:rect l="l" t="t" r="r" b="b"/>
              <a:pathLst>
                <a:path w="720725">
                  <a:moveTo>
                    <a:pt x="0" y="0"/>
                  </a:moveTo>
                  <a:lnTo>
                    <a:pt x="720725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474030" y="3683035"/>
            <a:ext cx="720725" cy="886460"/>
            <a:chOff x="2306954" y="3793235"/>
            <a:chExt cx="720725" cy="886460"/>
          </a:xfrm>
        </p:grpSpPr>
        <p:sp>
          <p:nvSpPr>
            <p:cNvPr id="8" name="object 8"/>
            <p:cNvSpPr/>
            <p:nvPr/>
          </p:nvSpPr>
          <p:spPr>
            <a:xfrm>
              <a:off x="2306954" y="3821810"/>
              <a:ext cx="720725" cy="0"/>
            </a:xfrm>
            <a:custGeom>
              <a:avLst/>
              <a:gdLst/>
              <a:ahLst/>
              <a:cxnLst/>
              <a:rect l="l" t="t" r="r" b="b"/>
              <a:pathLst>
                <a:path w="720725">
                  <a:moveTo>
                    <a:pt x="0" y="0"/>
                  </a:moveTo>
                  <a:lnTo>
                    <a:pt x="720725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67380" y="3821810"/>
              <a:ext cx="0" cy="539750"/>
            </a:xfrm>
            <a:custGeom>
              <a:avLst/>
              <a:gdLst/>
              <a:ahLst/>
              <a:cxnLst/>
              <a:rect l="l" t="t" r="r" b="b"/>
              <a:pathLst>
                <a:path h="539750">
                  <a:moveTo>
                    <a:pt x="0" y="0"/>
                  </a:moveTo>
                  <a:lnTo>
                    <a:pt x="0" y="539750"/>
                  </a:lnTo>
                </a:path>
              </a:pathLst>
            </a:custGeom>
            <a:ln w="632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5821" y="4248899"/>
              <a:ext cx="560844" cy="43054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43273" y="1827058"/>
            <a:ext cx="1207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𝑨</a:t>
            </a:r>
            <a:r>
              <a:rPr sz="2400" spc="9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9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𝑽</a:t>
            </a:r>
            <a:r>
              <a:rPr sz="2625" baseline="-15873" dirty="0">
                <a:latin typeface="Cambria Math"/>
                <a:cs typeface="Cambria Math"/>
              </a:rPr>
              <a:t>𝑫𝑫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58130" y="2586264"/>
            <a:ext cx="219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𝒀</a:t>
            </a:r>
            <a:endParaRPr sz="2400">
              <a:latin typeface="Cambria Math"/>
              <a:cs typeface="Cambria Math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93078" y="1421419"/>
            <a:ext cx="1673352" cy="293446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252664" y="3375442"/>
            <a:ext cx="443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004099"/>
                </a:solidFill>
                <a:latin typeface="Arial"/>
                <a:cs typeface="Arial"/>
              </a:rPr>
              <a:t>M</a:t>
            </a:r>
            <a:r>
              <a:rPr sz="2400" b="1" baseline="-20833" dirty="0">
                <a:solidFill>
                  <a:srgbClr val="004099"/>
                </a:solidFill>
                <a:latin typeface="Arial"/>
                <a:cs typeface="Arial"/>
              </a:rPr>
              <a:t>1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78064" y="2180117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004099"/>
                </a:solidFill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32064" y="2356901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4099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00776" y="3035335"/>
            <a:ext cx="3082925" cy="3175"/>
          </a:xfrm>
          <a:custGeom>
            <a:avLst/>
            <a:gdLst/>
            <a:ahLst/>
            <a:cxnLst/>
            <a:rect l="l" t="t" r="r" b="b"/>
            <a:pathLst>
              <a:path w="3082925" h="3175">
                <a:moveTo>
                  <a:pt x="0" y="0"/>
                </a:moveTo>
                <a:lnTo>
                  <a:pt x="1098930" y="0"/>
                </a:lnTo>
              </a:path>
              <a:path w="3082925" h="3175">
                <a:moveTo>
                  <a:pt x="2098548" y="3048"/>
                </a:moveTo>
                <a:lnTo>
                  <a:pt x="3082925" y="3048"/>
                </a:lnTo>
              </a:path>
            </a:pathLst>
          </a:custGeom>
          <a:ln w="35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915349" y="3047782"/>
            <a:ext cx="220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𝑭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04386" y="2672878"/>
            <a:ext cx="443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M</a:t>
            </a:r>
            <a:r>
              <a:rPr sz="2400" b="1" spc="-7" baseline="-20833" dirty="0">
                <a:solidFill>
                  <a:srgbClr val="004099"/>
                </a:solidFill>
                <a:latin typeface="Arial"/>
                <a:cs typeface="Arial"/>
              </a:rPr>
              <a:t>3</a:t>
            </a:r>
            <a:endParaRPr sz="2400" baseline="-20833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005526" y="1088425"/>
            <a:ext cx="3068320" cy="1978025"/>
            <a:chOff x="2838450" y="1198625"/>
            <a:chExt cx="3068320" cy="1978025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38450" y="1821941"/>
              <a:ext cx="1211579" cy="89230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022854" y="1637537"/>
              <a:ext cx="685800" cy="1515745"/>
            </a:xfrm>
            <a:custGeom>
              <a:avLst/>
              <a:gdLst/>
              <a:ahLst/>
              <a:cxnLst/>
              <a:rect l="l" t="t" r="r" b="b"/>
              <a:pathLst>
                <a:path w="685800" h="1515745">
                  <a:moveTo>
                    <a:pt x="339851" y="1515237"/>
                  </a:moveTo>
                  <a:lnTo>
                    <a:pt x="347344" y="956310"/>
                  </a:lnTo>
                </a:path>
                <a:path w="685800" h="1515745">
                  <a:moveTo>
                    <a:pt x="346582" y="384683"/>
                  </a:moveTo>
                  <a:lnTo>
                    <a:pt x="339090" y="7620"/>
                  </a:lnTo>
                </a:path>
                <a:path w="685800" h="1515745">
                  <a:moveTo>
                    <a:pt x="0" y="0"/>
                  </a:moveTo>
                  <a:lnTo>
                    <a:pt x="685799" y="0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91789" y="1198625"/>
              <a:ext cx="908303" cy="35356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060697" y="1537715"/>
              <a:ext cx="1829435" cy="1622425"/>
            </a:xfrm>
            <a:custGeom>
              <a:avLst/>
              <a:gdLst/>
              <a:ahLst/>
              <a:cxnLst/>
              <a:rect l="l" t="t" r="r" b="b"/>
              <a:pathLst>
                <a:path w="1829435" h="1622425">
                  <a:moveTo>
                    <a:pt x="0" y="721233"/>
                  </a:moveTo>
                  <a:lnTo>
                    <a:pt x="0" y="3048"/>
                  </a:lnTo>
                </a:path>
                <a:path w="1829435" h="1622425">
                  <a:moveTo>
                    <a:pt x="0" y="3048"/>
                  </a:moveTo>
                  <a:lnTo>
                    <a:pt x="1829435" y="3048"/>
                  </a:lnTo>
                </a:path>
                <a:path w="1829435" h="1622425">
                  <a:moveTo>
                    <a:pt x="1828038" y="1622298"/>
                  </a:moveTo>
                  <a:lnTo>
                    <a:pt x="1828038" y="0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183326" y="1898685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004099"/>
                </a:solidFill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37072" y="2075469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4099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0777" y="2590802"/>
            <a:ext cx="1103630" cy="967573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05"/>
              </a:spcBef>
              <a:tabLst>
                <a:tab pos="876300" algn="l"/>
              </a:tabLst>
            </a:pP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𝑿	</a:t>
            </a:r>
            <a:endParaRPr sz="2800" b="1" dirty="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610"/>
              </a:spcBef>
            </a:pPr>
            <a:r>
              <a:rPr sz="2400" spc="15" dirty="0">
                <a:solidFill>
                  <a:srgbClr val="FF0000"/>
                </a:solidFill>
                <a:latin typeface="Cambria Math"/>
                <a:cs typeface="Cambria Math"/>
              </a:rPr>
              <a:t>𝑽</a:t>
            </a:r>
            <a:r>
              <a:rPr sz="2625" spc="22" baseline="-15873" dirty="0">
                <a:solidFill>
                  <a:srgbClr val="FF0000"/>
                </a:solidFill>
                <a:latin typeface="Cambria Math"/>
                <a:cs typeface="Cambria Math"/>
              </a:rPr>
              <a:t>𝑫𝑫</a:t>
            </a:r>
            <a:r>
              <a:rPr sz="2400" spc="1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400" spc="15" dirty="0">
                <a:solidFill>
                  <a:srgbClr val="FF0000"/>
                </a:solidFill>
                <a:latin typeface="Cambria Math"/>
                <a:cs typeface="Cambria Math"/>
              </a:rPr>
              <a:t>𝟎</a:t>
            </a:r>
            <a:endParaRPr sz="2400" dirty="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05137" y="1247623"/>
            <a:ext cx="4943973" cy="22185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0" indent="-343535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413384" algn="l"/>
              </a:tabLst>
            </a:pP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At</a:t>
            </a:r>
            <a:r>
              <a:rPr sz="2400" b="1" spc="-3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4099"/>
                </a:solidFill>
                <a:latin typeface="Arial"/>
                <a:cs typeface="Arial"/>
              </a:rPr>
              <a:t>t</a:t>
            </a:r>
            <a:r>
              <a:rPr sz="2400" b="1" i="1" spc="-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24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0</a:t>
            </a:r>
            <a:endParaRPr sz="2400" dirty="0">
              <a:latin typeface="Arial"/>
              <a:cs typeface="Arial"/>
            </a:endParaRPr>
          </a:p>
          <a:p>
            <a:pPr marL="869950" lvl="1" indent="-343535">
              <a:lnSpc>
                <a:spcPct val="100000"/>
              </a:lnSpc>
              <a:buFont typeface="Wingdings"/>
              <a:buChar char=""/>
              <a:tabLst>
                <a:tab pos="870585" algn="l"/>
              </a:tabLst>
            </a:pPr>
            <a:r>
              <a:rPr sz="2400" b="1" i="1" dirty="0">
                <a:solidFill>
                  <a:srgbClr val="004099"/>
                </a:solidFill>
                <a:latin typeface="Arial"/>
                <a:cs typeface="Arial"/>
              </a:rPr>
              <a:t>Y</a:t>
            </a:r>
            <a:r>
              <a:rPr sz="2400" b="1" i="1" spc="-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24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V</a:t>
            </a:r>
            <a:r>
              <a:rPr sz="2400" b="1" spc="-7" baseline="-20833" dirty="0">
                <a:solidFill>
                  <a:srgbClr val="004099"/>
                </a:solidFill>
                <a:latin typeface="Arial"/>
                <a:cs typeface="Arial"/>
              </a:rPr>
              <a:t>DD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,</a:t>
            </a:r>
            <a:r>
              <a:rPr sz="2400" b="1" spc="-4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4099"/>
                </a:solidFill>
                <a:latin typeface="Arial"/>
                <a:cs typeface="Arial"/>
              </a:rPr>
              <a:t>F</a:t>
            </a:r>
            <a:r>
              <a:rPr sz="2400" b="1" i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24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0</a:t>
            </a:r>
            <a:endParaRPr sz="2400" dirty="0">
              <a:latin typeface="Arial"/>
              <a:cs typeface="Arial"/>
            </a:endParaRPr>
          </a:p>
          <a:p>
            <a:pPr marL="869950" lvl="1" indent="-343535">
              <a:lnSpc>
                <a:spcPct val="100000"/>
              </a:lnSpc>
              <a:buFont typeface="Wingdings"/>
              <a:buChar char=""/>
              <a:tabLst>
                <a:tab pos="870585" algn="l"/>
              </a:tabLst>
            </a:pP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M</a:t>
            </a:r>
            <a:r>
              <a:rPr sz="2400" b="1" spc="-7" baseline="-20833" dirty="0">
                <a:solidFill>
                  <a:srgbClr val="004099"/>
                </a:solidFill>
                <a:latin typeface="Arial"/>
                <a:cs typeface="Arial"/>
              </a:rPr>
              <a:t>1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,</a:t>
            </a:r>
            <a:r>
              <a:rPr sz="2400" b="1" spc="-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M</a:t>
            </a:r>
            <a:r>
              <a:rPr sz="2400" b="1" spc="-7" baseline="-20833" dirty="0">
                <a:solidFill>
                  <a:srgbClr val="004099"/>
                </a:solidFill>
                <a:latin typeface="Arial"/>
                <a:cs typeface="Arial"/>
              </a:rPr>
              <a:t>4</a:t>
            </a:r>
            <a:r>
              <a:rPr sz="2400" b="1" spc="307" baseline="-20833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ON,</a:t>
            </a:r>
            <a:r>
              <a:rPr sz="2400" b="1" spc="-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M</a:t>
            </a:r>
            <a:r>
              <a:rPr sz="2400" b="1" spc="-7" baseline="-20833" dirty="0">
                <a:solidFill>
                  <a:srgbClr val="004099"/>
                </a:solidFill>
                <a:latin typeface="Arial"/>
                <a:cs typeface="Arial"/>
              </a:rPr>
              <a:t>2</a:t>
            </a:r>
            <a:r>
              <a:rPr lang="en-US" altLang="zh-CN" sz="2400" b="1" spc="-25" dirty="0">
                <a:solidFill>
                  <a:srgbClr val="004099"/>
                </a:solidFill>
                <a:latin typeface="Arial"/>
                <a:cs typeface="Arial"/>
              </a:rPr>
              <a:t> ,</a:t>
            </a:r>
            <a:r>
              <a:rPr sz="2400" b="1" spc="300" baseline="-20833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altLang="zh-CN" sz="2400" b="1" i="1" spc="-5" dirty="0">
                <a:solidFill>
                  <a:srgbClr val="004099"/>
                </a:solidFill>
                <a:latin typeface="Arial"/>
                <a:cs typeface="Arial"/>
              </a:rPr>
              <a:t>M</a:t>
            </a:r>
            <a:r>
              <a:rPr lang="en-US" altLang="zh-CN" sz="2400" b="1" spc="-7" baseline="-20833" dirty="0">
                <a:solidFill>
                  <a:srgbClr val="004099"/>
                </a:solidFill>
                <a:latin typeface="Arial"/>
                <a:cs typeface="Arial"/>
              </a:rPr>
              <a:t>3</a:t>
            </a:r>
            <a:r>
              <a:rPr lang="en-US" altLang="zh-CN" sz="2400" b="1" spc="-5" baseline="-20833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OFF</a:t>
            </a:r>
            <a:endParaRPr sz="2400" dirty="0">
              <a:latin typeface="Arial"/>
              <a:cs typeface="Arial"/>
            </a:endParaRPr>
          </a:p>
          <a:p>
            <a:pPr marL="381000" indent="-342900">
              <a:spcBef>
                <a:spcPts val="1445"/>
              </a:spcBef>
              <a:buFont typeface="Wingdings"/>
              <a:buChar char=""/>
              <a:tabLst>
                <a:tab pos="381000" algn="l"/>
              </a:tabLst>
            </a:pPr>
            <a:r>
              <a:rPr lang="en-US" sz="2400" b="1" spc="-5" dirty="0">
                <a:solidFill>
                  <a:srgbClr val="004099"/>
                </a:solidFill>
                <a:latin typeface="Arial"/>
                <a:cs typeface="Arial"/>
              </a:rPr>
              <a:t>t&gt;0</a:t>
            </a:r>
            <a:r>
              <a:rPr lang="zh-CN" altLang="en-US" sz="2400" b="1" spc="-5" dirty="0">
                <a:solidFill>
                  <a:srgbClr val="004099"/>
                </a:solidFill>
                <a:latin typeface="Arial"/>
                <a:cs typeface="Arial"/>
              </a:rPr>
              <a:t>，</a:t>
            </a:r>
            <a:r>
              <a:rPr lang="en-US" altLang="zh-CN" sz="2400" b="1" i="1" spc="-5" dirty="0">
                <a:solidFill>
                  <a:srgbClr val="004099"/>
                </a:solidFill>
                <a:latin typeface="Arial"/>
                <a:cs typeface="Arial"/>
              </a:rPr>
              <a:t>M</a:t>
            </a:r>
            <a:r>
              <a:rPr lang="en-US" altLang="zh-CN" sz="2400" b="1" spc="-7" baseline="-20833" dirty="0">
                <a:solidFill>
                  <a:srgbClr val="004099"/>
                </a:solidFill>
                <a:latin typeface="Arial"/>
                <a:cs typeface="Arial"/>
              </a:rPr>
              <a:t>1</a:t>
            </a:r>
            <a:r>
              <a:rPr lang="en-US" altLang="zh-CN" sz="2400" b="1" spc="-5" dirty="0">
                <a:solidFill>
                  <a:srgbClr val="004099"/>
                </a:solidFill>
                <a:latin typeface="Arial"/>
                <a:cs typeface="Arial"/>
              </a:rPr>
              <a:t>,</a:t>
            </a:r>
            <a:r>
              <a:rPr lang="en-US" altLang="zh-CN" sz="2400" b="1" i="1" spc="-5" dirty="0">
                <a:solidFill>
                  <a:srgbClr val="004099"/>
                </a:solidFill>
                <a:latin typeface="Arial"/>
                <a:cs typeface="Arial"/>
              </a:rPr>
              <a:t>M</a:t>
            </a:r>
            <a:r>
              <a:rPr lang="en-US" altLang="zh-CN" sz="2400" b="1" spc="-7" baseline="-20833" dirty="0">
                <a:solidFill>
                  <a:srgbClr val="004099"/>
                </a:solidFill>
                <a:latin typeface="Arial"/>
                <a:cs typeface="Arial"/>
              </a:rPr>
              <a:t>3</a:t>
            </a:r>
            <a:r>
              <a:rPr lang="en-US" altLang="zh-CN" sz="2400" b="1" spc="-5" baseline="-20833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altLang="zh-CN" sz="2400" b="1" spc="-5" dirty="0">
                <a:solidFill>
                  <a:srgbClr val="004099"/>
                </a:solidFill>
                <a:latin typeface="Arial"/>
                <a:cs typeface="Arial"/>
              </a:rPr>
              <a:t>,</a:t>
            </a:r>
            <a:r>
              <a:rPr lang="en-US" altLang="zh-CN" sz="2400" b="1" i="1" spc="-5" dirty="0">
                <a:solidFill>
                  <a:srgbClr val="004099"/>
                </a:solidFill>
                <a:latin typeface="Arial"/>
                <a:cs typeface="Arial"/>
              </a:rPr>
              <a:t>M</a:t>
            </a:r>
            <a:r>
              <a:rPr lang="en-US" altLang="zh-CN" sz="2400" b="1" spc="-7" baseline="-20833" dirty="0">
                <a:solidFill>
                  <a:srgbClr val="004099"/>
                </a:solidFill>
                <a:latin typeface="Arial"/>
                <a:cs typeface="Arial"/>
              </a:rPr>
              <a:t>4</a:t>
            </a:r>
            <a:r>
              <a:rPr lang="en-US" altLang="zh-CN" sz="2400" b="1" spc="307" baseline="-20833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altLang="zh-CN" sz="2400" b="1" dirty="0">
                <a:solidFill>
                  <a:srgbClr val="004099"/>
                </a:solidFill>
                <a:latin typeface="Arial"/>
                <a:cs typeface="Arial"/>
              </a:rPr>
              <a:t>ON,</a:t>
            </a:r>
            <a:r>
              <a:rPr lang="en-US" altLang="zh-CN" sz="2400" b="1" spc="-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altLang="zh-CN" sz="2400" b="1" i="1" spc="-5" dirty="0">
                <a:solidFill>
                  <a:srgbClr val="004099"/>
                </a:solidFill>
                <a:latin typeface="Arial"/>
                <a:cs typeface="Arial"/>
              </a:rPr>
              <a:t>M</a:t>
            </a:r>
            <a:r>
              <a:rPr lang="en-US" altLang="zh-CN" sz="2400" b="1" spc="-7" baseline="-20833" dirty="0">
                <a:solidFill>
                  <a:srgbClr val="004099"/>
                </a:solidFill>
                <a:latin typeface="Arial"/>
                <a:cs typeface="Arial"/>
              </a:rPr>
              <a:t>2 </a:t>
            </a:r>
            <a:r>
              <a:rPr lang="en-US" altLang="zh-CN" sz="2400" b="1" dirty="0">
                <a:solidFill>
                  <a:srgbClr val="004099"/>
                </a:solidFill>
                <a:latin typeface="Arial"/>
                <a:cs typeface="Arial"/>
              </a:rPr>
              <a:t>OFF</a:t>
            </a:r>
            <a:endParaRPr lang="en-US" sz="2400" b="1" spc="-5" dirty="0">
              <a:solidFill>
                <a:srgbClr val="004099"/>
              </a:solidFill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1445"/>
              </a:spcBef>
              <a:buFont typeface="Wingdings"/>
              <a:buChar char=""/>
              <a:tabLst>
                <a:tab pos="381000" algn="l"/>
              </a:tabLst>
            </a:pP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At</a:t>
            </a:r>
            <a:r>
              <a:rPr sz="24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4099"/>
                </a:solidFill>
                <a:latin typeface="Arial"/>
                <a:cs typeface="Arial"/>
              </a:rPr>
              <a:t>t</a:t>
            </a:r>
            <a:r>
              <a:rPr sz="2400" b="1" i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&gt;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0,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 equivalent circuit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283452" y="3674364"/>
            <a:ext cx="2286000" cy="2460625"/>
            <a:chOff x="6245352" y="3300221"/>
            <a:chExt cx="2286000" cy="2460625"/>
          </a:xfrm>
        </p:grpSpPr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27816" y="3841241"/>
              <a:ext cx="703535" cy="89154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503414" y="3656837"/>
              <a:ext cx="685800" cy="1515745"/>
            </a:xfrm>
            <a:custGeom>
              <a:avLst/>
              <a:gdLst/>
              <a:ahLst/>
              <a:cxnLst/>
              <a:rect l="l" t="t" r="r" b="b"/>
              <a:pathLst>
                <a:path w="685800" h="1515745">
                  <a:moveTo>
                    <a:pt x="335279" y="1515237"/>
                  </a:moveTo>
                  <a:lnTo>
                    <a:pt x="342772" y="956310"/>
                  </a:lnTo>
                </a:path>
                <a:path w="685800" h="1515745">
                  <a:moveTo>
                    <a:pt x="346582" y="384682"/>
                  </a:moveTo>
                  <a:lnTo>
                    <a:pt x="339089" y="7619"/>
                  </a:lnTo>
                </a:path>
                <a:path w="685800" h="1515745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20000" y="3300221"/>
              <a:ext cx="365759" cy="26212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0414" y="4618651"/>
              <a:ext cx="899921" cy="57251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45352" y="5517641"/>
              <a:ext cx="242341" cy="24312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360414" y="5154929"/>
              <a:ext cx="7620" cy="377190"/>
            </a:xfrm>
            <a:custGeom>
              <a:avLst/>
              <a:gdLst/>
              <a:ahLst/>
              <a:cxnLst/>
              <a:rect l="l" t="t" r="r" b="b"/>
              <a:pathLst>
                <a:path w="7620" h="377189">
                  <a:moveTo>
                    <a:pt x="7493" y="377063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81750" y="4366259"/>
              <a:ext cx="908303" cy="353568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7600695" y="4442207"/>
            <a:ext cx="3689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000" b="1" i="1" spc="5" dirty="0">
                <a:solidFill>
                  <a:srgbClr val="004099"/>
                </a:solidFill>
                <a:latin typeface="Arial"/>
                <a:cs typeface="Arial"/>
              </a:rPr>
              <a:t>M</a:t>
            </a:r>
            <a:r>
              <a:rPr sz="1950" b="1" spc="7" baseline="-21367" dirty="0">
                <a:solidFill>
                  <a:srgbClr val="004099"/>
                </a:solidFill>
                <a:latin typeface="Arial"/>
                <a:cs typeface="Arial"/>
              </a:rPr>
              <a:t>4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701790" y="5344160"/>
            <a:ext cx="3689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000" b="1" i="1" spc="5" dirty="0">
                <a:solidFill>
                  <a:srgbClr val="004099"/>
                </a:solidFill>
                <a:latin typeface="Arial"/>
                <a:cs typeface="Arial"/>
              </a:rPr>
              <a:t>M</a:t>
            </a:r>
            <a:r>
              <a:rPr sz="1950" b="1" i="1" spc="7" baseline="-21367" dirty="0">
                <a:solidFill>
                  <a:srgbClr val="004099"/>
                </a:solidFill>
                <a:latin typeface="Arial"/>
                <a:cs typeface="Arial"/>
              </a:rPr>
              <a:t>3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275981" y="5276236"/>
            <a:ext cx="698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11480" algn="l"/>
              </a:tabLst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𝒀</a:t>
            </a: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endParaRPr sz="2000" dirty="0">
              <a:latin typeface="Cambria Math"/>
              <a:cs typeface="Cambria Math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248400" y="3581400"/>
            <a:ext cx="5706745" cy="2584450"/>
            <a:chOff x="6210300" y="3207257"/>
            <a:chExt cx="5706745" cy="2584450"/>
          </a:xfrm>
        </p:grpSpPr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02296" y="5143500"/>
              <a:ext cx="296418" cy="60426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219825" y="3216782"/>
              <a:ext cx="2639695" cy="2565400"/>
            </a:xfrm>
            <a:custGeom>
              <a:avLst/>
              <a:gdLst/>
              <a:ahLst/>
              <a:cxnLst/>
              <a:rect l="l" t="t" r="r" b="b"/>
              <a:pathLst>
                <a:path w="2639695" h="2565400">
                  <a:moveTo>
                    <a:pt x="0" y="2564892"/>
                  </a:moveTo>
                  <a:lnTo>
                    <a:pt x="2639568" y="2564892"/>
                  </a:lnTo>
                  <a:lnTo>
                    <a:pt x="2639568" y="0"/>
                  </a:lnTo>
                  <a:lnTo>
                    <a:pt x="0" y="0"/>
                  </a:lnTo>
                  <a:lnTo>
                    <a:pt x="0" y="2564892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96172" y="3816857"/>
              <a:ext cx="2921000" cy="989330"/>
            </a:xfrm>
            <a:custGeom>
              <a:avLst/>
              <a:gdLst/>
              <a:ahLst/>
              <a:cxnLst/>
              <a:rect l="l" t="t" r="r" b="b"/>
              <a:pathLst>
                <a:path w="2921000" h="989329">
                  <a:moveTo>
                    <a:pt x="2920746" y="0"/>
                  </a:moveTo>
                  <a:lnTo>
                    <a:pt x="0" y="0"/>
                  </a:lnTo>
                  <a:lnTo>
                    <a:pt x="0" y="989076"/>
                  </a:lnTo>
                  <a:lnTo>
                    <a:pt x="2920746" y="989076"/>
                  </a:lnTo>
                  <a:lnTo>
                    <a:pt x="2920746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701312" y="4469875"/>
            <a:ext cx="1730375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1092200" algn="l"/>
                <a:tab pos="1717039" algn="l"/>
              </a:tabLst>
            </a:pPr>
            <a:r>
              <a:rPr sz="10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3	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225292" y="4621419"/>
            <a:ext cx="110489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50" i="1" spc="10" dirty="0">
                <a:latin typeface="Times New Roman"/>
                <a:cs typeface="Times New Roman"/>
              </a:rPr>
              <a:t>Y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620613" y="4621420"/>
            <a:ext cx="26352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50" i="1" spc="-5" dirty="0">
                <a:latin typeface="Times New Roman"/>
                <a:cs typeface="Times New Roman"/>
              </a:rPr>
              <a:t>D</a:t>
            </a:r>
            <a:r>
              <a:rPr sz="1350" i="1" spc="15" dirty="0">
                <a:latin typeface="Times New Roman"/>
                <a:cs typeface="Times New Roman"/>
              </a:rPr>
              <a:t>D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196251" y="4250112"/>
            <a:ext cx="62230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sz="3525" i="1" spc="37" baseline="14184" dirty="0">
                <a:latin typeface="Times New Roman"/>
                <a:cs typeface="Times New Roman"/>
              </a:rPr>
              <a:t>R</a:t>
            </a:r>
            <a:r>
              <a:rPr sz="1350" i="1" spc="25" dirty="0">
                <a:latin typeface="Times New Roman"/>
                <a:cs typeface="Times New Roman"/>
              </a:rPr>
              <a:t>on</a:t>
            </a:r>
            <a:r>
              <a:rPr sz="1350" spc="25" dirty="0">
                <a:latin typeface="Times New Roman"/>
                <a:cs typeface="Times New Roman"/>
              </a:rPr>
              <a:t>,</a:t>
            </a:r>
            <a:r>
              <a:rPr sz="1350" i="1" spc="25" dirty="0">
                <a:latin typeface="Times New Roman"/>
                <a:cs typeface="Times New Roman"/>
              </a:rPr>
              <a:t>M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441996" y="4416820"/>
            <a:ext cx="19748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350" i="1" spc="15" dirty="0">
                <a:latin typeface="Times New Roman"/>
                <a:cs typeface="Times New Roman"/>
              </a:rPr>
              <a:t>V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590788" y="4422545"/>
            <a:ext cx="104394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470534" algn="l"/>
                <a:tab pos="864869" algn="l"/>
              </a:tabLst>
            </a:pPr>
            <a:r>
              <a:rPr sz="2000" spc="-5" dirty="0">
                <a:latin typeface="Cambria Math"/>
                <a:cs typeface="Cambria Math"/>
              </a:rPr>
              <a:t>𝑭	</a:t>
            </a:r>
            <a:r>
              <a:rPr sz="3525" i="1" spc="22" baseline="1182" dirty="0">
                <a:latin typeface="Times New Roman"/>
                <a:cs typeface="Times New Roman"/>
              </a:rPr>
              <a:t>V	</a:t>
            </a:r>
            <a:r>
              <a:rPr sz="3525" spc="22" baseline="1182" dirty="0">
                <a:latin typeface="Symbol"/>
                <a:cs typeface="Symbol"/>
              </a:rPr>
              <a:t></a:t>
            </a:r>
            <a:endParaRPr sz="3525" baseline="1182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704185" y="4730504"/>
            <a:ext cx="1704975" cy="396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ts val="2260"/>
              </a:lnSpc>
              <a:spcBef>
                <a:spcPts val="114"/>
              </a:spcBef>
              <a:tabLst>
                <a:tab pos="769620" algn="l"/>
              </a:tabLst>
            </a:pPr>
            <a:r>
              <a:rPr sz="3525" i="1" spc="37" baseline="14184" dirty="0">
                <a:latin typeface="Times New Roman"/>
                <a:cs typeface="Times New Roman"/>
              </a:rPr>
              <a:t>R</a:t>
            </a:r>
            <a:r>
              <a:rPr sz="1350" i="1" spc="25" dirty="0">
                <a:latin typeface="Times New Roman"/>
                <a:cs typeface="Times New Roman"/>
              </a:rPr>
              <a:t>on</a:t>
            </a:r>
            <a:r>
              <a:rPr sz="1350" spc="25" dirty="0">
                <a:latin typeface="Times New Roman"/>
                <a:cs typeface="Times New Roman"/>
              </a:rPr>
              <a:t>,</a:t>
            </a:r>
            <a:r>
              <a:rPr sz="1350" i="1" spc="25" dirty="0">
                <a:latin typeface="Times New Roman"/>
                <a:cs typeface="Times New Roman"/>
              </a:rPr>
              <a:t>M	</a:t>
            </a:r>
            <a:r>
              <a:rPr sz="3525" spc="22" baseline="14184" dirty="0">
                <a:latin typeface="Symbol"/>
                <a:cs typeface="Symbol"/>
              </a:rPr>
              <a:t></a:t>
            </a:r>
            <a:r>
              <a:rPr sz="3525" spc="-150" baseline="14184" dirty="0">
                <a:latin typeface="Times New Roman"/>
                <a:cs typeface="Times New Roman"/>
              </a:rPr>
              <a:t> </a:t>
            </a:r>
            <a:r>
              <a:rPr sz="3525" i="1" spc="37" baseline="14184" dirty="0">
                <a:latin typeface="Times New Roman"/>
                <a:cs typeface="Times New Roman"/>
              </a:rPr>
              <a:t>R</a:t>
            </a:r>
            <a:r>
              <a:rPr sz="1350" i="1" spc="25" dirty="0">
                <a:latin typeface="Times New Roman"/>
                <a:cs typeface="Times New Roman"/>
              </a:rPr>
              <a:t>on</a:t>
            </a:r>
            <a:r>
              <a:rPr sz="1350" spc="25" dirty="0">
                <a:latin typeface="Times New Roman"/>
                <a:cs typeface="Times New Roman"/>
              </a:rPr>
              <a:t>,</a:t>
            </a:r>
            <a:r>
              <a:rPr sz="1350" i="1" spc="25" dirty="0">
                <a:latin typeface="Times New Roman"/>
                <a:cs typeface="Times New Roman"/>
              </a:rPr>
              <a:t>M</a:t>
            </a:r>
            <a:endParaRPr sz="1350" dirty="0">
              <a:latin typeface="Times New Roman"/>
              <a:cs typeface="Times New Roman"/>
            </a:endParaRPr>
          </a:p>
          <a:p>
            <a:pPr marL="596900">
              <a:lnSpc>
                <a:spcPts val="640"/>
              </a:lnSpc>
              <a:tabLst>
                <a:tab pos="1577340" algn="l"/>
              </a:tabLst>
            </a:pPr>
            <a:r>
              <a:rPr sz="1000" spc="-5" dirty="0">
                <a:latin typeface="Times New Roman"/>
                <a:cs typeface="Times New Roman"/>
              </a:rPr>
              <a:t>3	4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58308" y="4782968"/>
            <a:ext cx="581456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If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W</a:t>
            </a:r>
            <a:r>
              <a:rPr sz="2000" b="1" u="sng" spc="-7" baseline="-20833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M4</a:t>
            </a:r>
            <a:r>
              <a:rPr sz="1400" b="1" u="sng" spc="1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is 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too </a:t>
            </a:r>
            <a:r>
              <a:rPr sz="20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large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(</a:t>
            </a:r>
            <a:r>
              <a:rPr sz="2000" b="1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</a:t>
            </a:r>
            <a:r>
              <a:rPr sz="2000" b="1" u="sng" spc="-7" baseline="-20833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on,M4</a:t>
            </a:r>
            <a:r>
              <a:rPr sz="1400" b="1" u="sng" spc="1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is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too</a:t>
            </a:r>
            <a:r>
              <a:rPr sz="20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small)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, </a:t>
            </a:r>
            <a:r>
              <a:rPr sz="2000" b="1" i="1" spc="-5" dirty="0">
                <a:solidFill>
                  <a:srgbClr val="004099"/>
                </a:solidFill>
                <a:latin typeface="Arial"/>
                <a:cs typeface="Arial"/>
              </a:rPr>
              <a:t>V</a:t>
            </a:r>
            <a:r>
              <a:rPr sz="2000" b="1" spc="-7" baseline="-20833" dirty="0">
                <a:solidFill>
                  <a:srgbClr val="004099"/>
                </a:solidFill>
                <a:latin typeface="Arial"/>
                <a:cs typeface="Arial"/>
              </a:rPr>
              <a:t>Y</a:t>
            </a:r>
            <a:r>
              <a:rPr sz="2000" b="1" spc="209" baseline="-20833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cannot </a:t>
            </a:r>
            <a:r>
              <a:rPr sz="2000" b="1" spc="-484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be pulled 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below </a:t>
            </a:r>
            <a:r>
              <a:rPr sz="2000" b="1" i="1" spc="-5" dirty="0">
                <a:solidFill>
                  <a:srgbClr val="004099"/>
                </a:solidFill>
                <a:latin typeface="Arial"/>
                <a:cs typeface="Arial"/>
              </a:rPr>
              <a:t>V</a:t>
            </a:r>
            <a:r>
              <a:rPr sz="2000" b="1" spc="-7" baseline="-20833" dirty="0">
                <a:solidFill>
                  <a:srgbClr val="004099"/>
                </a:solidFill>
                <a:latin typeface="Arial"/>
                <a:cs typeface="Arial"/>
              </a:rPr>
              <a:t>TN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* (i.e., </a:t>
            </a:r>
            <a:r>
              <a:rPr sz="2000" b="1" i="1" spc="-5" dirty="0">
                <a:solidFill>
                  <a:srgbClr val="004099"/>
                </a:solidFill>
                <a:latin typeface="Arial"/>
                <a:cs typeface="Arial"/>
              </a:rPr>
              <a:t>M</a:t>
            </a:r>
            <a:r>
              <a:rPr sz="2000" b="1" spc="-7" baseline="-20833" dirty="0">
                <a:solidFill>
                  <a:srgbClr val="004099"/>
                </a:solidFill>
                <a:latin typeface="Arial"/>
                <a:cs typeface="Arial"/>
              </a:rPr>
              <a:t>1</a:t>
            </a:r>
            <a:r>
              <a:rPr sz="2000" b="1" baseline="-20833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turned 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OFF)*,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the 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logic 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function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cannot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be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operated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004099"/>
                </a:solidFill>
                <a:latin typeface="Arial"/>
                <a:cs typeface="Arial"/>
              </a:rPr>
              <a:t>correctly.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2" name="灯片编号占位符 51">
            <a:extLst>
              <a:ext uri="{FF2B5EF4-FFF2-40B4-BE49-F238E27FC236}">
                <a16:creationId xmlns:a16="http://schemas.microsoft.com/office/drawing/2014/main" id="{57D3D6D3-68A4-1A06-5F92-310D4575028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8024" y="488126"/>
            <a:ext cx="6112002" cy="52204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10927" y="202860"/>
            <a:ext cx="4970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15645" algn="l"/>
              </a:tabLst>
            </a:pPr>
            <a:r>
              <a:rPr i="1" spc="-5" dirty="0">
                <a:latin typeface="Arial"/>
                <a:cs typeface="Arial"/>
              </a:rPr>
              <a:t>M</a:t>
            </a:r>
            <a:r>
              <a:rPr sz="3600" spc="-7" baseline="-20833" dirty="0"/>
              <a:t>4	</a:t>
            </a:r>
            <a:r>
              <a:rPr sz="3600" dirty="0"/>
              <a:t>PMOS</a:t>
            </a:r>
            <a:r>
              <a:rPr sz="3600" spc="-40" dirty="0"/>
              <a:t> </a:t>
            </a:r>
            <a:r>
              <a:rPr sz="3600" dirty="0"/>
              <a:t>Sizing</a:t>
            </a:r>
            <a:r>
              <a:rPr sz="3600" spc="-35" dirty="0"/>
              <a:t> </a:t>
            </a:r>
            <a:r>
              <a:rPr sz="3600" spc="-5" dirty="0"/>
              <a:t>Effect</a:t>
            </a:r>
            <a:endParaRPr sz="36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313" y="1822577"/>
            <a:ext cx="9046611" cy="2551560"/>
            <a:chOff x="-196236" y="1801619"/>
            <a:chExt cx="9046611" cy="255156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96236" y="1801619"/>
              <a:ext cx="3936513" cy="25515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51900" y="2377439"/>
              <a:ext cx="498475" cy="246379"/>
            </a:xfrm>
            <a:custGeom>
              <a:avLst/>
              <a:gdLst/>
              <a:ahLst/>
              <a:cxnLst/>
              <a:rect l="l" t="t" r="r" b="b"/>
              <a:pathLst>
                <a:path w="498475" h="246380">
                  <a:moveTo>
                    <a:pt x="423687" y="23108"/>
                  </a:moveTo>
                  <a:lnTo>
                    <a:pt x="0" y="223393"/>
                  </a:lnTo>
                  <a:lnTo>
                    <a:pt x="10668" y="246125"/>
                  </a:lnTo>
                  <a:lnTo>
                    <a:pt x="434430" y="45806"/>
                  </a:lnTo>
                  <a:lnTo>
                    <a:pt x="423687" y="23108"/>
                  </a:lnTo>
                  <a:close/>
                </a:path>
                <a:path w="498475" h="246380">
                  <a:moveTo>
                    <a:pt x="485619" y="17652"/>
                  </a:moveTo>
                  <a:lnTo>
                    <a:pt x="435228" y="17652"/>
                  </a:lnTo>
                  <a:lnTo>
                    <a:pt x="445897" y="40386"/>
                  </a:lnTo>
                  <a:lnTo>
                    <a:pt x="434430" y="45806"/>
                  </a:lnTo>
                  <a:lnTo>
                    <a:pt x="445389" y="68961"/>
                  </a:lnTo>
                  <a:lnTo>
                    <a:pt x="485619" y="17652"/>
                  </a:lnTo>
                  <a:close/>
                </a:path>
                <a:path w="498475" h="246380">
                  <a:moveTo>
                    <a:pt x="435228" y="17652"/>
                  </a:moveTo>
                  <a:lnTo>
                    <a:pt x="423687" y="23108"/>
                  </a:lnTo>
                  <a:lnTo>
                    <a:pt x="434430" y="45806"/>
                  </a:lnTo>
                  <a:lnTo>
                    <a:pt x="445897" y="40386"/>
                  </a:lnTo>
                  <a:lnTo>
                    <a:pt x="435228" y="17652"/>
                  </a:lnTo>
                  <a:close/>
                </a:path>
                <a:path w="498475" h="246380">
                  <a:moveTo>
                    <a:pt x="412750" y="0"/>
                  </a:moveTo>
                  <a:lnTo>
                    <a:pt x="423687" y="23108"/>
                  </a:lnTo>
                  <a:lnTo>
                    <a:pt x="435228" y="17652"/>
                  </a:lnTo>
                  <a:lnTo>
                    <a:pt x="485619" y="17652"/>
                  </a:lnTo>
                  <a:lnTo>
                    <a:pt x="497967" y="1905"/>
                  </a:lnTo>
                  <a:lnTo>
                    <a:pt x="41275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263655" y="1658496"/>
            <a:ext cx="2757805" cy="831850"/>
          </a:xfrm>
          <a:prstGeom prst="rect">
            <a:avLst/>
          </a:prstGeom>
          <a:solidFill>
            <a:srgbClr val="92D050">
              <a:alpha val="19999"/>
            </a:srgbClr>
          </a:solidFill>
        </p:spPr>
        <p:txBody>
          <a:bodyPr vert="horz" wrap="square" lIns="0" tIns="40005" rIns="0" bIns="0" rtlCol="0">
            <a:spAutoFit/>
          </a:bodyPr>
          <a:lstStyle/>
          <a:p>
            <a:pPr marL="92075" marR="83185" algn="just">
              <a:lnSpc>
                <a:spcPct val="100000"/>
              </a:lnSpc>
              <a:spcBef>
                <a:spcPts val="315"/>
              </a:spcBef>
            </a:pPr>
            <a:r>
              <a:rPr sz="1600" b="1" spc="-5" dirty="0">
                <a:solidFill>
                  <a:srgbClr val="00AF50"/>
                </a:solidFill>
                <a:latin typeface="Arial"/>
                <a:cs typeface="Arial"/>
              </a:rPr>
              <a:t>Node </a:t>
            </a:r>
            <a:r>
              <a:rPr sz="1600" b="1" i="1" dirty="0">
                <a:solidFill>
                  <a:srgbClr val="00AF50"/>
                </a:solidFill>
                <a:latin typeface="Arial"/>
                <a:cs typeface="Arial"/>
              </a:rPr>
              <a:t>Y </a:t>
            </a:r>
            <a:r>
              <a:rPr sz="1600" b="1" dirty="0">
                <a:solidFill>
                  <a:srgbClr val="00AF50"/>
                </a:solidFill>
                <a:latin typeface="Arial"/>
                <a:cs typeface="Arial"/>
              </a:rPr>
              <a:t>stops </a:t>
            </a:r>
            <a:r>
              <a:rPr sz="1600" b="1" spc="-5" dirty="0">
                <a:solidFill>
                  <a:srgbClr val="00AF50"/>
                </a:solidFill>
                <a:latin typeface="Arial"/>
                <a:cs typeface="Arial"/>
              </a:rPr>
              <a:t>discharging </a:t>
            </a:r>
            <a:r>
              <a:rPr sz="1600" b="1" dirty="0">
                <a:solidFill>
                  <a:srgbClr val="00AF50"/>
                </a:solidFill>
                <a:latin typeface="Arial"/>
                <a:cs typeface="Arial"/>
              </a:rPr>
              <a:t> and</a:t>
            </a:r>
            <a:r>
              <a:rPr sz="1600" b="1" spc="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AF50"/>
                </a:solidFill>
                <a:latin typeface="Arial"/>
                <a:cs typeface="Arial"/>
              </a:rPr>
              <a:t>the</a:t>
            </a:r>
            <a:r>
              <a:rPr sz="1600" b="1" spc="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AF50"/>
                </a:solidFill>
                <a:latin typeface="Arial"/>
                <a:cs typeface="Arial"/>
              </a:rPr>
              <a:t>inverter</a:t>
            </a:r>
            <a:r>
              <a:rPr sz="1600" b="1" spc="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AF50"/>
                </a:solidFill>
                <a:latin typeface="Arial"/>
                <a:cs typeface="Arial"/>
              </a:rPr>
              <a:t>never </a:t>
            </a:r>
            <a:r>
              <a:rPr sz="1600" b="1" dirty="0">
                <a:solidFill>
                  <a:srgbClr val="00AF50"/>
                </a:solidFill>
                <a:latin typeface="Arial"/>
                <a:cs typeface="Arial"/>
              </a:rPr>
              <a:t> switches any</a:t>
            </a:r>
            <a:r>
              <a:rPr sz="1600" b="1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AF50"/>
                </a:solidFill>
                <a:latin typeface="Arial"/>
                <a:cs typeface="Arial"/>
              </a:rPr>
              <a:t>more.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61912" y="4215513"/>
            <a:ext cx="1324610" cy="416559"/>
          </a:xfrm>
          <a:custGeom>
            <a:avLst/>
            <a:gdLst/>
            <a:ahLst/>
            <a:cxnLst/>
            <a:rect l="l" t="t" r="r" b="b"/>
            <a:pathLst>
              <a:path w="1324610" h="416560">
                <a:moveTo>
                  <a:pt x="62357" y="343281"/>
                </a:moveTo>
                <a:lnTo>
                  <a:pt x="0" y="401320"/>
                </a:lnTo>
                <a:lnTo>
                  <a:pt x="83820" y="416306"/>
                </a:lnTo>
                <a:lnTo>
                  <a:pt x="77698" y="395478"/>
                </a:lnTo>
                <a:lnTo>
                  <a:pt x="64515" y="395478"/>
                </a:lnTo>
                <a:lnTo>
                  <a:pt x="57403" y="371348"/>
                </a:lnTo>
                <a:lnTo>
                  <a:pt x="69553" y="367767"/>
                </a:lnTo>
                <a:lnTo>
                  <a:pt x="62357" y="343281"/>
                </a:lnTo>
                <a:close/>
              </a:path>
              <a:path w="1324610" h="416560">
                <a:moveTo>
                  <a:pt x="69553" y="367767"/>
                </a:moveTo>
                <a:lnTo>
                  <a:pt x="57403" y="371348"/>
                </a:lnTo>
                <a:lnTo>
                  <a:pt x="64515" y="395478"/>
                </a:lnTo>
                <a:lnTo>
                  <a:pt x="76647" y="391902"/>
                </a:lnTo>
                <a:lnTo>
                  <a:pt x="69553" y="367767"/>
                </a:lnTo>
                <a:close/>
              </a:path>
              <a:path w="1324610" h="416560">
                <a:moveTo>
                  <a:pt x="76647" y="391902"/>
                </a:moveTo>
                <a:lnTo>
                  <a:pt x="64515" y="395478"/>
                </a:lnTo>
                <a:lnTo>
                  <a:pt x="77698" y="395478"/>
                </a:lnTo>
                <a:lnTo>
                  <a:pt x="76647" y="391902"/>
                </a:lnTo>
                <a:close/>
              </a:path>
              <a:path w="1324610" h="416560">
                <a:moveTo>
                  <a:pt x="1317371" y="0"/>
                </a:moveTo>
                <a:lnTo>
                  <a:pt x="69553" y="367767"/>
                </a:lnTo>
                <a:lnTo>
                  <a:pt x="76647" y="391902"/>
                </a:lnTo>
                <a:lnTo>
                  <a:pt x="1324483" y="24130"/>
                </a:lnTo>
                <a:lnTo>
                  <a:pt x="1317371" y="0"/>
                </a:lnTo>
                <a:close/>
              </a:path>
            </a:pathLst>
          </a:custGeom>
          <a:solidFill>
            <a:srgbClr val="FF2E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66209" y="4532760"/>
            <a:ext cx="2376805" cy="339090"/>
          </a:xfrm>
          <a:prstGeom prst="rect">
            <a:avLst/>
          </a:prstGeom>
          <a:solidFill>
            <a:srgbClr val="FF0000">
              <a:alpha val="19999"/>
            </a:srgbClr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Desired</a:t>
            </a:r>
            <a:r>
              <a:rPr sz="1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fast</a:t>
            </a:r>
            <a:r>
              <a:rPr sz="16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switching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95610" y="3257172"/>
            <a:ext cx="372745" cy="328295"/>
          </a:xfrm>
          <a:custGeom>
            <a:avLst/>
            <a:gdLst/>
            <a:ahLst/>
            <a:cxnLst/>
            <a:rect l="l" t="t" r="r" b="b"/>
            <a:pathLst>
              <a:path w="372745" h="328295">
                <a:moveTo>
                  <a:pt x="307119" y="287610"/>
                </a:moveTo>
                <a:lnTo>
                  <a:pt x="290322" y="306832"/>
                </a:lnTo>
                <a:lnTo>
                  <a:pt x="372745" y="328295"/>
                </a:lnTo>
                <a:lnTo>
                  <a:pt x="359498" y="295910"/>
                </a:lnTo>
                <a:lnTo>
                  <a:pt x="316611" y="295910"/>
                </a:lnTo>
                <a:lnTo>
                  <a:pt x="307119" y="287610"/>
                </a:lnTo>
                <a:close/>
              </a:path>
              <a:path w="372745" h="328295">
                <a:moveTo>
                  <a:pt x="323646" y="268698"/>
                </a:moveTo>
                <a:lnTo>
                  <a:pt x="307119" y="287610"/>
                </a:lnTo>
                <a:lnTo>
                  <a:pt x="316611" y="295910"/>
                </a:lnTo>
                <a:lnTo>
                  <a:pt x="333121" y="276987"/>
                </a:lnTo>
                <a:lnTo>
                  <a:pt x="323646" y="268698"/>
                </a:lnTo>
                <a:close/>
              </a:path>
              <a:path w="372745" h="328295">
                <a:moveTo>
                  <a:pt x="340487" y="249427"/>
                </a:moveTo>
                <a:lnTo>
                  <a:pt x="323646" y="268698"/>
                </a:lnTo>
                <a:lnTo>
                  <a:pt x="333121" y="276987"/>
                </a:lnTo>
                <a:lnTo>
                  <a:pt x="316611" y="295910"/>
                </a:lnTo>
                <a:lnTo>
                  <a:pt x="359498" y="295910"/>
                </a:lnTo>
                <a:lnTo>
                  <a:pt x="340487" y="249427"/>
                </a:lnTo>
                <a:close/>
              </a:path>
              <a:path w="372745" h="328295">
                <a:moveTo>
                  <a:pt x="16510" y="0"/>
                </a:moveTo>
                <a:lnTo>
                  <a:pt x="0" y="19050"/>
                </a:lnTo>
                <a:lnTo>
                  <a:pt x="307119" y="287610"/>
                </a:lnTo>
                <a:lnTo>
                  <a:pt x="323646" y="268698"/>
                </a:lnTo>
                <a:lnTo>
                  <a:pt x="16510" y="0"/>
                </a:lnTo>
                <a:close/>
              </a:path>
            </a:pathLst>
          </a:custGeom>
          <a:solidFill>
            <a:srgbClr val="004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267720" y="3308225"/>
            <a:ext cx="2357120" cy="1076960"/>
          </a:xfrm>
          <a:prstGeom prst="rect">
            <a:avLst/>
          </a:prstGeom>
          <a:solidFill>
            <a:srgbClr val="006FC0">
              <a:alpha val="19999"/>
            </a:srgbClr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 marR="83185" algn="just">
              <a:lnSpc>
                <a:spcPct val="100000"/>
              </a:lnSpc>
              <a:spcBef>
                <a:spcPts val="315"/>
              </a:spcBef>
            </a:pPr>
            <a:r>
              <a:rPr sz="1600" b="1" spc="-5" dirty="0">
                <a:solidFill>
                  <a:srgbClr val="004099"/>
                </a:solidFill>
                <a:latin typeface="Arial"/>
                <a:cs typeface="Arial"/>
              </a:rPr>
              <a:t>Logic </a:t>
            </a:r>
            <a:r>
              <a:rPr sz="1600" b="1" dirty="0">
                <a:solidFill>
                  <a:srgbClr val="004099"/>
                </a:solidFill>
                <a:latin typeface="Arial"/>
                <a:cs typeface="Arial"/>
              </a:rPr>
              <a:t>function </a:t>
            </a:r>
            <a:r>
              <a:rPr sz="1600" b="1" spc="-5" dirty="0">
                <a:solidFill>
                  <a:srgbClr val="004099"/>
                </a:solidFill>
                <a:latin typeface="Arial"/>
                <a:cs typeface="Arial"/>
              </a:rPr>
              <a:t>can be </a:t>
            </a:r>
            <a:r>
              <a:rPr sz="1600" b="1" dirty="0">
                <a:solidFill>
                  <a:srgbClr val="004099"/>
                </a:solidFill>
                <a:latin typeface="Arial"/>
                <a:cs typeface="Arial"/>
              </a:rPr>
              <a:t> implemented, </a:t>
            </a:r>
            <a:r>
              <a:rPr sz="1600" b="1" spc="-5" dirty="0">
                <a:solidFill>
                  <a:srgbClr val="004099"/>
                </a:solidFill>
                <a:latin typeface="Arial"/>
                <a:cs typeface="Arial"/>
              </a:rPr>
              <a:t>yet </a:t>
            </a:r>
            <a:r>
              <a:rPr sz="1600" b="1" dirty="0">
                <a:solidFill>
                  <a:srgbClr val="004099"/>
                </a:solidFill>
                <a:latin typeface="Arial"/>
                <a:cs typeface="Arial"/>
              </a:rPr>
              <a:t>with </a:t>
            </a:r>
            <a:r>
              <a:rPr sz="1600" b="1" spc="-43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4099"/>
                </a:solidFill>
                <a:latin typeface="Arial"/>
                <a:cs typeface="Arial"/>
              </a:rPr>
              <a:t>longer</a:t>
            </a:r>
            <a:r>
              <a:rPr sz="1600" b="1" dirty="0">
                <a:solidFill>
                  <a:srgbClr val="004099"/>
                </a:solidFill>
                <a:latin typeface="Arial"/>
                <a:cs typeface="Arial"/>
              </a:rPr>
              <a:t> time.</a:t>
            </a:r>
            <a:r>
              <a:rPr sz="1600" b="1" spc="44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4099"/>
                </a:solidFill>
                <a:latin typeface="Symbol"/>
                <a:cs typeface="Symbol"/>
              </a:rPr>
              <a:t></a:t>
            </a:r>
            <a:r>
              <a:rPr sz="1600" b="1" spc="400" dirty="0">
                <a:solidFill>
                  <a:srgbClr val="004099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4099"/>
                </a:solidFill>
                <a:latin typeface="Arial"/>
                <a:cs typeface="Arial"/>
              </a:rPr>
              <a:t>need </a:t>
            </a:r>
            <a:r>
              <a:rPr sz="1600" b="1" dirty="0">
                <a:solidFill>
                  <a:srgbClr val="004099"/>
                </a:solidFill>
                <a:latin typeface="Arial"/>
                <a:cs typeface="Arial"/>
              </a:rPr>
              <a:t> to</a:t>
            </a:r>
            <a:r>
              <a:rPr sz="1600" b="1" spc="-5" dirty="0">
                <a:solidFill>
                  <a:srgbClr val="004099"/>
                </a:solidFill>
                <a:latin typeface="Arial"/>
                <a:cs typeface="Arial"/>
              </a:rPr>
              <a:t> avoid.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7894" y="5550499"/>
            <a:ext cx="103162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382270" algn="l"/>
              </a:tabLst>
            </a:pP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Level</a:t>
            </a:r>
            <a:r>
              <a:rPr sz="24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restoring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method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has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speed</a:t>
            </a:r>
            <a:r>
              <a:rPr sz="24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and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 power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impacts:</a:t>
            </a:r>
            <a:r>
              <a:rPr sz="24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increases</a:t>
            </a:r>
            <a:r>
              <a:rPr sz="2400" b="1" spc="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the </a:t>
            </a:r>
            <a:r>
              <a:rPr sz="2400" b="1" spc="-65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capacitance</a:t>
            </a:r>
            <a:r>
              <a:rPr sz="24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at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4099"/>
                </a:solidFill>
                <a:latin typeface="Arial"/>
                <a:cs typeface="Arial"/>
              </a:rPr>
              <a:t>Y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,</a:t>
            </a:r>
            <a:r>
              <a:rPr sz="24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and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slows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down</a:t>
            </a:r>
            <a:r>
              <a:rPr sz="24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propagation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004099"/>
                </a:solidFill>
                <a:latin typeface="Arial"/>
                <a:cs typeface="Arial"/>
              </a:rPr>
              <a:t>delay.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17513" y="2571372"/>
            <a:ext cx="406908" cy="870965"/>
          </a:xfrm>
          <a:prstGeom prst="rect">
            <a:avLst/>
          </a:prstGeom>
        </p:spPr>
      </p:pic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66D0C93A-AC70-3587-C988-97252A03D1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3148330"/>
            <a:chOff x="0" y="0"/>
            <a:chExt cx="12192000" cy="314833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1968" y="1623822"/>
              <a:ext cx="1011935" cy="1524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898892" y="1724405"/>
              <a:ext cx="504825" cy="1219200"/>
            </a:xfrm>
            <a:custGeom>
              <a:avLst/>
              <a:gdLst/>
              <a:ahLst/>
              <a:cxnLst/>
              <a:rect l="l" t="t" r="r" b="b"/>
              <a:pathLst>
                <a:path w="504825" h="1219200">
                  <a:moveTo>
                    <a:pt x="275843" y="0"/>
                  </a:moveTo>
                  <a:lnTo>
                    <a:pt x="275843" y="685800"/>
                  </a:lnTo>
                </a:path>
                <a:path w="504825" h="1219200">
                  <a:moveTo>
                    <a:pt x="504825" y="685419"/>
                  </a:moveTo>
                  <a:lnTo>
                    <a:pt x="0" y="675894"/>
                  </a:lnTo>
                </a:path>
                <a:path w="504825" h="1219200">
                  <a:moveTo>
                    <a:pt x="504825" y="789051"/>
                  </a:moveTo>
                  <a:lnTo>
                    <a:pt x="0" y="779526"/>
                  </a:lnTo>
                </a:path>
                <a:path w="504825" h="1219200">
                  <a:moveTo>
                    <a:pt x="279018" y="788670"/>
                  </a:moveTo>
                  <a:lnTo>
                    <a:pt x="275843" y="1218946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48243" y="2877286"/>
              <a:ext cx="250723" cy="25072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444230" y="2248154"/>
            <a:ext cx="208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27109" y="2395220"/>
            <a:ext cx="12890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i="1" spc="15" dirty="0">
                <a:latin typeface="Arial"/>
                <a:cs typeface="Arial"/>
              </a:rPr>
              <a:t>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84147" y="1698498"/>
            <a:ext cx="7021830" cy="1908810"/>
            <a:chOff x="1184147" y="1698498"/>
            <a:chExt cx="7021830" cy="1908810"/>
          </a:xfrm>
        </p:grpSpPr>
        <p:sp>
          <p:nvSpPr>
            <p:cNvPr id="9" name="object 9"/>
            <p:cNvSpPr/>
            <p:nvPr/>
          </p:nvSpPr>
          <p:spPr>
            <a:xfrm>
              <a:off x="7461503" y="1724406"/>
              <a:ext cx="728345" cy="1574165"/>
            </a:xfrm>
            <a:custGeom>
              <a:avLst/>
              <a:gdLst/>
              <a:ahLst/>
              <a:cxnLst/>
              <a:rect l="l" t="t" r="r" b="b"/>
              <a:pathLst>
                <a:path w="728345" h="1574164">
                  <a:moveTo>
                    <a:pt x="727837" y="0"/>
                  </a:moveTo>
                  <a:lnTo>
                    <a:pt x="0" y="0"/>
                  </a:lnTo>
                </a:path>
                <a:path w="728345" h="1574164">
                  <a:moveTo>
                    <a:pt x="0" y="1305306"/>
                  </a:moveTo>
                  <a:lnTo>
                    <a:pt x="0" y="1573657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35012" y="3281997"/>
              <a:ext cx="250723" cy="25076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692645" y="2394966"/>
              <a:ext cx="0" cy="268605"/>
            </a:xfrm>
            <a:custGeom>
              <a:avLst/>
              <a:gdLst/>
              <a:ahLst/>
              <a:cxnLst/>
              <a:rect l="l" t="t" r="r" b="b"/>
              <a:pathLst>
                <a:path h="268605">
                  <a:moveTo>
                    <a:pt x="0" y="0"/>
                  </a:moveTo>
                  <a:lnTo>
                    <a:pt x="0" y="268350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6153" y="2647162"/>
              <a:ext cx="250723" cy="2507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4147" y="1698498"/>
              <a:ext cx="1000518" cy="147446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058161" y="3104388"/>
              <a:ext cx="0" cy="268605"/>
            </a:xfrm>
            <a:custGeom>
              <a:avLst/>
              <a:gdLst/>
              <a:ahLst/>
              <a:cxnLst/>
              <a:rect l="l" t="t" r="r" b="b"/>
              <a:pathLst>
                <a:path h="268604">
                  <a:moveTo>
                    <a:pt x="0" y="0"/>
                  </a:moveTo>
                  <a:lnTo>
                    <a:pt x="0" y="268350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31669" y="3356584"/>
              <a:ext cx="250723" cy="25072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488691" y="1790700"/>
              <a:ext cx="504825" cy="1219200"/>
            </a:xfrm>
            <a:custGeom>
              <a:avLst/>
              <a:gdLst/>
              <a:ahLst/>
              <a:cxnLst/>
              <a:rect l="l" t="t" r="r" b="b"/>
              <a:pathLst>
                <a:path w="504825" h="1219200">
                  <a:moveTo>
                    <a:pt x="275844" y="0"/>
                  </a:moveTo>
                  <a:lnTo>
                    <a:pt x="275844" y="685800"/>
                  </a:lnTo>
                </a:path>
                <a:path w="504825" h="1219200">
                  <a:moveTo>
                    <a:pt x="504825" y="685419"/>
                  </a:moveTo>
                  <a:lnTo>
                    <a:pt x="0" y="675894"/>
                  </a:lnTo>
                </a:path>
                <a:path w="504825" h="1219200">
                  <a:moveTo>
                    <a:pt x="504825" y="789051"/>
                  </a:moveTo>
                  <a:lnTo>
                    <a:pt x="0" y="779526"/>
                  </a:lnTo>
                </a:path>
                <a:path w="504825" h="1219200">
                  <a:moveTo>
                    <a:pt x="279019" y="788670"/>
                  </a:moveTo>
                  <a:lnTo>
                    <a:pt x="275844" y="1218946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8044" y="2942818"/>
              <a:ext cx="250723" cy="25072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195566" y="275844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513263" y="207073"/>
            <a:ext cx="56813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0" dirty="0"/>
              <a:t>Weak</a:t>
            </a:r>
            <a:r>
              <a:rPr sz="3200" spc="-5" dirty="0"/>
              <a:t> and</a:t>
            </a:r>
            <a:r>
              <a:rPr sz="3200" spc="-20" dirty="0"/>
              <a:t> </a:t>
            </a:r>
            <a:r>
              <a:rPr sz="3200" spc="-5" dirty="0"/>
              <a:t>Strong PUN &amp; PDN</a:t>
            </a:r>
            <a:endParaRPr sz="3200"/>
          </a:p>
        </p:txBody>
      </p:sp>
      <p:sp>
        <p:nvSpPr>
          <p:cNvPr id="20" name="object 20"/>
          <p:cNvSpPr txBox="1"/>
          <p:nvPr/>
        </p:nvSpPr>
        <p:spPr>
          <a:xfrm>
            <a:off x="3020822" y="2314448"/>
            <a:ext cx="3498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000" b="1" i="1" spc="5" dirty="0">
                <a:latin typeface="Arial"/>
                <a:cs typeface="Arial"/>
              </a:rPr>
              <a:t>C</a:t>
            </a:r>
            <a:r>
              <a:rPr sz="1950" b="1" i="1" spc="7" baseline="-21367" dirty="0">
                <a:latin typeface="Arial"/>
                <a:cs typeface="Arial"/>
              </a:rPr>
              <a:t>L</a:t>
            </a:r>
            <a:endParaRPr sz="1950" baseline="-21367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35111" y="1115377"/>
            <a:ext cx="6046470" cy="5435600"/>
            <a:chOff x="2035111" y="1115377"/>
            <a:chExt cx="6046470" cy="5435600"/>
          </a:xfrm>
        </p:grpSpPr>
        <p:sp>
          <p:nvSpPr>
            <p:cNvPr id="22" name="object 22"/>
            <p:cNvSpPr/>
            <p:nvPr/>
          </p:nvSpPr>
          <p:spPr>
            <a:xfrm>
              <a:off x="2051303" y="1790699"/>
              <a:ext cx="728345" cy="0"/>
            </a:xfrm>
            <a:custGeom>
              <a:avLst/>
              <a:gdLst/>
              <a:ahLst/>
              <a:cxnLst/>
              <a:rect l="l" t="t" r="r" b="b"/>
              <a:pathLst>
                <a:path w="728344">
                  <a:moveTo>
                    <a:pt x="727837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53048" y="1856351"/>
              <a:ext cx="511809" cy="847725"/>
            </a:xfrm>
            <a:custGeom>
              <a:avLst/>
              <a:gdLst/>
              <a:ahLst/>
              <a:cxnLst/>
              <a:rect l="l" t="t" r="r" b="b"/>
              <a:pathLst>
                <a:path w="511810" h="847725">
                  <a:moveTo>
                    <a:pt x="511284" y="501530"/>
                  </a:moveTo>
                  <a:lnTo>
                    <a:pt x="509608" y="439927"/>
                  </a:lnTo>
                  <a:lnTo>
                    <a:pt x="507348" y="379395"/>
                  </a:lnTo>
                  <a:lnTo>
                    <a:pt x="503920" y="321020"/>
                  </a:lnTo>
                  <a:lnTo>
                    <a:pt x="498738" y="265888"/>
                  </a:lnTo>
                  <a:lnTo>
                    <a:pt x="491220" y="215086"/>
                  </a:lnTo>
                  <a:lnTo>
                    <a:pt x="480780" y="169701"/>
                  </a:lnTo>
                  <a:lnTo>
                    <a:pt x="466834" y="130817"/>
                  </a:lnTo>
                  <a:lnTo>
                    <a:pt x="439955" y="87730"/>
                  </a:lnTo>
                  <a:lnTo>
                    <a:pt x="405785" y="55957"/>
                  </a:lnTo>
                  <a:lnTo>
                    <a:pt x="367274" y="33370"/>
                  </a:lnTo>
                  <a:lnTo>
                    <a:pt x="327374" y="17842"/>
                  </a:lnTo>
                  <a:lnTo>
                    <a:pt x="289034" y="7246"/>
                  </a:lnTo>
                  <a:lnTo>
                    <a:pt x="240544" y="0"/>
                  </a:lnTo>
                  <a:lnTo>
                    <a:pt x="189720" y="1944"/>
                  </a:lnTo>
                  <a:lnTo>
                    <a:pt x="141658" y="15176"/>
                  </a:lnTo>
                  <a:lnTo>
                    <a:pt x="101455" y="41790"/>
                  </a:lnTo>
                  <a:lnTo>
                    <a:pt x="76092" y="70987"/>
                  </a:lnTo>
                  <a:lnTo>
                    <a:pt x="55001" y="106231"/>
                  </a:lnTo>
                  <a:lnTo>
                    <a:pt x="37703" y="150613"/>
                  </a:lnTo>
                  <a:lnTo>
                    <a:pt x="23715" y="207224"/>
                  </a:lnTo>
                  <a:lnTo>
                    <a:pt x="12555" y="279153"/>
                  </a:lnTo>
                  <a:lnTo>
                    <a:pt x="8529" y="317755"/>
                  </a:lnTo>
                  <a:lnTo>
                    <a:pt x="5395" y="360090"/>
                  </a:lnTo>
                  <a:lnTo>
                    <a:pt x="3066" y="405785"/>
                  </a:lnTo>
                  <a:lnTo>
                    <a:pt x="1451" y="454468"/>
                  </a:lnTo>
                  <a:lnTo>
                    <a:pt x="461" y="505767"/>
                  </a:lnTo>
                  <a:lnTo>
                    <a:pt x="7" y="559308"/>
                  </a:lnTo>
                  <a:lnTo>
                    <a:pt x="0" y="614719"/>
                  </a:lnTo>
                  <a:lnTo>
                    <a:pt x="349" y="671626"/>
                  </a:lnTo>
                  <a:lnTo>
                    <a:pt x="967" y="729659"/>
                  </a:lnTo>
                  <a:lnTo>
                    <a:pt x="1763" y="788443"/>
                  </a:lnTo>
                  <a:lnTo>
                    <a:pt x="2649" y="847605"/>
                  </a:lnTo>
                </a:path>
              </a:pathLst>
            </a:custGeom>
            <a:ln w="129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22677" y="2703702"/>
              <a:ext cx="76200" cy="255270"/>
            </a:xfrm>
            <a:custGeom>
              <a:avLst/>
              <a:gdLst/>
              <a:ahLst/>
              <a:cxnLst/>
              <a:rect l="l" t="t" r="r" b="b"/>
              <a:pathLst>
                <a:path w="76200" h="255269">
                  <a:moveTo>
                    <a:pt x="28569" y="179101"/>
                  </a:moveTo>
                  <a:lnTo>
                    <a:pt x="0" y="179959"/>
                  </a:lnTo>
                  <a:lnTo>
                    <a:pt x="40386" y="255016"/>
                  </a:lnTo>
                  <a:lnTo>
                    <a:pt x="69672" y="191770"/>
                  </a:lnTo>
                  <a:lnTo>
                    <a:pt x="28956" y="191770"/>
                  </a:lnTo>
                  <a:lnTo>
                    <a:pt x="28569" y="179101"/>
                  </a:lnTo>
                  <a:close/>
                </a:path>
                <a:path w="76200" h="255269">
                  <a:moveTo>
                    <a:pt x="47617" y="178530"/>
                  </a:moveTo>
                  <a:lnTo>
                    <a:pt x="28569" y="179101"/>
                  </a:lnTo>
                  <a:lnTo>
                    <a:pt x="28956" y="191770"/>
                  </a:lnTo>
                  <a:lnTo>
                    <a:pt x="48006" y="191262"/>
                  </a:lnTo>
                  <a:lnTo>
                    <a:pt x="47617" y="178530"/>
                  </a:lnTo>
                  <a:close/>
                </a:path>
                <a:path w="76200" h="255269">
                  <a:moveTo>
                    <a:pt x="76200" y="177673"/>
                  </a:moveTo>
                  <a:lnTo>
                    <a:pt x="47617" y="178530"/>
                  </a:lnTo>
                  <a:lnTo>
                    <a:pt x="48006" y="191262"/>
                  </a:lnTo>
                  <a:lnTo>
                    <a:pt x="28956" y="191770"/>
                  </a:lnTo>
                  <a:lnTo>
                    <a:pt x="69672" y="191770"/>
                  </a:lnTo>
                  <a:lnTo>
                    <a:pt x="76200" y="177673"/>
                  </a:lnTo>
                  <a:close/>
                </a:path>
                <a:path w="76200" h="255269">
                  <a:moveTo>
                    <a:pt x="42164" y="0"/>
                  </a:moveTo>
                  <a:lnTo>
                    <a:pt x="23114" y="508"/>
                  </a:lnTo>
                  <a:lnTo>
                    <a:pt x="28569" y="179101"/>
                  </a:lnTo>
                  <a:lnTo>
                    <a:pt x="47617" y="178530"/>
                  </a:lnTo>
                  <a:lnTo>
                    <a:pt x="421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96380" y="1122044"/>
              <a:ext cx="0" cy="5422265"/>
            </a:xfrm>
            <a:custGeom>
              <a:avLst/>
              <a:gdLst/>
              <a:ahLst/>
              <a:cxnLst/>
              <a:rect l="l" t="t" r="r" b="b"/>
              <a:pathLst>
                <a:path h="5422265">
                  <a:moveTo>
                    <a:pt x="0" y="0"/>
                  </a:moveTo>
                  <a:lnTo>
                    <a:pt x="0" y="5422138"/>
                  </a:lnTo>
                </a:path>
              </a:pathLst>
            </a:custGeom>
            <a:ln w="12954">
              <a:solidFill>
                <a:srgbClr val="00409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63248" y="1790819"/>
              <a:ext cx="511809" cy="847090"/>
            </a:xfrm>
            <a:custGeom>
              <a:avLst/>
              <a:gdLst/>
              <a:ahLst/>
              <a:cxnLst/>
              <a:rect l="l" t="t" r="r" b="b"/>
              <a:pathLst>
                <a:path w="511809" h="847089">
                  <a:moveTo>
                    <a:pt x="511284" y="501149"/>
                  </a:moveTo>
                  <a:lnTo>
                    <a:pt x="509608" y="439560"/>
                  </a:lnTo>
                  <a:lnTo>
                    <a:pt x="507348" y="379064"/>
                  </a:lnTo>
                  <a:lnTo>
                    <a:pt x="503920" y="320739"/>
                  </a:lnTo>
                  <a:lnTo>
                    <a:pt x="498738" y="265661"/>
                  </a:lnTo>
                  <a:lnTo>
                    <a:pt x="491220" y="214909"/>
                  </a:lnTo>
                  <a:lnTo>
                    <a:pt x="480780" y="169559"/>
                  </a:lnTo>
                  <a:lnTo>
                    <a:pt x="466834" y="130690"/>
                  </a:lnTo>
                  <a:lnTo>
                    <a:pt x="439955" y="87665"/>
                  </a:lnTo>
                  <a:lnTo>
                    <a:pt x="405785" y="55929"/>
                  </a:lnTo>
                  <a:lnTo>
                    <a:pt x="367274" y="33362"/>
                  </a:lnTo>
                  <a:lnTo>
                    <a:pt x="327374" y="17841"/>
                  </a:lnTo>
                  <a:lnTo>
                    <a:pt x="289034" y="7246"/>
                  </a:lnTo>
                  <a:lnTo>
                    <a:pt x="240544" y="0"/>
                  </a:lnTo>
                  <a:lnTo>
                    <a:pt x="189720" y="1944"/>
                  </a:lnTo>
                  <a:lnTo>
                    <a:pt x="141658" y="15176"/>
                  </a:lnTo>
                  <a:lnTo>
                    <a:pt x="101455" y="41790"/>
                  </a:lnTo>
                  <a:lnTo>
                    <a:pt x="76092" y="70924"/>
                  </a:lnTo>
                  <a:lnTo>
                    <a:pt x="55001" y="106124"/>
                  </a:lnTo>
                  <a:lnTo>
                    <a:pt x="37703" y="150467"/>
                  </a:lnTo>
                  <a:lnTo>
                    <a:pt x="23715" y="207033"/>
                  </a:lnTo>
                  <a:lnTo>
                    <a:pt x="12555" y="278899"/>
                  </a:lnTo>
                  <a:lnTo>
                    <a:pt x="8529" y="317466"/>
                  </a:lnTo>
                  <a:lnTo>
                    <a:pt x="5395" y="359766"/>
                  </a:lnTo>
                  <a:lnTo>
                    <a:pt x="3066" y="405425"/>
                  </a:lnTo>
                  <a:lnTo>
                    <a:pt x="1451" y="454070"/>
                  </a:lnTo>
                  <a:lnTo>
                    <a:pt x="461" y="505328"/>
                  </a:lnTo>
                  <a:lnTo>
                    <a:pt x="7" y="558825"/>
                  </a:lnTo>
                  <a:lnTo>
                    <a:pt x="0" y="614189"/>
                  </a:lnTo>
                  <a:lnTo>
                    <a:pt x="349" y="671046"/>
                  </a:lnTo>
                  <a:lnTo>
                    <a:pt x="967" y="729023"/>
                  </a:lnTo>
                  <a:lnTo>
                    <a:pt x="1763" y="787747"/>
                  </a:lnTo>
                  <a:lnTo>
                    <a:pt x="2649" y="846843"/>
                  </a:lnTo>
                </a:path>
              </a:pathLst>
            </a:custGeom>
            <a:ln w="129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2877" y="2637408"/>
              <a:ext cx="76200" cy="255270"/>
            </a:xfrm>
            <a:custGeom>
              <a:avLst/>
              <a:gdLst/>
              <a:ahLst/>
              <a:cxnLst/>
              <a:rect l="l" t="t" r="r" b="b"/>
              <a:pathLst>
                <a:path w="76200" h="255269">
                  <a:moveTo>
                    <a:pt x="28569" y="179101"/>
                  </a:moveTo>
                  <a:lnTo>
                    <a:pt x="0" y="179958"/>
                  </a:lnTo>
                  <a:lnTo>
                    <a:pt x="40386" y="255015"/>
                  </a:lnTo>
                  <a:lnTo>
                    <a:pt x="69672" y="191769"/>
                  </a:lnTo>
                  <a:lnTo>
                    <a:pt x="28955" y="191769"/>
                  </a:lnTo>
                  <a:lnTo>
                    <a:pt x="28569" y="179101"/>
                  </a:lnTo>
                  <a:close/>
                </a:path>
                <a:path w="76200" h="255269">
                  <a:moveTo>
                    <a:pt x="47617" y="178530"/>
                  </a:moveTo>
                  <a:lnTo>
                    <a:pt x="28569" y="179101"/>
                  </a:lnTo>
                  <a:lnTo>
                    <a:pt x="28955" y="191769"/>
                  </a:lnTo>
                  <a:lnTo>
                    <a:pt x="48005" y="191262"/>
                  </a:lnTo>
                  <a:lnTo>
                    <a:pt x="47617" y="178530"/>
                  </a:lnTo>
                  <a:close/>
                </a:path>
                <a:path w="76200" h="255269">
                  <a:moveTo>
                    <a:pt x="76200" y="177673"/>
                  </a:moveTo>
                  <a:lnTo>
                    <a:pt x="47617" y="178530"/>
                  </a:lnTo>
                  <a:lnTo>
                    <a:pt x="48005" y="191262"/>
                  </a:lnTo>
                  <a:lnTo>
                    <a:pt x="28955" y="191769"/>
                  </a:lnTo>
                  <a:lnTo>
                    <a:pt x="69672" y="191769"/>
                  </a:lnTo>
                  <a:lnTo>
                    <a:pt x="76200" y="177673"/>
                  </a:lnTo>
                  <a:close/>
                </a:path>
                <a:path w="76200" h="255269">
                  <a:moveTo>
                    <a:pt x="42164" y="0"/>
                  </a:moveTo>
                  <a:lnTo>
                    <a:pt x="23114" y="507"/>
                  </a:lnTo>
                  <a:lnTo>
                    <a:pt x="28569" y="179101"/>
                  </a:lnTo>
                  <a:lnTo>
                    <a:pt x="47617" y="178530"/>
                  </a:lnTo>
                  <a:lnTo>
                    <a:pt x="421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91463" y="2263139"/>
            <a:ext cx="1822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Arial"/>
                <a:cs typeface="Arial"/>
              </a:rPr>
              <a:t>V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60627" y="2410205"/>
            <a:ext cx="25654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latin typeface="Arial"/>
                <a:cs typeface="Arial"/>
              </a:rPr>
              <a:t>DD</a:t>
            </a:r>
            <a:endParaRPr sz="13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76983" y="2778505"/>
            <a:ext cx="165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98320" y="1748535"/>
            <a:ext cx="17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44776" y="1343659"/>
            <a:ext cx="10096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000" b="1" i="1" spc="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950" b="1" spc="15" baseline="-21367" dirty="0">
                <a:solidFill>
                  <a:srgbClr val="FF0000"/>
                </a:solidFill>
                <a:latin typeface="Arial"/>
                <a:cs typeface="Arial"/>
              </a:rPr>
              <a:t>DD</a:t>
            </a:r>
            <a:r>
              <a:rPr sz="1950" b="1" spc="232" baseline="-2136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0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96894" y="2132076"/>
            <a:ext cx="22485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NMOS passes a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STRONG 0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in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pull-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down</a:t>
            </a:r>
            <a:r>
              <a:rPr sz="18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network</a:t>
            </a:r>
            <a:r>
              <a:rPr sz="18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(PDN)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178052" y="4015740"/>
            <a:ext cx="1831975" cy="1705610"/>
            <a:chOff x="1178052" y="4015740"/>
            <a:chExt cx="1831975" cy="1705610"/>
          </a:xfrm>
        </p:grpSpPr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8052" y="4015740"/>
              <a:ext cx="999756" cy="147447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764536" y="5425440"/>
              <a:ext cx="635" cy="279400"/>
            </a:xfrm>
            <a:custGeom>
              <a:avLst/>
              <a:gdLst/>
              <a:ahLst/>
              <a:cxnLst/>
              <a:rect l="l" t="t" r="r" b="b"/>
              <a:pathLst>
                <a:path w="635" h="279400">
                  <a:moveTo>
                    <a:pt x="126" y="-16001"/>
                  </a:moveTo>
                  <a:lnTo>
                    <a:pt x="126" y="295262"/>
                  </a:lnTo>
                </a:path>
              </a:pathLst>
            </a:custGeom>
            <a:ln w="32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88691" y="5695188"/>
              <a:ext cx="504825" cy="9525"/>
            </a:xfrm>
            <a:custGeom>
              <a:avLst/>
              <a:gdLst/>
              <a:ahLst/>
              <a:cxnLst/>
              <a:rect l="l" t="t" r="r" b="b"/>
              <a:pathLst>
                <a:path w="504825" h="9525">
                  <a:moveTo>
                    <a:pt x="504825" y="9525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2472689" y="5782817"/>
            <a:ext cx="537210" cy="478790"/>
            <a:chOff x="2472689" y="5782817"/>
            <a:chExt cx="537210" cy="478790"/>
          </a:xfrm>
        </p:grpSpPr>
        <p:sp>
          <p:nvSpPr>
            <p:cNvPr id="39" name="object 39"/>
            <p:cNvSpPr/>
            <p:nvPr/>
          </p:nvSpPr>
          <p:spPr>
            <a:xfrm>
              <a:off x="2488691" y="5798819"/>
              <a:ext cx="504825" cy="218440"/>
            </a:xfrm>
            <a:custGeom>
              <a:avLst/>
              <a:gdLst/>
              <a:ahLst/>
              <a:cxnLst/>
              <a:rect l="l" t="t" r="r" b="b"/>
              <a:pathLst>
                <a:path w="504825" h="218439">
                  <a:moveTo>
                    <a:pt x="504825" y="9524"/>
                  </a:moveTo>
                  <a:lnTo>
                    <a:pt x="0" y="0"/>
                  </a:lnTo>
                </a:path>
                <a:path w="504825" h="218439">
                  <a:moveTo>
                    <a:pt x="278891" y="9143"/>
                  </a:moveTo>
                  <a:lnTo>
                    <a:pt x="278891" y="218020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8043" y="6010655"/>
              <a:ext cx="250723" cy="250723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3033522" y="5543550"/>
            <a:ext cx="208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16401" y="5690615"/>
            <a:ext cx="12890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i="1" spc="15" dirty="0">
                <a:latin typeface="Arial"/>
                <a:cs typeface="Arial"/>
              </a:rPr>
              <a:t>L</a:t>
            </a:r>
            <a:endParaRPr sz="13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677923" y="4080509"/>
            <a:ext cx="1101725" cy="1344930"/>
          </a:xfrm>
          <a:custGeom>
            <a:avLst/>
            <a:gdLst/>
            <a:ahLst/>
            <a:cxnLst/>
            <a:rect l="l" t="t" r="r" b="b"/>
            <a:pathLst>
              <a:path w="1101725" h="1344929">
                <a:moveTo>
                  <a:pt x="1101217" y="1344930"/>
                </a:moveTo>
                <a:lnTo>
                  <a:pt x="373380" y="1344930"/>
                </a:lnTo>
              </a:path>
              <a:path w="1101725" h="1344929">
                <a:moveTo>
                  <a:pt x="727837" y="0"/>
                </a:moveTo>
                <a:lnTo>
                  <a:pt x="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785620" y="4149597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89176" y="5061458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62508" y="4634991"/>
            <a:ext cx="48958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b="1" i="1" spc="7" baseline="13888" dirty="0">
                <a:latin typeface="Arial"/>
                <a:cs typeface="Arial"/>
              </a:rPr>
              <a:t>V</a:t>
            </a:r>
            <a:r>
              <a:rPr sz="1300" b="1" spc="5" dirty="0">
                <a:latin typeface="Arial"/>
                <a:cs typeface="Arial"/>
              </a:rPr>
              <a:t>DD</a:t>
            </a:r>
            <a:endParaRPr sz="13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794255" y="3769359"/>
            <a:ext cx="48958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b="1" i="1" spc="7" baseline="13888" dirty="0">
                <a:latin typeface="Arial"/>
                <a:cs typeface="Arial"/>
              </a:rPr>
              <a:t>V</a:t>
            </a:r>
            <a:r>
              <a:rPr sz="1300" b="1" spc="5" dirty="0">
                <a:latin typeface="Arial"/>
                <a:cs typeface="Arial"/>
              </a:rPr>
              <a:t>DD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154086" y="4155757"/>
            <a:ext cx="735330" cy="1534795"/>
            <a:chOff x="2154086" y="4155757"/>
            <a:chExt cx="735330" cy="1534795"/>
          </a:xfrm>
        </p:grpSpPr>
        <p:sp>
          <p:nvSpPr>
            <p:cNvPr id="49" name="object 49"/>
            <p:cNvSpPr/>
            <p:nvPr/>
          </p:nvSpPr>
          <p:spPr>
            <a:xfrm>
              <a:off x="2160753" y="4162425"/>
              <a:ext cx="688340" cy="1405890"/>
            </a:xfrm>
            <a:custGeom>
              <a:avLst/>
              <a:gdLst/>
              <a:ahLst/>
              <a:cxnLst/>
              <a:rect l="l" t="t" r="r" b="b"/>
              <a:pathLst>
                <a:path w="688339" h="1405889">
                  <a:moveTo>
                    <a:pt x="9168" y="0"/>
                  </a:moveTo>
                  <a:lnTo>
                    <a:pt x="7051" y="58864"/>
                  </a:lnTo>
                  <a:lnTo>
                    <a:pt x="5035" y="117504"/>
                  </a:lnTo>
                  <a:lnTo>
                    <a:pt x="3221" y="175700"/>
                  </a:lnTo>
                  <a:lnTo>
                    <a:pt x="1710" y="233232"/>
                  </a:lnTo>
                  <a:lnTo>
                    <a:pt x="602" y="289879"/>
                  </a:lnTo>
                  <a:lnTo>
                    <a:pt x="0" y="345421"/>
                  </a:lnTo>
                  <a:lnTo>
                    <a:pt x="2" y="399638"/>
                  </a:lnTo>
                  <a:lnTo>
                    <a:pt x="711" y="452308"/>
                  </a:lnTo>
                  <a:lnTo>
                    <a:pt x="2228" y="503212"/>
                  </a:lnTo>
                  <a:lnTo>
                    <a:pt x="4652" y="552130"/>
                  </a:lnTo>
                  <a:lnTo>
                    <a:pt x="8086" y="598840"/>
                  </a:lnTo>
                  <a:lnTo>
                    <a:pt x="12630" y="643123"/>
                  </a:lnTo>
                  <a:lnTo>
                    <a:pt x="18386" y="684759"/>
                  </a:lnTo>
                  <a:lnTo>
                    <a:pt x="25453" y="723526"/>
                  </a:lnTo>
                  <a:lnTo>
                    <a:pt x="53943" y="817137"/>
                  </a:lnTo>
                  <a:lnTo>
                    <a:pt x="78857" y="864371"/>
                  </a:lnTo>
                  <a:lnTo>
                    <a:pt x="107864" y="902668"/>
                  </a:lnTo>
                  <a:lnTo>
                    <a:pt x="140153" y="933783"/>
                  </a:lnTo>
                  <a:lnTo>
                    <a:pt x="174912" y="959475"/>
                  </a:lnTo>
                  <a:lnTo>
                    <a:pt x="211330" y="981501"/>
                  </a:lnTo>
                  <a:lnTo>
                    <a:pt x="248597" y="1001619"/>
                  </a:lnTo>
                  <a:lnTo>
                    <a:pt x="285901" y="1021588"/>
                  </a:lnTo>
                  <a:lnTo>
                    <a:pt x="326223" y="1037499"/>
                  </a:lnTo>
                  <a:lnTo>
                    <a:pt x="371545" y="1045938"/>
                  </a:lnTo>
                  <a:lnTo>
                    <a:pt x="419697" y="1049540"/>
                  </a:lnTo>
                  <a:lnTo>
                    <a:pt x="468511" y="1050940"/>
                  </a:lnTo>
                  <a:lnTo>
                    <a:pt x="515819" y="1052776"/>
                  </a:lnTo>
                  <a:lnTo>
                    <a:pt x="559453" y="1057681"/>
                  </a:lnTo>
                  <a:lnTo>
                    <a:pt x="597244" y="1068293"/>
                  </a:lnTo>
                  <a:lnTo>
                    <a:pt x="651495" y="1118373"/>
                  </a:lnTo>
                  <a:lnTo>
                    <a:pt x="668583" y="1156149"/>
                  </a:lnTo>
                  <a:lnTo>
                    <a:pt x="679518" y="1199464"/>
                  </a:lnTo>
                  <a:lnTo>
                    <a:pt x="685529" y="1247206"/>
                  </a:lnTo>
                  <a:lnTo>
                    <a:pt x="687848" y="1298265"/>
                  </a:lnTo>
                  <a:lnTo>
                    <a:pt x="687705" y="1351529"/>
                  </a:lnTo>
                  <a:lnTo>
                    <a:pt x="686332" y="1405890"/>
                  </a:lnTo>
                </a:path>
              </a:pathLst>
            </a:custGeom>
            <a:ln w="129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813050" y="5435473"/>
              <a:ext cx="76200" cy="255270"/>
            </a:xfrm>
            <a:custGeom>
              <a:avLst/>
              <a:gdLst/>
              <a:ahLst/>
              <a:cxnLst/>
              <a:rect l="l" t="t" r="r" b="b"/>
              <a:pathLst>
                <a:path w="76200" h="255270">
                  <a:moveTo>
                    <a:pt x="28568" y="179125"/>
                  </a:moveTo>
                  <a:lnTo>
                    <a:pt x="0" y="179997"/>
                  </a:lnTo>
                  <a:lnTo>
                    <a:pt x="40386" y="255003"/>
                  </a:lnTo>
                  <a:lnTo>
                    <a:pt x="69647" y="191820"/>
                  </a:lnTo>
                  <a:lnTo>
                    <a:pt x="28956" y="191820"/>
                  </a:lnTo>
                  <a:lnTo>
                    <a:pt x="28568" y="179125"/>
                  </a:lnTo>
                  <a:close/>
                </a:path>
                <a:path w="76200" h="255270">
                  <a:moveTo>
                    <a:pt x="47618" y="178544"/>
                  </a:moveTo>
                  <a:lnTo>
                    <a:pt x="28568" y="179125"/>
                  </a:lnTo>
                  <a:lnTo>
                    <a:pt x="28956" y="191820"/>
                  </a:lnTo>
                  <a:lnTo>
                    <a:pt x="48006" y="191236"/>
                  </a:lnTo>
                  <a:lnTo>
                    <a:pt x="47618" y="178544"/>
                  </a:lnTo>
                  <a:close/>
                </a:path>
                <a:path w="76200" h="255270">
                  <a:moveTo>
                    <a:pt x="76200" y="177672"/>
                  </a:moveTo>
                  <a:lnTo>
                    <a:pt x="47618" y="178544"/>
                  </a:lnTo>
                  <a:lnTo>
                    <a:pt x="48006" y="191236"/>
                  </a:lnTo>
                  <a:lnTo>
                    <a:pt x="28956" y="191820"/>
                  </a:lnTo>
                  <a:lnTo>
                    <a:pt x="69647" y="191820"/>
                  </a:lnTo>
                  <a:lnTo>
                    <a:pt x="76200" y="177672"/>
                  </a:lnTo>
                  <a:close/>
                </a:path>
                <a:path w="76200" h="255270">
                  <a:moveTo>
                    <a:pt x="42163" y="0"/>
                  </a:moveTo>
                  <a:lnTo>
                    <a:pt x="23113" y="507"/>
                  </a:lnTo>
                  <a:lnTo>
                    <a:pt x="28568" y="179125"/>
                  </a:lnTo>
                  <a:lnTo>
                    <a:pt x="47618" y="178544"/>
                  </a:lnTo>
                  <a:lnTo>
                    <a:pt x="4216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2373376" y="4459985"/>
            <a:ext cx="16224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0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i="1" spc="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950" b="1" spc="15" baseline="-21367" dirty="0">
                <a:solidFill>
                  <a:srgbClr val="FF0000"/>
                </a:solidFill>
                <a:latin typeface="Arial"/>
                <a:cs typeface="Arial"/>
              </a:rPr>
              <a:t>DD</a:t>
            </a:r>
            <a:r>
              <a:rPr sz="1950" b="1" spc="262" baseline="-2136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950" b="1" spc="15" baseline="-21367" dirty="0">
                <a:solidFill>
                  <a:srgbClr val="FF0000"/>
                </a:solidFill>
                <a:latin typeface="Arial"/>
                <a:cs typeface="Arial"/>
              </a:rPr>
              <a:t>Tn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529329" y="4943855"/>
            <a:ext cx="200596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NMOS passes a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WEAK</a:t>
            </a:r>
            <a:r>
              <a:rPr sz="1800" b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1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in</a:t>
            </a:r>
            <a:r>
              <a:rPr sz="18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pull-up </a:t>
            </a:r>
            <a:r>
              <a:rPr sz="1800" b="1" spc="-484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network</a:t>
            </a:r>
            <a:r>
              <a:rPr sz="18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(PUN)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252258" y="4850891"/>
            <a:ext cx="620395" cy="783590"/>
          </a:xfrm>
          <a:custGeom>
            <a:avLst/>
            <a:gdLst/>
            <a:ahLst/>
            <a:cxnLst/>
            <a:rect l="l" t="t" r="r" b="b"/>
            <a:pathLst>
              <a:path w="620394" h="783589">
                <a:moveTo>
                  <a:pt x="44729" y="76044"/>
                </a:moveTo>
                <a:lnTo>
                  <a:pt x="32053" y="76340"/>
                </a:lnTo>
                <a:lnTo>
                  <a:pt x="33616" y="109346"/>
                </a:lnTo>
                <a:lnTo>
                  <a:pt x="36410" y="145414"/>
                </a:lnTo>
                <a:lnTo>
                  <a:pt x="44157" y="216788"/>
                </a:lnTo>
                <a:lnTo>
                  <a:pt x="54698" y="286384"/>
                </a:lnTo>
                <a:lnTo>
                  <a:pt x="67652" y="353694"/>
                </a:lnTo>
                <a:lnTo>
                  <a:pt x="83146" y="418083"/>
                </a:lnTo>
                <a:lnTo>
                  <a:pt x="100545" y="479170"/>
                </a:lnTo>
                <a:lnTo>
                  <a:pt x="119976" y="536320"/>
                </a:lnTo>
                <a:lnTo>
                  <a:pt x="141058" y="588898"/>
                </a:lnTo>
                <a:lnTo>
                  <a:pt x="163664" y="636396"/>
                </a:lnTo>
                <a:lnTo>
                  <a:pt x="187667" y="678306"/>
                </a:lnTo>
                <a:lnTo>
                  <a:pt x="212813" y="713993"/>
                </a:lnTo>
                <a:lnTo>
                  <a:pt x="238848" y="743076"/>
                </a:lnTo>
                <a:lnTo>
                  <a:pt x="279996" y="772680"/>
                </a:lnTo>
                <a:lnTo>
                  <a:pt x="322795" y="783221"/>
                </a:lnTo>
                <a:lnTo>
                  <a:pt x="350354" y="782053"/>
                </a:lnTo>
                <a:lnTo>
                  <a:pt x="377405" y="778852"/>
                </a:lnTo>
                <a:lnTo>
                  <a:pt x="404202" y="773518"/>
                </a:lnTo>
                <a:lnTo>
                  <a:pt x="415133" y="770534"/>
                </a:lnTo>
                <a:lnTo>
                  <a:pt x="323557" y="770534"/>
                </a:lnTo>
                <a:lnTo>
                  <a:pt x="322668" y="770508"/>
                </a:lnTo>
                <a:lnTo>
                  <a:pt x="323062" y="770492"/>
                </a:lnTo>
                <a:lnTo>
                  <a:pt x="312040" y="769556"/>
                </a:lnTo>
                <a:lnTo>
                  <a:pt x="311111" y="769556"/>
                </a:lnTo>
                <a:lnTo>
                  <a:pt x="310095" y="769391"/>
                </a:lnTo>
                <a:lnTo>
                  <a:pt x="310446" y="769391"/>
                </a:lnTo>
                <a:lnTo>
                  <a:pt x="298775" y="766495"/>
                </a:lnTo>
                <a:lnTo>
                  <a:pt x="298538" y="766495"/>
                </a:lnTo>
                <a:lnTo>
                  <a:pt x="297649" y="766216"/>
                </a:lnTo>
                <a:lnTo>
                  <a:pt x="297851" y="766216"/>
                </a:lnTo>
                <a:lnTo>
                  <a:pt x="286078" y="761428"/>
                </a:lnTo>
                <a:lnTo>
                  <a:pt x="285203" y="761072"/>
                </a:lnTo>
                <a:lnTo>
                  <a:pt x="285336" y="761072"/>
                </a:lnTo>
                <a:lnTo>
                  <a:pt x="273328" y="754291"/>
                </a:lnTo>
                <a:lnTo>
                  <a:pt x="273138" y="754291"/>
                </a:lnTo>
                <a:lnTo>
                  <a:pt x="260546" y="745121"/>
                </a:lnTo>
                <a:lnTo>
                  <a:pt x="247916" y="734059"/>
                </a:lnTo>
                <a:lnTo>
                  <a:pt x="234911" y="720724"/>
                </a:lnTo>
                <a:lnTo>
                  <a:pt x="222592" y="705992"/>
                </a:lnTo>
                <a:lnTo>
                  <a:pt x="210589" y="689736"/>
                </a:lnTo>
                <a:lnTo>
                  <a:pt x="198208" y="671448"/>
                </a:lnTo>
                <a:lnTo>
                  <a:pt x="186550" y="651890"/>
                </a:lnTo>
                <a:lnTo>
                  <a:pt x="174843" y="630427"/>
                </a:lnTo>
                <a:lnTo>
                  <a:pt x="163789" y="607948"/>
                </a:lnTo>
                <a:lnTo>
                  <a:pt x="152731" y="583945"/>
                </a:lnTo>
                <a:lnTo>
                  <a:pt x="142127" y="558545"/>
                </a:lnTo>
                <a:lnTo>
                  <a:pt x="131836" y="531875"/>
                </a:lnTo>
                <a:lnTo>
                  <a:pt x="131869" y="531748"/>
                </a:lnTo>
                <a:lnTo>
                  <a:pt x="122099" y="504316"/>
                </a:lnTo>
                <a:lnTo>
                  <a:pt x="112652" y="475487"/>
                </a:lnTo>
                <a:lnTo>
                  <a:pt x="103796" y="445769"/>
                </a:lnTo>
                <a:lnTo>
                  <a:pt x="95373" y="415035"/>
                </a:lnTo>
                <a:lnTo>
                  <a:pt x="87369" y="383412"/>
                </a:lnTo>
                <a:lnTo>
                  <a:pt x="87436" y="383285"/>
                </a:lnTo>
                <a:lnTo>
                  <a:pt x="80127" y="351027"/>
                </a:lnTo>
                <a:lnTo>
                  <a:pt x="73367" y="317880"/>
                </a:lnTo>
                <a:lnTo>
                  <a:pt x="67168" y="284225"/>
                </a:lnTo>
                <a:lnTo>
                  <a:pt x="61577" y="249935"/>
                </a:lnTo>
                <a:lnTo>
                  <a:pt x="56748" y="215137"/>
                </a:lnTo>
                <a:lnTo>
                  <a:pt x="52554" y="179958"/>
                </a:lnTo>
                <a:lnTo>
                  <a:pt x="49100" y="144271"/>
                </a:lnTo>
                <a:lnTo>
                  <a:pt x="46178" y="108457"/>
                </a:lnTo>
                <a:lnTo>
                  <a:pt x="44729" y="76044"/>
                </a:lnTo>
                <a:close/>
              </a:path>
              <a:path w="620394" h="783589">
                <a:moveTo>
                  <a:pt x="323062" y="770492"/>
                </a:moveTo>
                <a:lnTo>
                  <a:pt x="322668" y="770508"/>
                </a:lnTo>
                <a:lnTo>
                  <a:pt x="323557" y="770534"/>
                </a:lnTo>
                <a:lnTo>
                  <a:pt x="323062" y="770492"/>
                </a:lnTo>
                <a:close/>
              </a:path>
              <a:path w="620394" h="783589">
                <a:moveTo>
                  <a:pt x="349303" y="769378"/>
                </a:moveTo>
                <a:lnTo>
                  <a:pt x="323062" y="770492"/>
                </a:lnTo>
                <a:lnTo>
                  <a:pt x="323557" y="770534"/>
                </a:lnTo>
                <a:lnTo>
                  <a:pt x="415133" y="770534"/>
                </a:lnTo>
                <a:lnTo>
                  <a:pt x="419273" y="769404"/>
                </a:lnTo>
                <a:lnTo>
                  <a:pt x="349084" y="769404"/>
                </a:lnTo>
                <a:lnTo>
                  <a:pt x="349303" y="769378"/>
                </a:lnTo>
                <a:close/>
              </a:path>
              <a:path w="620394" h="783589">
                <a:moveTo>
                  <a:pt x="310095" y="769391"/>
                </a:moveTo>
                <a:lnTo>
                  <a:pt x="311111" y="769556"/>
                </a:lnTo>
                <a:lnTo>
                  <a:pt x="310628" y="769436"/>
                </a:lnTo>
                <a:lnTo>
                  <a:pt x="310095" y="769391"/>
                </a:lnTo>
                <a:close/>
              </a:path>
              <a:path w="620394" h="783589">
                <a:moveTo>
                  <a:pt x="310628" y="769436"/>
                </a:moveTo>
                <a:lnTo>
                  <a:pt x="311111" y="769556"/>
                </a:lnTo>
                <a:lnTo>
                  <a:pt x="312040" y="769556"/>
                </a:lnTo>
                <a:lnTo>
                  <a:pt x="310628" y="769436"/>
                </a:lnTo>
                <a:close/>
              </a:path>
              <a:path w="620394" h="783589">
                <a:moveTo>
                  <a:pt x="310446" y="769391"/>
                </a:moveTo>
                <a:lnTo>
                  <a:pt x="310095" y="769391"/>
                </a:lnTo>
                <a:lnTo>
                  <a:pt x="310628" y="769436"/>
                </a:lnTo>
                <a:lnTo>
                  <a:pt x="310446" y="769391"/>
                </a:lnTo>
                <a:close/>
              </a:path>
              <a:path w="620394" h="783589">
                <a:moveTo>
                  <a:pt x="419412" y="769365"/>
                </a:moveTo>
                <a:lnTo>
                  <a:pt x="349592" y="769365"/>
                </a:lnTo>
                <a:lnTo>
                  <a:pt x="349084" y="769404"/>
                </a:lnTo>
                <a:lnTo>
                  <a:pt x="419273" y="769404"/>
                </a:lnTo>
                <a:lnTo>
                  <a:pt x="419412" y="769365"/>
                </a:lnTo>
                <a:close/>
              </a:path>
              <a:path w="620394" h="783589">
                <a:moveTo>
                  <a:pt x="430612" y="766267"/>
                </a:moveTo>
                <a:lnTo>
                  <a:pt x="375627" y="766267"/>
                </a:lnTo>
                <a:lnTo>
                  <a:pt x="375119" y="766343"/>
                </a:lnTo>
                <a:lnTo>
                  <a:pt x="374970" y="766344"/>
                </a:lnTo>
                <a:lnTo>
                  <a:pt x="349303" y="769378"/>
                </a:lnTo>
                <a:lnTo>
                  <a:pt x="349592" y="769365"/>
                </a:lnTo>
                <a:lnTo>
                  <a:pt x="419412" y="769365"/>
                </a:lnTo>
                <a:lnTo>
                  <a:pt x="430110" y="766444"/>
                </a:lnTo>
                <a:lnTo>
                  <a:pt x="430397" y="766343"/>
                </a:lnTo>
                <a:lnTo>
                  <a:pt x="375119" y="766343"/>
                </a:lnTo>
                <a:lnTo>
                  <a:pt x="375319" y="766303"/>
                </a:lnTo>
                <a:lnTo>
                  <a:pt x="430509" y="766303"/>
                </a:lnTo>
                <a:close/>
              </a:path>
              <a:path w="620394" h="783589">
                <a:moveTo>
                  <a:pt x="297649" y="766216"/>
                </a:moveTo>
                <a:lnTo>
                  <a:pt x="298538" y="766495"/>
                </a:lnTo>
                <a:lnTo>
                  <a:pt x="298161" y="766343"/>
                </a:lnTo>
                <a:lnTo>
                  <a:pt x="297649" y="766216"/>
                </a:lnTo>
                <a:close/>
              </a:path>
              <a:path w="620394" h="783589">
                <a:moveTo>
                  <a:pt x="298167" y="766344"/>
                </a:moveTo>
                <a:lnTo>
                  <a:pt x="298538" y="766495"/>
                </a:lnTo>
                <a:lnTo>
                  <a:pt x="298775" y="766495"/>
                </a:lnTo>
                <a:lnTo>
                  <a:pt x="298167" y="766344"/>
                </a:lnTo>
                <a:close/>
              </a:path>
              <a:path w="620394" h="783589">
                <a:moveTo>
                  <a:pt x="297851" y="766216"/>
                </a:moveTo>
                <a:lnTo>
                  <a:pt x="297649" y="766216"/>
                </a:lnTo>
                <a:lnTo>
                  <a:pt x="298167" y="766344"/>
                </a:lnTo>
                <a:lnTo>
                  <a:pt x="297851" y="766216"/>
                </a:lnTo>
                <a:close/>
              </a:path>
              <a:path w="620394" h="783589">
                <a:moveTo>
                  <a:pt x="401377" y="761117"/>
                </a:moveTo>
                <a:lnTo>
                  <a:pt x="375319" y="766303"/>
                </a:lnTo>
                <a:lnTo>
                  <a:pt x="375627" y="766267"/>
                </a:lnTo>
                <a:lnTo>
                  <a:pt x="430612" y="766267"/>
                </a:lnTo>
                <a:lnTo>
                  <a:pt x="444868" y="761212"/>
                </a:lnTo>
                <a:lnTo>
                  <a:pt x="401027" y="761212"/>
                </a:lnTo>
                <a:lnTo>
                  <a:pt x="401377" y="761117"/>
                </a:lnTo>
                <a:close/>
              </a:path>
              <a:path w="620394" h="783589">
                <a:moveTo>
                  <a:pt x="285203" y="761072"/>
                </a:moveTo>
                <a:lnTo>
                  <a:pt x="285965" y="761428"/>
                </a:lnTo>
                <a:lnTo>
                  <a:pt x="285676" y="761265"/>
                </a:lnTo>
                <a:lnTo>
                  <a:pt x="285203" y="761072"/>
                </a:lnTo>
                <a:close/>
              </a:path>
              <a:path w="620394" h="783589">
                <a:moveTo>
                  <a:pt x="285676" y="761265"/>
                </a:moveTo>
                <a:lnTo>
                  <a:pt x="285965" y="761428"/>
                </a:lnTo>
                <a:lnTo>
                  <a:pt x="285676" y="761265"/>
                </a:lnTo>
                <a:close/>
              </a:path>
              <a:path w="620394" h="783589">
                <a:moveTo>
                  <a:pt x="285336" y="761072"/>
                </a:moveTo>
                <a:lnTo>
                  <a:pt x="285203" y="761072"/>
                </a:lnTo>
                <a:lnTo>
                  <a:pt x="285676" y="761265"/>
                </a:lnTo>
                <a:lnTo>
                  <a:pt x="285336" y="761072"/>
                </a:lnTo>
                <a:close/>
              </a:path>
              <a:path w="620394" h="783589">
                <a:moveTo>
                  <a:pt x="445155" y="761110"/>
                </a:moveTo>
                <a:lnTo>
                  <a:pt x="401385" y="761117"/>
                </a:lnTo>
                <a:lnTo>
                  <a:pt x="401027" y="761212"/>
                </a:lnTo>
                <a:lnTo>
                  <a:pt x="444868" y="761212"/>
                </a:lnTo>
                <a:lnTo>
                  <a:pt x="445155" y="761110"/>
                </a:lnTo>
                <a:close/>
              </a:path>
              <a:path w="620394" h="783589">
                <a:moveTo>
                  <a:pt x="426554" y="754252"/>
                </a:moveTo>
                <a:lnTo>
                  <a:pt x="401377" y="761117"/>
                </a:lnTo>
                <a:lnTo>
                  <a:pt x="445155" y="761110"/>
                </a:lnTo>
                <a:lnTo>
                  <a:pt x="455256" y="757529"/>
                </a:lnTo>
                <a:lnTo>
                  <a:pt x="462560" y="754392"/>
                </a:lnTo>
                <a:lnTo>
                  <a:pt x="426173" y="754392"/>
                </a:lnTo>
                <a:lnTo>
                  <a:pt x="426554" y="754252"/>
                </a:lnTo>
                <a:close/>
              </a:path>
              <a:path w="620394" h="783589">
                <a:moveTo>
                  <a:pt x="482354" y="745629"/>
                </a:moveTo>
                <a:lnTo>
                  <a:pt x="450938" y="745629"/>
                </a:lnTo>
                <a:lnTo>
                  <a:pt x="450557" y="745782"/>
                </a:lnTo>
                <a:lnTo>
                  <a:pt x="426173" y="754392"/>
                </a:lnTo>
                <a:lnTo>
                  <a:pt x="462560" y="754392"/>
                </a:lnTo>
                <a:lnTo>
                  <a:pt x="479386" y="747166"/>
                </a:lnTo>
                <a:lnTo>
                  <a:pt x="482354" y="745629"/>
                </a:lnTo>
                <a:close/>
              </a:path>
              <a:path w="620394" h="783589">
                <a:moveTo>
                  <a:pt x="272630" y="753897"/>
                </a:moveTo>
                <a:lnTo>
                  <a:pt x="273138" y="754291"/>
                </a:lnTo>
                <a:lnTo>
                  <a:pt x="273328" y="754291"/>
                </a:lnTo>
                <a:lnTo>
                  <a:pt x="272630" y="753897"/>
                </a:lnTo>
                <a:close/>
              </a:path>
              <a:path w="620394" h="783589">
                <a:moveTo>
                  <a:pt x="450783" y="745684"/>
                </a:moveTo>
                <a:lnTo>
                  <a:pt x="450508" y="745782"/>
                </a:lnTo>
                <a:lnTo>
                  <a:pt x="450783" y="745684"/>
                </a:lnTo>
                <a:close/>
              </a:path>
              <a:path w="620394" h="783589">
                <a:moveTo>
                  <a:pt x="474179" y="735583"/>
                </a:moveTo>
                <a:lnTo>
                  <a:pt x="450783" y="745684"/>
                </a:lnTo>
                <a:lnTo>
                  <a:pt x="450938" y="745629"/>
                </a:lnTo>
                <a:lnTo>
                  <a:pt x="482354" y="745629"/>
                </a:lnTo>
                <a:lnTo>
                  <a:pt x="501265" y="735837"/>
                </a:lnTo>
                <a:lnTo>
                  <a:pt x="473798" y="735837"/>
                </a:lnTo>
                <a:lnTo>
                  <a:pt x="474179" y="735583"/>
                </a:lnTo>
                <a:close/>
              </a:path>
              <a:path w="620394" h="783589">
                <a:moveTo>
                  <a:pt x="260057" y="744766"/>
                </a:moveTo>
                <a:lnTo>
                  <a:pt x="260438" y="745121"/>
                </a:lnTo>
                <a:lnTo>
                  <a:pt x="260057" y="744766"/>
                </a:lnTo>
                <a:close/>
              </a:path>
              <a:path w="620394" h="783589">
                <a:moveTo>
                  <a:pt x="538310" y="711453"/>
                </a:moveTo>
                <a:lnTo>
                  <a:pt x="516724" y="711453"/>
                </a:lnTo>
                <a:lnTo>
                  <a:pt x="516343" y="711707"/>
                </a:lnTo>
                <a:lnTo>
                  <a:pt x="495769" y="724407"/>
                </a:lnTo>
                <a:lnTo>
                  <a:pt x="473798" y="735837"/>
                </a:lnTo>
                <a:lnTo>
                  <a:pt x="501265" y="735837"/>
                </a:lnTo>
                <a:lnTo>
                  <a:pt x="502246" y="735329"/>
                </a:lnTo>
                <a:lnTo>
                  <a:pt x="523582" y="722121"/>
                </a:lnTo>
                <a:lnTo>
                  <a:pt x="538310" y="711453"/>
                </a:lnTo>
                <a:close/>
              </a:path>
              <a:path w="620394" h="783589">
                <a:moveTo>
                  <a:pt x="247561" y="733746"/>
                </a:moveTo>
                <a:lnTo>
                  <a:pt x="247865" y="734059"/>
                </a:lnTo>
                <a:lnTo>
                  <a:pt x="247561" y="733746"/>
                </a:lnTo>
                <a:close/>
              </a:path>
              <a:path w="620394" h="783589">
                <a:moveTo>
                  <a:pt x="247495" y="733678"/>
                </a:moveTo>
                <a:close/>
              </a:path>
              <a:path w="620394" h="783589">
                <a:moveTo>
                  <a:pt x="496150" y="724153"/>
                </a:moveTo>
                <a:lnTo>
                  <a:pt x="495664" y="724407"/>
                </a:lnTo>
                <a:lnTo>
                  <a:pt x="496150" y="724153"/>
                </a:lnTo>
                <a:close/>
              </a:path>
              <a:path w="620394" h="783589">
                <a:moveTo>
                  <a:pt x="234972" y="720724"/>
                </a:moveTo>
                <a:lnTo>
                  <a:pt x="235292" y="721105"/>
                </a:lnTo>
                <a:lnTo>
                  <a:pt x="234972" y="720724"/>
                </a:lnTo>
                <a:close/>
              </a:path>
              <a:path w="620394" h="783589">
                <a:moveTo>
                  <a:pt x="516518" y="711581"/>
                </a:moveTo>
                <a:lnTo>
                  <a:pt x="516314" y="711707"/>
                </a:lnTo>
                <a:lnTo>
                  <a:pt x="516518" y="711581"/>
                </a:lnTo>
                <a:close/>
              </a:path>
              <a:path w="620394" h="783589">
                <a:moveTo>
                  <a:pt x="555016" y="697737"/>
                </a:moveTo>
                <a:lnTo>
                  <a:pt x="535647" y="697737"/>
                </a:lnTo>
                <a:lnTo>
                  <a:pt x="516518" y="711581"/>
                </a:lnTo>
                <a:lnTo>
                  <a:pt x="516724" y="711453"/>
                </a:lnTo>
                <a:lnTo>
                  <a:pt x="538310" y="711453"/>
                </a:lnTo>
                <a:lnTo>
                  <a:pt x="543394" y="707770"/>
                </a:lnTo>
                <a:lnTo>
                  <a:pt x="555016" y="697737"/>
                </a:lnTo>
                <a:close/>
              </a:path>
              <a:path w="620394" h="783589">
                <a:moveTo>
                  <a:pt x="222658" y="705992"/>
                </a:moveTo>
                <a:lnTo>
                  <a:pt x="222846" y="706246"/>
                </a:lnTo>
                <a:lnTo>
                  <a:pt x="222658" y="705992"/>
                </a:lnTo>
                <a:close/>
              </a:path>
              <a:path w="620394" h="783589">
                <a:moveTo>
                  <a:pt x="560285" y="675385"/>
                </a:moveTo>
                <a:lnTo>
                  <a:pt x="552284" y="683259"/>
                </a:lnTo>
                <a:lnTo>
                  <a:pt x="535266" y="697991"/>
                </a:lnTo>
                <a:lnTo>
                  <a:pt x="535647" y="697737"/>
                </a:lnTo>
                <a:lnTo>
                  <a:pt x="555016" y="697737"/>
                </a:lnTo>
                <a:lnTo>
                  <a:pt x="561047" y="692530"/>
                </a:lnTo>
                <a:lnTo>
                  <a:pt x="569302" y="684402"/>
                </a:lnTo>
                <a:lnTo>
                  <a:pt x="576922" y="676020"/>
                </a:lnTo>
                <a:lnTo>
                  <a:pt x="577129" y="675766"/>
                </a:lnTo>
                <a:lnTo>
                  <a:pt x="560031" y="675766"/>
                </a:lnTo>
                <a:lnTo>
                  <a:pt x="560285" y="675385"/>
                </a:lnTo>
                <a:close/>
              </a:path>
              <a:path w="620394" h="783589">
                <a:moveTo>
                  <a:pt x="210400" y="689482"/>
                </a:moveTo>
                <a:lnTo>
                  <a:pt x="210527" y="689736"/>
                </a:lnTo>
                <a:lnTo>
                  <a:pt x="210400" y="689482"/>
                </a:lnTo>
                <a:close/>
              </a:path>
              <a:path w="620394" h="783589">
                <a:moveTo>
                  <a:pt x="552538" y="683005"/>
                </a:moveTo>
                <a:lnTo>
                  <a:pt x="552246" y="683259"/>
                </a:lnTo>
                <a:lnTo>
                  <a:pt x="552538" y="683005"/>
                </a:lnTo>
                <a:close/>
              </a:path>
              <a:path w="620394" h="783589">
                <a:moveTo>
                  <a:pt x="583748" y="667638"/>
                </a:moveTo>
                <a:lnTo>
                  <a:pt x="567397" y="667638"/>
                </a:lnTo>
                <a:lnTo>
                  <a:pt x="560031" y="675766"/>
                </a:lnTo>
                <a:lnTo>
                  <a:pt x="577129" y="675766"/>
                </a:lnTo>
                <a:lnTo>
                  <a:pt x="583748" y="667638"/>
                </a:lnTo>
                <a:close/>
              </a:path>
              <a:path w="620394" h="783589">
                <a:moveTo>
                  <a:pt x="198310" y="671448"/>
                </a:moveTo>
                <a:lnTo>
                  <a:pt x="198462" y="671702"/>
                </a:lnTo>
                <a:lnTo>
                  <a:pt x="198310" y="671448"/>
                </a:lnTo>
                <a:close/>
              </a:path>
              <a:path w="620394" h="783589">
                <a:moveTo>
                  <a:pt x="616624" y="641857"/>
                </a:moveTo>
                <a:lnTo>
                  <a:pt x="582637" y="641857"/>
                </a:lnTo>
                <a:lnTo>
                  <a:pt x="594067" y="647445"/>
                </a:lnTo>
                <a:lnTo>
                  <a:pt x="588647" y="658216"/>
                </a:lnTo>
                <a:lnTo>
                  <a:pt x="619975" y="669416"/>
                </a:lnTo>
                <a:lnTo>
                  <a:pt x="616624" y="641857"/>
                </a:lnTo>
                <a:close/>
              </a:path>
              <a:path w="620394" h="783589">
                <a:moveTo>
                  <a:pt x="573546" y="660040"/>
                </a:moveTo>
                <a:lnTo>
                  <a:pt x="567143" y="667892"/>
                </a:lnTo>
                <a:lnTo>
                  <a:pt x="567397" y="667638"/>
                </a:lnTo>
                <a:lnTo>
                  <a:pt x="583748" y="667638"/>
                </a:lnTo>
                <a:lnTo>
                  <a:pt x="584161" y="667130"/>
                </a:lnTo>
                <a:lnTo>
                  <a:pt x="587293" y="660907"/>
                </a:lnTo>
                <a:lnTo>
                  <a:pt x="573112" y="660907"/>
                </a:lnTo>
                <a:lnTo>
                  <a:pt x="573546" y="660040"/>
                </a:lnTo>
                <a:close/>
              </a:path>
              <a:path w="620394" h="783589">
                <a:moveTo>
                  <a:pt x="573874" y="659637"/>
                </a:moveTo>
                <a:lnTo>
                  <a:pt x="573546" y="660040"/>
                </a:lnTo>
                <a:lnTo>
                  <a:pt x="573112" y="660907"/>
                </a:lnTo>
                <a:lnTo>
                  <a:pt x="573874" y="659637"/>
                </a:lnTo>
                <a:close/>
              </a:path>
              <a:path w="620394" h="783589">
                <a:moveTo>
                  <a:pt x="587932" y="659637"/>
                </a:moveTo>
                <a:lnTo>
                  <a:pt x="573874" y="659637"/>
                </a:lnTo>
                <a:lnTo>
                  <a:pt x="573112" y="660907"/>
                </a:lnTo>
                <a:lnTo>
                  <a:pt x="587293" y="660907"/>
                </a:lnTo>
                <a:lnTo>
                  <a:pt x="587932" y="659637"/>
                </a:lnTo>
                <a:close/>
              </a:path>
              <a:path w="620394" h="783589">
                <a:moveTo>
                  <a:pt x="576610" y="653912"/>
                </a:moveTo>
                <a:lnTo>
                  <a:pt x="573546" y="660040"/>
                </a:lnTo>
                <a:lnTo>
                  <a:pt x="573874" y="659637"/>
                </a:lnTo>
                <a:lnTo>
                  <a:pt x="587932" y="659637"/>
                </a:lnTo>
                <a:lnTo>
                  <a:pt x="588647" y="658216"/>
                </a:lnTo>
                <a:lnTo>
                  <a:pt x="576610" y="653912"/>
                </a:lnTo>
                <a:close/>
              </a:path>
              <a:path w="620394" h="783589">
                <a:moveTo>
                  <a:pt x="582637" y="641857"/>
                </a:moveTo>
                <a:lnTo>
                  <a:pt x="576610" y="653912"/>
                </a:lnTo>
                <a:lnTo>
                  <a:pt x="588647" y="658216"/>
                </a:lnTo>
                <a:lnTo>
                  <a:pt x="594067" y="647445"/>
                </a:lnTo>
                <a:lnTo>
                  <a:pt x="582637" y="641857"/>
                </a:lnTo>
                <a:close/>
              </a:path>
              <a:path w="620394" h="783589">
                <a:moveTo>
                  <a:pt x="609688" y="584834"/>
                </a:moveTo>
                <a:lnTo>
                  <a:pt x="548220" y="643762"/>
                </a:lnTo>
                <a:lnTo>
                  <a:pt x="576610" y="653912"/>
                </a:lnTo>
                <a:lnTo>
                  <a:pt x="582637" y="641857"/>
                </a:lnTo>
                <a:lnTo>
                  <a:pt x="616624" y="641857"/>
                </a:lnTo>
                <a:lnTo>
                  <a:pt x="609688" y="584834"/>
                </a:lnTo>
                <a:close/>
              </a:path>
              <a:path w="620394" h="783589">
                <a:moveTo>
                  <a:pt x="186397" y="651636"/>
                </a:moveTo>
                <a:lnTo>
                  <a:pt x="186524" y="651890"/>
                </a:lnTo>
                <a:lnTo>
                  <a:pt x="186397" y="651636"/>
                </a:lnTo>
                <a:close/>
              </a:path>
              <a:path w="620394" h="783589">
                <a:moveTo>
                  <a:pt x="174862" y="630467"/>
                </a:moveTo>
                <a:lnTo>
                  <a:pt x="174967" y="630681"/>
                </a:lnTo>
                <a:lnTo>
                  <a:pt x="174862" y="630467"/>
                </a:lnTo>
                <a:close/>
              </a:path>
              <a:path w="620394" h="783589">
                <a:moveTo>
                  <a:pt x="174843" y="630427"/>
                </a:moveTo>
                <a:close/>
              </a:path>
              <a:path w="620394" h="783589">
                <a:moveTo>
                  <a:pt x="163664" y="607694"/>
                </a:moveTo>
                <a:lnTo>
                  <a:pt x="163664" y="607948"/>
                </a:lnTo>
                <a:lnTo>
                  <a:pt x="163664" y="607694"/>
                </a:lnTo>
                <a:close/>
              </a:path>
              <a:path w="620394" h="783589">
                <a:moveTo>
                  <a:pt x="152636" y="583691"/>
                </a:moveTo>
                <a:lnTo>
                  <a:pt x="152742" y="583945"/>
                </a:lnTo>
                <a:lnTo>
                  <a:pt x="152636" y="583691"/>
                </a:lnTo>
                <a:close/>
              </a:path>
              <a:path w="620394" h="783589">
                <a:moveTo>
                  <a:pt x="142074" y="558418"/>
                </a:moveTo>
                <a:close/>
              </a:path>
              <a:path w="620394" h="783589">
                <a:moveTo>
                  <a:pt x="131869" y="531748"/>
                </a:moveTo>
                <a:lnTo>
                  <a:pt x="131914" y="531875"/>
                </a:lnTo>
                <a:lnTo>
                  <a:pt x="131869" y="531748"/>
                </a:lnTo>
                <a:close/>
              </a:path>
              <a:path w="620394" h="783589">
                <a:moveTo>
                  <a:pt x="122008" y="504062"/>
                </a:moveTo>
                <a:lnTo>
                  <a:pt x="122008" y="504316"/>
                </a:lnTo>
                <a:lnTo>
                  <a:pt x="122008" y="504062"/>
                </a:lnTo>
                <a:close/>
              </a:path>
              <a:path w="620394" h="783589">
                <a:moveTo>
                  <a:pt x="112610" y="475360"/>
                </a:moveTo>
                <a:lnTo>
                  <a:pt x="112610" y="475487"/>
                </a:lnTo>
                <a:lnTo>
                  <a:pt x="112610" y="475360"/>
                </a:lnTo>
                <a:close/>
              </a:path>
              <a:path w="620394" h="783589">
                <a:moveTo>
                  <a:pt x="103720" y="445515"/>
                </a:moveTo>
                <a:lnTo>
                  <a:pt x="103720" y="445769"/>
                </a:lnTo>
                <a:lnTo>
                  <a:pt x="103720" y="445515"/>
                </a:lnTo>
                <a:close/>
              </a:path>
              <a:path w="620394" h="783589">
                <a:moveTo>
                  <a:pt x="95338" y="414908"/>
                </a:moveTo>
                <a:lnTo>
                  <a:pt x="95338" y="415035"/>
                </a:lnTo>
                <a:lnTo>
                  <a:pt x="95338" y="414908"/>
                </a:lnTo>
                <a:close/>
              </a:path>
              <a:path w="620394" h="783589">
                <a:moveTo>
                  <a:pt x="87436" y="383285"/>
                </a:moveTo>
                <a:lnTo>
                  <a:pt x="87464" y="383412"/>
                </a:lnTo>
                <a:lnTo>
                  <a:pt x="87436" y="383285"/>
                </a:lnTo>
                <a:close/>
              </a:path>
              <a:path w="620394" h="783589">
                <a:moveTo>
                  <a:pt x="80098" y="350900"/>
                </a:moveTo>
                <a:close/>
              </a:path>
              <a:path w="620394" h="783589">
                <a:moveTo>
                  <a:pt x="67250" y="284098"/>
                </a:moveTo>
                <a:close/>
              </a:path>
              <a:path w="620394" h="783589">
                <a:moveTo>
                  <a:pt x="61665" y="249808"/>
                </a:moveTo>
                <a:close/>
              </a:path>
              <a:path w="620394" h="783589">
                <a:moveTo>
                  <a:pt x="56730" y="215010"/>
                </a:moveTo>
                <a:lnTo>
                  <a:pt x="56730" y="215137"/>
                </a:lnTo>
                <a:lnTo>
                  <a:pt x="56730" y="215010"/>
                </a:lnTo>
                <a:close/>
              </a:path>
              <a:path w="620394" h="783589">
                <a:moveTo>
                  <a:pt x="52539" y="179831"/>
                </a:moveTo>
                <a:close/>
              </a:path>
              <a:path w="620394" h="783589">
                <a:moveTo>
                  <a:pt x="46189" y="108457"/>
                </a:moveTo>
                <a:lnTo>
                  <a:pt x="46189" y="108711"/>
                </a:lnTo>
                <a:lnTo>
                  <a:pt x="46189" y="108457"/>
                </a:lnTo>
                <a:close/>
              </a:path>
              <a:path w="620394" h="783589">
                <a:moveTo>
                  <a:pt x="36283" y="0"/>
                </a:moveTo>
                <a:lnTo>
                  <a:pt x="0" y="77088"/>
                </a:lnTo>
                <a:lnTo>
                  <a:pt x="32053" y="76340"/>
                </a:lnTo>
                <a:lnTo>
                  <a:pt x="31457" y="63753"/>
                </a:lnTo>
                <a:lnTo>
                  <a:pt x="44157" y="63245"/>
                </a:lnTo>
                <a:lnTo>
                  <a:pt x="69773" y="63245"/>
                </a:lnTo>
                <a:lnTo>
                  <a:pt x="36283" y="0"/>
                </a:lnTo>
                <a:close/>
              </a:path>
              <a:path w="620394" h="783589">
                <a:moveTo>
                  <a:pt x="44157" y="63245"/>
                </a:moveTo>
                <a:lnTo>
                  <a:pt x="31457" y="63753"/>
                </a:lnTo>
                <a:lnTo>
                  <a:pt x="32053" y="76340"/>
                </a:lnTo>
                <a:lnTo>
                  <a:pt x="44729" y="76044"/>
                </a:lnTo>
                <a:lnTo>
                  <a:pt x="44157" y="63245"/>
                </a:lnTo>
                <a:close/>
              </a:path>
              <a:path w="620394" h="783589">
                <a:moveTo>
                  <a:pt x="69773" y="63245"/>
                </a:moveTo>
                <a:lnTo>
                  <a:pt x="44157" y="63245"/>
                </a:lnTo>
                <a:lnTo>
                  <a:pt x="44729" y="76044"/>
                </a:lnTo>
                <a:lnTo>
                  <a:pt x="76161" y="75310"/>
                </a:lnTo>
                <a:lnTo>
                  <a:pt x="69773" y="6324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35508" y="5648959"/>
            <a:ext cx="11461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b="1" i="1" spc="15" baseline="13888" dirty="0">
                <a:solidFill>
                  <a:srgbClr val="7E7E7E"/>
                </a:solidFill>
                <a:latin typeface="Arial"/>
                <a:cs typeface="Arial"/>
              </a:rPr>
              <a:t>V</a:t>
            </a:r>
            <a:r>
              <a:rPr sz="1300" b="1" spc="10" dirty="0">
                <a:solidFill>
                  <a:srgbClr val="7E7E7E"/>
                </a:solidFill>
                <a:latin typeface="Arial"/>
                <a:cs typeface="Arial"/>
              </a:rPr>
              <a:t>GS</a:t>
            </a:r>
            <a:r>
              <a:rPr sz="1300" b="1" spc="1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000" b="1" spc="-7" baseline="13888" dirty="0">
                <a:solidFill>
                  <a:srgbClr val="7E7E7E"/>
                </a:solidFill>
                <a:latin typeface="Symbol"/>
                <a:cs typeface="Symbol"/>
              </a:rPr>
              <a:t></a:t>
            </a:r>
            <a:r>
              <a:rPr sz="3000" b="1" spc="30" baseline="13888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000" b="1" i="1" spc="15" baseline="13888" dirty="0">
                <a:solidFill>
                  <a:srgbClr val="7E7E7E"/>
                </a:solidFill>
                <a:latin typeface="Arial"/>
                <a:cs typeface="Arial"/>
              </a:rPr>
              <a:t>V</a:t>
            </a:r>
            <a:r>
              <a:rPr sz="1300" b="1" spc="10" dirty="0">
                <a:solidFill>
                  <a:srgbClr val="7E7E7E"/>
                </a:solidFill>
                <a:latin typeface="Arial"/>
                <a:cs typeface="Arial"/>
              </a:rPr>
              <a:t>Tn</a:t>
            </a:r>
            <a:endParaRPr sz="13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258305" y="1284522"/>
            <a:ext cx="1162050" cy="7442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sz="3000" b="1" i="1" spc="15" baseline="13888" dirty="0">
                <a:solidFill>
                  <a:srgbClr val="7E7E7E"/>
                </a:solidFill>
                <a:latin typeface="Arial"/>
                <a:cs typeface="Arial"/>
              </a:rPr>
              <a:t>V</a:t>
            </a:r>
            <a:r>
              <a:rPr sz="1300" b="1" spc="10" dirty="0">
                <a:solidFill>
                  <a:srgbClr val="7E7E7E"/>
                </a:solidFill>
                <a:latin typeface="Arial"/>
                <a:cs typeface="Arial"/>
              </a:rPr>
              <a:t>SG</a:t>
            </a:r>
            <a:r>
              <a:rPr sz="1300" b="1" spc="1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000" b="1" spc="-7" baseline="13888" dirty="0">
                <a:solidFill>
                  <a:srgbClr val="7E7E7E"/>
                </a:solidFill>
                <a:latin typeface="Symbol"/>
                <a:cs typeface="Symbol"/>
              </a:rPr>
              <a:t></a:t>
            </a:r>
            <a:r>
              <a:rPr sz="3000" b="1" spc="30" baseline="13888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000" b="1" i="1" spc="15" baseline="13888" dirty="0">
                <a:solidFill>
                  <a:srgbClr val="7E7E7E"/>
                </a:solidFill>
                <a:latin typeface="Arial"/>
                <a:cs typeface="Arial"/>
              </a:rPr>
              <a:t>V</a:t>
            </a:r>
            <a:r>
              <a:rPr sz="1300" b="1" spc="10" dirty="0">
                <a:solidFill>
                  <a:srgbClr val="7E7E7E"/>
                </a:solidFill>
                <a:latin typeface="Arial"/>
                <a:cs typeface="Arial"/>
              </a:rPr>
              <a:t>Tp</a:t>
            </a:r>
            <a:endParaRPr sz="1300">
              <a:latin typeface="Arial"/>
              <a:cs typeface="Arial"/>
            </a:endParaRPr>
          </a:p>
          <a:p>
            <a:pPr marR="30480" algn="r">
              <a:lnSpc>
                <a:spcPct val="100000"/>
              </a:lnSpc>
              <a:spcBef>
                <a:spcPts val="520"/>
              </a:spcBef>
            </a:pPr>
            <a:r>
              <a:rPr sz="1800" b="1" i="1" dirty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500375" y="1673605"/>
            <a:ext cx="1871980" cy="4513580"/>
            <a:chOff x="6500375" y="1673605"/>
            <a:chExt cx="1871980" cy="4513580"/>
          </a:xfrm>
        </p:grpSpPr>
        <p:sp>
          <p:nvSpPr>
            <p:cNvPr id="57" name="object 57"/>
            <p:cNvSpPr/>
            <p:nvPr/>
          </p:nvSpPr>
          <p:spPr>
            <a:xfrm>
              <a:off x="6500375" y="1673605"/>
              <a:ext cx="818515" cy="641985"/>
            </a:xfrm>
            <a:custGeom>
              <a:avLst/>
              <a:gdLst/>
              <a:ahLst/>
              <a:cxnLst/>
              <a:rect l="l" t="t" r="r" b="b"/>
              <a:pathLst>
                <a:path w="818515" h="641985">
                  <a:moveTo>
                    <a:pt x="84750" y="608539"/>
                  </a:moveTo>
                  <a:lnTo>
                    <a:pt x="68445" y="636270"/>
                  </a:lnTo>
                  <a:lnTo>
                    <a:pt x="153408" y="641985"/>
                  </a:lnTo>
                  <a:lnTo>
                    <a:pt x="136004" y="615188"/>
                  </a:lnTo>
                  <a:lnTo>
                    <a:pt x="95242" y="615188"/>
                  </a:lnTo>
                  <a:lnTo>
                    <a:pt x="84750" y="608539"/>
                  </a:lnTo>
                  <a:close/>
                </a:path>
                <a:path w="818515" h="641985">
                  <a:moveTo>
                    <a:pt x="91093" y="597753"/>
                  </a:moveTo>
                  <a:lnTo>
                    <a:pt x="84750" y="608539"/>
                  </a:lnTo>
                  <a:lnTo>
                    <a:pt x="95242" y="615188"/>
                  </a:lnTo>
                  <a:lnTo>
                    <a:pt x="102100" y="604520"/>
                  </a:lnTo>
                  <a:lnTo>
                    <a:pt x="92350" y="598297"/>
                  </a:lnTo>
                  <a:lnTo>
                    <a:pt x="91686" y="598297"/>
                  </a:lnTo>
                  <a:lnTo>
                    <a:pt x="91093" y="597753"/>
                  </a:lnTo>
                  <a:close/>
                </a:path>
                <a:path w="818515" h="641985">
                  <a:moveTo>
                    <a:pt x="107053" y="570611"/>
                  </a:moveTo>
                  <a:lnTo>
                    <a:pt x="91285" y="597426"/>
                  </a:lnTo>
                  <a:lnTo>
                    <a:pt x="91323" y="597641"/>
                  </a:lnTo>
                  <a:lnTo>
                    <a:pt x="102100" y="604520"/>
                  </a:lnTo>
                  <a:lnTo>
                    <a:pt x="95242" y="615188"/>
                  </a:lnTo>
                  <a:lnTo>
                    <a:pt x="136004" y="615188"/>
                  </a:lnTo>
                  <a:lnTo>
                    <a:pt x="107053" y="570611"/>
                  </a:lnTo>
                  <a:close/>
                </a:path>
                <a:path w="818515" h="641985">
                  <a:moveTo>
                    <a:pt x="741784" y="31965"/>
                  </a:moveTo>
                  <a:lnTo>
                    <a:pt x="666107" y="36703"/>
                  </a:lnTo>
                  <a:lnTo>
                    <a:pt x="591558" y="44958"/>
                  </a:lnTo>
                  <a:lnTo>
                    <a:pt x="518914" y="56134"/>
                  </a:lnTo>
                  <a:lnTo>
                    <a:pt x="448556" y="69850"/>
                  </a:lnTo>
                  <a:lnTo>
                    <a:pt x="381246" y="86106"/>
                  </a:lnTo>
                  <a:lnTo>
                    <a:pt x="317365" y="104521"/>
                  </a:lnTo>
                  <a:lnTo>
                    <a:pt x="257802" y="125095"/>
                  </a:lnTo>
                  <a:lnTo>
                    <a:pt x="202811" y="147320"/>
                  </a:lnTo>
                  <a:lnTo>
                    <a:pt x="153154" y="171196"/>
                  </a:lnTo>
                  <a:lnTo>
                    <a:pt x="109466" y="196469"/>
                  </a:lnTo>
                  <a:lnTo>
                    <a:pt x="72128" y="223012"/>
                  </a:lnTo>
                  <a:lnTo>
                    <a:pt x="41775" y="250698"/>
                  </a:lnTo>
                  <a:lnTo>
                    <a:pt x="11041" y="294005"/>
                  </a:lnTo>
                  <a:lnTo>
                    <a:pt x="246" y="331597"/>
                  </a:lnTo>
                  <a:lnTo>
                    <a:pt x="0" y="339471"/>
                  </a:lnTo>
                  <a:lnTo>
                    <a:pt x="881" y="367919"/>
                  </a:lnTo>
                  <a:lnTo>
                    <a:pt x="7358" y="424434"/>
                  </a:lnTo>
                  <a:lnTo>
                    <a:pt x="19550" y="478155"/>
                  </a:lnTo>
                  <a:lnTo>
                    <a:pt x="36568" y="527685"/>
                  </a:lnTo>
                  <a:lnTo>
                    <a:pt x="57523" y="570865"/>
                  </a:lnTo>
                  <a:lnTo>
                    <a:pt x="82415" y="607060"/>
                  </a:lnTo>
                  <a:lnTo>
                    <a:pt x="84750" y="608539"/>
                  </a:lnTo>
                  <a:lnTo>
                    <a:pt x="91093" y="597753"/>
                  </a:lnTo>
                  <a:lnTo>
                    <a:pt x="90162" y="596900"/>
                  </a:lnTo>
                  <a:lnTo>
                    <a:pt x="90563" y="596900"/>
                  </a:lnTo>
                  <a:lnTo>
                    <a:pt x="85463" y="590550"/>
                  </a:lnTo>
                  <a:lnTo>
                    <a:pt x="79929" y="582676"/>
                  </a:lnTo>
                  <a:lnTo>
                    <a:pt x="68683" y="564769"/>
                  </a:lnTo>
                  <a:lnTo>
                    <a:pt x="58102" y="544703"/>
                  </a:lnTo>
                  <a:lnTo>
                    <a:pt x="48420" y="522986"/>
                  </a:lnTo>
                  <a:lnTo>
                    <a:pt x="39631" y="499618"/>
                  </a:lnTo>
                  <a:lnTo>
                    <a:pt x="39489" y="499618"/>
                  </a:lnTo>
                  <a:lnTo>
                    <a:pt x="31820" y="474853"/>
                  </a:lnTo>
                  <a:lnTo>
                    <a:pt x="31803" y="474599"/>
                  </a:lnTo>
                  <a:lnTo>
                    <a:pt x="25203" y="449072"/>
                  </a:lnTo>
                  <a:lnTo>
                    <a:pt x="25213" y="448818"/>
                  </a:lnTo>
                  <a:lnTo>
                    <a:pt x="19881" y="422402"/>
                  </a:lnTo>
                  <a:lnTo>
                    <a:pt x="16029" y="395097"/>
                  </a:lnTo>
                  <a:lnTo>
                    <a:pt x="13668" y="367919"/>
                  </a:lnTo>
                  <a:lnTo>
                    <a:pt x="13581" y="367284"/>
                  </a:lnTo>
                  <a:lnTo>
                    <a:pt x="12708" y="339471"/>
                  </a:lnTo>
                  <a:lnTo>
                    <a:pt x="12927" y="332867"/>
                  </a:lnTo>
                  <a:lnTo>
                    <a:pt x="13104" y="331597"/>
                  </a:lnTo>
                  <a:lnTo>
                    <a:pt x="13755" y="326390"/>
                  </a:lnTo>
                  <a:lnTo>
                    <a:pt x="15150" y="319659"/>
                  </a:lnTo>
                  <a:lnTo>
                    <a:pt x="16955" y="313182"/>
                  </a:lnTo>
                  <a:lnTo>
                    <a:pt x="22289" y="299847"/>
                  </a:lnTo>
                  <a:lnTo>
                    <a:pt x="22598" y="299085"/>
                  </a:lnTo>
                  <a:lnTo>
                    <a:pt x="29804" y="286385"/>
                  </a:lnTo>
                  <a:lnTo>
                    <a:pt x="39466" y="272923"/>
                  </a:lnTo>
                  <a:lnTo>
                    <a:pt x="50968" y="259588"/>
                  </a:lnTo>
                  <a:lnTo>
                    <a:pt x="64762" y="245872"/>
                  </a:lnTo>
                  <a:lnTo>
                    <a:pt x="64950" y="245872"/>
                  </a:lnTo>
                  <a:lnTo>
                    <a:pt x="80129" y="232791"/>
                  </a:lnTo>
                  <a:lnTo>
                    <a:pt x="97230" y="220091"/>
                  </a:lnTo>
                  <a:lnTo>
                    <a:pt x="116136" y="207264"/>
                  </a:lnTo>
                  <a:lnTo>
                    <a:pt x="137025" y="194564"/>
                  </a:lnTo>
                  <a:lnTo>
                    <a:pt x="137229" y="194564"/>
                  </a:lnTo>
                  <a:lnTo>
                    <a:pt x="159020" y="182499"/>
                  </a:lnTo>
                  <a:lnTo>
                    <a:pt x="182872" y="170434"/>
                  </a:lnTo>
                  <a:lnTo>
                    <a:pt x="183019" y="170434"/>
                  </a:lnTo>
                  <a:lnTo>
                    <a:pt x="208018" y="158877"/>
                  </a:lnTo>
                  <a:lnTo>
                    <a:pt x="208190" y="158877"/>
                  </a:lnTo>
                  <a:lnTo>
                    <a:pt x="234561" y="147701"/>
                  </a:lnTo>
                  <a:lnTo>
                    <a:pt x="234757" y="147701"/>
                  </a:lnTo>
                  <a:lnTo>
                    <a:pt x="262247" y="136906"/>
                  </a:lnTo>
                  <a:lnTo>
                    <a:pt x="262472" y="136906"/>
                  </a:lnTo>
                  <a:lnTo>
                    <a:pt x="291330" y="126492"/>
                  </a:lnTo>
                  <a:lnTo>
                    <a:pt x="291463" y="126492"/>
                  </a:lnTo>
                  <a:lnTo>
                    <a:pt x="321302" y="116713"/>
                  </a:lnTo>
                  <a:lnTo>
                    <a:pt x="352544" y="107188"/>
                  </a:lnTo>
                  <a:lnTo>
                    <a:pt x="384548" y="98298"/>
                  </a:lnTo>
                  <a:lnTo>
                    <a:pt x="384923" y="98298"/>
                  </a:lnTo>
                  <a:lnTo>
                    <a:pt x="417568" y="90043"/>
                  </a:lnTo>
                  <a:lnTo>
                    <a:pt x="451350" y="82169"/>
                  </a:lnTo>
                  <a:lnTo>
                    <a:pt x="451831" y="82169"/>
                  </a:lnTo>
                  <a:lnTo>
                    <a:pt x="485894" y="75057"/>
                  </a:lnTo>
                  <a:lnTo>
                    <a:pt x="486448" y="75057"/>
                  </a:lnTo>
                  <a:lnTo>
                    <a:pt x="521200" y="68580"/>
                  </a:lnTo>
                  <a:lnTo>
                    <a:pt x="557014" y="62738"/>
                  </a:lnTo>
                  <a:lnTo>
                    <a:pt x="556760" y="62738"/>
                  </a:lnTo>
                  <a:lnTo>
                    <a:pt x="593336" y="57531"/>
                  </a:lnTo>
                  <a:lnTo>
                    <a:pt x="630166" y="53086"/>
                  </a:lnTo>
                  <a:lnTo>
                    <a:pt x="667250" y="49403"/>
                  </a:lnTo>
                  <a:lnTo>
                    <a:pt x="704715" y="46482"/>
                  </a:lnTo>
                  <a:lnTo>
                    <a:pt x="742081" y="44683"/>
                  </a:lnTo>
                  <a:lnTo>
                    <a:pt x="741784" y="31965"/>
                  </a:lnTo>
                  <a:close/>
                </a:path>
                <a:path w="818515" h="641985">
                  <a:moveTo>
                    <a:pt x="91159" y="597641"/>
                  </a:moveTo>
                  <a:lnTo>
                    <a:pt x="91686" y="598297"/>
                  </a:lnTo>
                  <a:lnTo>
                    <a:pt x="91159" y="597641"/>
                  </a:lnTo>
                  <a:close/>
                </a:path>
                <a:path w="818515" h="641985">
                  <a:moveTo>
                    <a:pt x="91203" y="597565"/>
                  </a:moveTo>
                  <a:lnTo>
                    <a:pt x="91249" y="597753"/>
                  </a:lnTo>
                  <a:lnTo>
                    <a:pt x="91686" y="598297"/>
                  </a:lnTo>
                  <a:lnTo>
                    <a:pt x="92350" y="598297"/>
                  </a:lnTo>
                  <a:lnTo>
                    <a:pt x="91203" y="597565"/>
                  </a:lnTo>
                  <a:close/>
                </a:path>
                <a:path w="818515" h="641985">
                  <a:moveTo>
                    <a:pt x="90162" y="596900"/>
                  </a:moveTo>
                  <a:lnTo>
                    <a:pt x="91093" y="597753"/>
                  </a:lnTo>
                  <a:lnTo>
                    <a:pt x="90986" y="597426"/>
                  </a:lnTo>
                  <a:lnTo>
                    <a:pt x="90162" y="596900"/>
                  </a:lnTo>
                  <a:close/>
                </a:path>
                <a:path w="818515" h="641985">
                  <a:moveTo>
                    <a:pt x="90986" y="597426"/>
                  </a:moveTo>
                  <a:lnTo>
                    <a:pt x="91159" y="597641"/>
                  </a:lnTo>
                  <a:lnTo>
                    <a:pt x="90986" y="597426"/>
                  </a:lnTo>
                  <a:close/>
                </a:path>
                <a:path w="818515" h="641985">
                  <a:moveTo>
                    <a:pt x="90563" y="596900"/>
                  </a:moveTo>
                  <a:lnTo>
                    <a:pt x="90162" y="596900"/>
                  </a:lnTo>
                  <a:lnTo>
                    <a:pt x="90986" y="597426"/>
                  </a:lnTo>
                  <a:lnTo>
                    <a:pt x="90563" y="596900"/>
                  </a:lnTo>
                  <a:close/>
                </a:path>
                <a:path w="818515" h="641985">
                  <a:moveTo>
                    <a:pt x="85536" y="590550"/>
                  </a:moveTo>
                  <a:lnTo>
                    <a:pt x="85717" y="590804"/>
                  </a:lnTo>
                  <a:lnTo>
                    <a:pt x="85536" y="590550"/>
                  </a:lnTo>
                  <a:close/>
                </a:path>
                <a:path w="818515" h="641985">
                  <a:moveTo>
                    <a:pt x="79748" y="582422"/>
                  </a:moveTo>
                  <a:lnTo>
                    <a:pt x="79875" y="582676"/>
                  </a:lnTo>
                  <a:lnTo>
                    <a:pt x="79748" y="582422"/>
                  </a:lnTo>
                  <a:close/>
                </a:path>
                <a:path w="818515" h="641985">
                  <a:moveTo>
                    <a:pt x="68445" y="564388"/>
                  </a:moveTo>
                  <a:lnTo>
                    <a:pt x="68572" y="564769"/>
                  </a:lnTo>
                  <a:lnTo>
                    <a:pt x="68445" y="564388"/>
                  </a:lnTo>
                  <a:close/>
                </a:path>
                <a:path w="818515" h="641985">
                  <a:moveTo>
                    <a:pt x="57904" y="544322"/>
                  </a:moveTo>
                  <a:lnTo>
                    <a:pt x="58031" y="544703"/>
                  </a:lnTo>
                  <a:lnTo>
                    <a:pt x="57904" y="544322"/>
                  </a:lnTo>
                  <a:close/>
                </a:path>
                <a:path w="818515" h="641985">
                  <a:moveTo>
                    <a:pt x="48252" y="522605"/>
                  </a:moveTo>
                  <a:lnTo>
                    <a:pt x="48379" y="522986"/>
                  </a:lnTo>
                  <a:lnTo>
                    <a:pt x="48252" y="522605"/>
                  </a:lnTo>
                  <a:close/>
                </a:path>
                <a:path w="818515" h="641985">
                  <a:moveTo>
                    <a:pt x="39489" y="499237"/>
                  </a:moveTo>
                  <a:lnTo>
                    <a:pt x="39489" y="499618"/>
                  </a:lnTo>
                  <a:lnTo>
                    <a:pt x="39631" y="499618"/>
                  </a:lnTo>
                  <a:lnTo>
                    <a:pt x="39489" y="499237"/>
                  </a:lnTo>
                  <a:close/>
                </a:path>
                <a:path w="818515" h="641985">
                  <a:moveTo>
                    <a:pt x="31803" y="474599"/>
                  </a:moveTo>
                  <a:lnTo>
                    <a:pt x="31869" y="474853"/>
                  </a:lnTo>
                  <a:lnTo>
                    <a:pt x="31803" y="474599"/>
                  </a:lnTo>
                  <a:close/>
                </a:path>
                <a:path w="818515" h="641985">
                  <a:moveTo>
                    <a:pt x="25213" y="448818"/>
                  </a:moveTo>
                  <a:lnTo>
                    <a:pt x="25265" y="449072"/>
                  </a:lnTo>
                  <a:lnTo>
                    <a:pt x="25213" y="448818"/>
                  </a:lnTo>
                  <a:close/>
                </a:path>
                <a:path w="818515" h="641985">
                  <a:moveTo>
                    <a:pt x="19804" y="422021"/>
                  </a:moveTo>
                  <a:lnTo>
                    <a:pt x="19804" y="422402"/>
                  </a:lnTo>
                  <a:lnTo>
                    <a:pt x="19804" y="422021"/>
                  </a:lnTo>
                  <a:close/>
                </a:path>
                <a:path w="818515" h="641985">
                  <a:moveTo>
                    <a:pt x="15994" y="394843"/>
                  </a:moveTo>
                  <a:lnTo>
                    <a:pt x="15994" y="395097"/>
                  </a:lnTo>
                  <a:lnTo>
                    <a:pt x="15994" y="394843"/>
                  </a:lnTo>
                  <a:close/>
                </a:path>
                <a:path w="818515" h="641985">
                  <a:moveTo>
                    <a:pt x="13581" y="366903"/>
                  </a:moveTo>
                  <a:lnTo>
                    <a:pt x="13581" y="367284"/>
                  </a:lnTo>
                  <a:lnTo>
                    <a:pt x="13581" y="366903"/>
                  </a:lnTo>
                  <a:close/>
                </a:path>
                <a:path w="818515" h="641985">
                  <a:moveTo>
                    <a:pt x="12700" y="339233"/>
                  </a:moveTo>
                  <a:lnTo>
                    <a:pt x="12692" y="339471"/>
                  </a:lnTo>
                  <a:lnTo>
                    <a:pt x="12700" y="339233"/>
                  </a:lnTo>
                  <a:close/>
                </a:path>
                <a:path w="818515" h="641985">
                  <a:moveTo>
                    <a:pt x="12710" y="338963"/>
                  </a:moveTo>
                  <a:lnTo>
                    <a:pt x="12700" y="339233"/>
                  </a:lnTo>
                  <a:lnTo>
                    <a:pt x="12710" y="338963"/>
                  </a:lnTo>
                  <a:close/>
                </a:path>
                <a:path w="818515" h="641985">
                  <a:moveTo>
                    <a:pt x="13009" y="332359"/>
                  </a:moveTo>
                  <a:lnTo>
                    <a:pt x="12946" y="332867"/>
                  </a:lnTo>
                  <a:lnTo>
                    <a:pt x="13009" y="332359"/>
                  </a:lnTo>
                  <a:close/>
                </a:path>
                <a:path w="818515" h="641985">
                  <a:moveTo>
                    <a:pt x="13822" y="325856"/>
                  </a:moveTo>
                  <a:lnTo>
                    <a:pt x="13708" y="326390"/>
                  </a:lnTo>
                  <a:lnTo>
                    <a:pt x="13822" y="325856"/>
                  </a:lnTo>
                  <a:close/>
                </a:path>
                <a:path w="818515" h="641985">
                  <a:moveTo>
                    <a:pt x="15232" y="319278"/>
                  </a:moveTo>
                  <a:lnTo>
                    <a:pt x="15105" y="319659"/>
                  </a:lnTo>
                  <a:lnTo>
                    <a:pt x="15232" y="319278"/>
                  </a:lnTo>
                  <a:close/>
                </a:path>
                <a:path w="818515" h="641985">
                  <a:moveTo>
                    <a:pt x="17128" y="312575"/>
                  </a:moveTo>
                  <a:lnTo>
                    <a:pt x="16883" y="313182"/>
                  </a:lnTo>
                  <a:lnTo>
                    <a:pt x="17128" y="312575"/>
                  </a:lnTo>
                  <a:close/>
                </a:path>
                <a:path w="818515" h="641985">
                  <a:moveTo>
                    <a:pt x="22598" y="299085"/>
                  </a:moveTo>
                  <a:lnTo>
                    <a:pt x="22217" y="299847"/>
                  </a:lnTo>
                  <a:lnTo>
                    <a:pt x="22473" y="299391"/>
                  </a:lnTo>
                  <a:lnTo>
                    <a:pt x="22598" y="299085"/>
                  </a:lnTo>
                  <a:close/>
                </a:path>
                <a:path w="818515" h="641985">
                  <a:moveTo>
                    <a:pt x="22473" y="299391"/>
                  </a:moveTo>
                  <a:lnTo>
                    <a:pt x="22217" y="299847"/>
                  </a:lnTo>
                  <a:lnTo>
                    <a:pt x="22473" y="299391"/>
                  </a:lnTo>
                  <a:close/>
                </a:path>
                <a:path w="818515" h="641985">
                  <a:moveTo>
                    <a:pt x="22646" y="299085"/>
                  </a:moveTo>
                  <a:lnTo>
                    <a:pt x="22473" y="299391"/>
                  </a:lnTo>
                  <a:lnTo>
                    <a:pt x="22646" y="299085"/>
                  </a:lnTo>
                  <a:close/>
                </a:path>
                <a:path w="818515" h="641985">
                  <a:moveTo>
                    <a:pt x="30091" y="285877"/>
                  </a:moveTo>
                  <a:lnTo>
                    <a:pt x="29710" y="286385"/>
                  </a:lnTo>
                  <a:lnTo>
                    <a:pt x="30091" y="285877"/>
                  </a:lnTo>
                  <a:close/>
                </a:path>
                <a:path w="818515" h="641985">
                  <a:moveTo>
                    <a:pt x="39743" y="272542"/>
                  </a:moveTo>
                  <a:lnTo>
                    <a:pt x="39362" y="272923"/>
                  </a:lnTo>
                  <a:lnTo>
                    <a:pt x="39743" y="272542"/>
                  </a:lnTo>
                  <a:close/>
                </a:path>
                <a:path w="818515" h="641985">
                  <a:moveTo>
                    <a:pt x="51278" y="259232"/>
                  </a:moveTo>
                  <a:lnTo>
                    <a:pt x="50919" y="259588"/>
                  </a:lnTo>
                  <a:lnTo>
                    <a:pt x="51278" y="259232"/>
                  </a:lnTo>
                  <a:close/>
                </a:path>
                <a:path w="818515" h="641985">
                  <a:moveTo>
                    <a:pt x="64950" y="245872"/>
                  </a:moveTo>
                  <a:lnTo>
                    <a:pt x="64762" y="245872"/>
                  </a:lnTo>
                  <a:lnTo>
                    <a:pt x="64508" y="246253"/>
                  </a:lnTo>
                  <a:lnTo>
                    <a:pt x="64950" y="245872"/>
                  </a:lnTo>
                  <a:close/>
                </a:path>
                <a:path w="818515" h="641985">
                  <a:moveTo>
                    <a:pt x="80215" y="232791"/>
                  </a:moveTo>
                  <a:lnTo>
                    <a:pt x="79875" y="233045"/>
                  </a:lnTo>
                  <a:lnTo>
                    <a:pt x="80215" y="232791"/>
                  </a:lnTo>
                  <a:close/>
                </a:path>
                <a:path w="818515" h="641985">
                  <a:moveTo>
                    <a:pt x="97401" y="219964"/>
                  </a:moveTo>
                  <a:lnTo>
                    <a:pt x="97147" y="220091"/>
                  </a:lnTo>
                  <a:lnTo>
                    <a:pt x="97401" y="219964"/>
                  </a:lnTo>
                  <a:close/>
                </a:path>
                <a:path w="818515" h="641985">
                  <a:moveTo>
                    <a:pt x="116324" y="207137"/>
                  </a:moveTo>
                  <a:lnTo>
                    <a:pt x="116070" y="207264"/>
                  </a:lnTo>
                  <a:lnTo>
                    <a:pt x="116324" y="207137"/>
                  </a:lnTo>
                  <a:close/>
                </a:path>
                <a:path w="818515" h="641985">
                  <a:moveTo>
                    <a:pt x="137229" y="194564"/>
                  </a:moveTo>
                  <a:lnTo>
                    <a:pt x="137025" y="194564"/>
                  </a:lnTo>
                  <a:lnTo>
                    <a:pt x="136771" y="194818"/>
                  </a:lnTo>
                  <a:lnTo>
                    <a:pt x="137229" y="194564"/>
                  </a:lnTo>
                  <a:close/>
                </a:path>
                <a:path w="818515" h="641985">
                  <a:moveTo>
                    <a:pt x="183019" y="170434"/>
                  </a:moveTo>
                  <a:lnTo>
                    <a:pt x="182872" y="170434"/>
                  </a:lnTo>
                  <a:lnTo>
                    <a:pt x="183019" y="170434"/>
                  </a:lnTo>
                  <a:close/>
                </a:path>
                <a:path w="818515" h="641985">
                  <a:moveTo>
                    <a:pt x="208190" y="158877"/>
                  </a:moveTo>
                  <a:lnTo>
                    <a:pt x="208018" y="158877"/>
                  </a:lnTo>
                  <a:lnTo>
                    <a:pt x="208190" y="158877"/>
                  </a:lnTo>
                  <a:close/>
                </a:path>
                <a:path w="818515" h="641985">
                  <a:moveTo>
                    <a:pt x="234757" y="147701"/>
                  </a:moveTo>
                  <a:lnTo>
                    <a:pt x="234561" y="147701"/>
                  </a:lnTo>
                  <a:lnTo>
                    <a:pt x="234757" y="147701"/>
                  </a:lnTo>
                  <a:close/>
                </a:path>
                <a:path w="818515" h="641985">
                  <a:moveTo>
                    <a:pt x="262472" y="136906"/>
                  </a:moveTo>
                  <a:lnTo>
                    <a:pt x="262247" y="136906"/>
                  </a:lnTo>
                  <a:lnTo>
                    <a:pt x="262472" y="136906"/>
                  </a:lnTo>
                  <a:close/>
                </a:path>
                <a:path w="818515" h="641985">
                  <a:moveTo>
                    <a:pt x="291463" y="126492"/>
                  </a:moveTo>
                  <a:lnTo>
                    <a:pt x="291330" y="126492"/>
                  </a:lnTo>
                  <a:lnTo>
                    <a:pt x="291076" y="126619"/>
                  </a:lnTo>
                  <a:lnTo>
                    <a:pt x="291463" y="126492"/>
                  </a:lnTo>
                  <a:close/>
                </a:path>
                <a:path w="818515" h="641985">
                  <a:moveTo>
                    <a:pt x="384923" y="98298"/>
                  </a:moveTo>
                  <a:lnTo>
                    <a:pt x="384548" y="98298"/>
                  </a:lnTo>
                  <a:lnTo>
                    <a:pt x="384923" y="98298"/>
                  </a:lnTo>
                  <a:close/>
                </a:path>
                <a:path w="818515" h="641985">
                  <a:moveTo>
                    <a:pt x="451831" y="82169"/>
                  </a:moveTo>
                  <a:lnTo>
                    <a:pt x="451350" y="82169"/>
                  </a:lnTo>
                  <a:lnTo>
                    <a:pt x="451831" y="82169"/>
                  </a:lnTo>
                  <a:close/>
                </a:path>
                <a:path w="818515" h="641985">
                  <a:moveTo>
                    <a:pt x="807737" y="31369"/>
                  </a:moveTo>
                  <a:lnTo>
                    <a:pt x="754245" y="31369"/>
                  </a:lnTo>
                  <a:lnTo>
                    <a:pt x="754880" y="44069"/>
                  </a:lnTo>
                  <a:lnTo>
                    <a:pt x="742081" y="44683"/>
                  </a:lnTo>
                  <a:lnTo>
                    <a:pt x="742815" y="76073"/>
                  </a:lnTo>
                  <a:lnTo>
                    <a:pt x="817999" y="36195"/>
                  </a:lnTo>
                  <a:lnTo>
                    <a:pt x="807737" y="31369"/>
                  </a:lnTo>
                  <a:close/>
                </a:path>
                <a:path w="818515" h="641985">
                  <a:moveTo>
                    <a:pt x="486448" y="75057"/>
                  </a:moveTo>
                  <a:lnTo>
                    <a:pt x="485894" y="75057"/>
                  </a:lnTo>
                  <a:lnTo>
                    <a:pt x="486448" y="75057"/>
                  </a:lnTo>
                  <a:close/>
                </a:path>
                <a:path w="818515" h="641985">
                  <a:moveTo>
                    <a:pt x="754245" y="31369"/>
                  </a:moveTo>
                  <a:lnTo>
                    <a:pt x="741784" y="31965"/>
                  </a:lnTo>
                  <a:lnTo>
                    <a:pt x="742081" y="44683"/>
                  </a:lnTo>
                  <a:lnTo>
                    <a:pt x="754880" y="44069"/>
                  </a:lnTo>
                  <a:lnTo>
                    <a:pt x="754245" y="31369"/>
                  </a:lnTo>
                  <a:close/>
                </a:path>
                <a:path w="818515" h="641985">
                  <a:moveTo>
                    <a:pt x="741037" y="0"/>
                  </a:moveTo>
                  <a:lnTo>
                    <a:pt x="741784" y="31965"/>
                  </a:lnTo>
                  <a:lnTo>
                    <a:pt x="754245" y="31369"/>
                  </a:lnTo>
                  <a:lnTo>
                    <a:pt x="807737" y="31369"/>
                  </a:lnTo>
                  <a:lnTo>
                    <a:pt x="741037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13397" y="3979163"/>
              <a:ext cx="859535" cy="140208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8126729" y="5350764"/>
              <a:ext cx="635" cy="279400"/>
            </a:xfrm>
            <a:custGeom>
              <a:avLst/>
              <a:gdLst/>
              <a:ahLst/>
              <a:cxnLst/>
              <a:rect l="l" t="t" r="r" b="b"/>
              <a:pathLst>
                <a:path w="634" h="279400">
                  <a:moveTo>
                    <a:pt x="126" y="-16002"/>
                  </a:moveTo>
                  <a:lnTo>
                    <a:pt x="126" y="295262"/>
                  </a:lnTo>
                </a:path>
              </a:pathLst>
            </a:custGeom>
            <a:ln w="32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850885" y="5620511"/>
              <a:ext cx="504825" cy="321945"/>
            </a:xfrm>
            <a:custGeom>
              <a:avLst/>
              <a:gdLst/>
              <a:ahLst/>
              <a:cxnLst/>
              <a:rect l="l" t="t" r="r" b="b"/>
              <a:pathLst>
                <a:path w="504825" h="321945">
                  <a:moveTo>
                    <a:pt x="504825" y="9525"/>
                  </a:moveTo>
                  <a:lnTo>
                    <a:pt x="0" y="0"/>
                  </a:lnTo>
                </a:path>
                <a:path w="504825" h="321945">
                  <a:moveTo>
                    <a:pt x="504825" y="113156"/>
                  </a:moveTo>
                  <a:lnTo>
                    <a:pt x="0" y="103631"/>
                  </a:lnTo>
                </a:path>
                <a:path w="504825" h="321945">
                  <a:moveTo>
                    <a:pt x="278892" y="112775"/>
                  </a:moveTo>
                  <a:lnTo>
                    <a:pt x="278892" y="321652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00237" y="5935979"/>
              <a:ext cx="250761" cy="250723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9047226" y="2117597"/>
            <a:ext cx="22612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PMOS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passes a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WEAK 0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in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pull-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down</a:t>
            </a:r>
            <a:r>
              <a:rPr sz="18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network</a:t>
            </a:r>
            <a:r>
              <a:rPr sz="18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(PDN)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383523" y="5468366"/>
            <a:ext cx="349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latin typeface="Arial"/>
                <a:cs typeface="Arial"/>
              </a:rPr>
              <a:t>C</a:t>
            </a:r>
            <a:r>
              <a:rPr sz="1950" b="1" i="1" spc="7" baseline="-21367" dirty="0">
                <a:latin typeface="Arial"/>
                <a:cs typeface="Arial"/>
              </a:rPr>
              <a:t>L</a:t>
            </a:r>
            <a:endParaRPr sz="1950" baseline="-21367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520433" y="3989832"/>
            <a:ext cx="1775460" cy="1606550"/>
            <a:chOff x="6520433" y="3989832"/>
            <a:chExt cx="1775460" cy="1606550"/>
          </a:xfrm>
        </p:grpSpPr>
        <p:sp>
          <p:nvSpPr>
            <p:cNvPr id="65" name="object 65"/>
            <p:cNvSpPr/>
            <p:nvPr/>
          </p:nvSpPr>
          <p:spPr>
            <a:xfrm>
              <a:off x="6646925" y="4005834"/>
              <a:ext cx="1495425" cy="1344930"/>
            </a:xfrm>
            <a:custGeom>
              <a:avLst/>
              <a:gdLst/>
              <a:ahLst/>
              <a:cxnLst/>
              <a:rect l="l" t="t" r="r" b="b"/>
              <a:pathLst>
                <a:path w="1495425" h="1344929">
                  <a:moveTo>
                    <a:pt x="1495171" y="1344930"/>
                  </a:moveTo>
                  <a:lnTo>
                    <a:pt x="767333" y="1344930"/>
                  </a:lnTo>
                </a:path>
                <a:path w="1495425" h="1344929">
                  <a:moveTo>
                    <a:pt x="1121028" y="0"/>
                  </a:moveTo>
                  <a:lnTo>
                    <a:pt x="393192" y="0"/>
                  </a:lnTo>
                </a:path>
                <a:path w="1495425" h="1344929">
                  <a:moveTo>
                    <a:pt x="3175" y="639318"/>
                  </a:moveTo>
                  <a:lnTo>
                    <a:pt x="0" y="1069594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0433" y="5008600"/>
              <a:ext cx="250723" cy="250723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7567143" y="4067937"/>
              <a:ext cx="688340" cy="1405890"/>
            </a:xfrm>
            <a:custGeom>
              <a:avLst/>
              <a:gdLst/>
              <a:ahLst/>
              <a:cxnLst/>
              <a:rect l="l" t="t" r="r" b="b"/>
              <a:pathLst>
                <a:path w="688340" h="1405889">
                  <a:moveTo>
                    <a:pt x="9168" y="0"/>
                  </a:moveTo>
                  <a:lnTo>
                    <a:pt x="7051" y="58864"/>
                  </a:lnTo>
                  <a:lnTo>
                    <a:pt x="5035" y="117504"/>
                  </a:lnTo>
                  <a:lnTo>
                    <a:pt x="3221" y="175700"/>
                  </a:lnTo>
                  <a:lnTo>
                    <a:pt x="1710" y="233232"/>
                  </a:lnTo>
                  <a:lnTo>
                    <a:pt x="602" y="289879"/>
                  </a:lnTo>
                  <a:lnTo>
                    <a:pt x="0" y="345421"/>
                  </a:lnTo>
                  <a:lnTo>
                    <a:pt x="2" y="399638"/>
                  </a:lnTo>
                  <a:lnTo>
                    <a:pt x="711" y="452308"/>
                  </a:lnTo>
                  <a:lnTo>
                    <a:pt x="2228" y="503212"/>
                  </a:lnTo>
                  <a:lnTo>
                    <a:pt x="4652" y="552130"/>
                  </a:lnTo>
                  <a:lnTo>
                    <a:pt x="8086" y="598840"/>
                  </a:lnTo>
                  <a:lnTo>
                    <a:pt x="12630" y="643123"/>
                  </a:lnTo>
                  <a:lnTo>
                    <a:pt x="18386" y="684759"/>
                  </a:lnTo>
                  <a:lnTo>
                    <a:pt x="25453" y="723526"/>
                  </a:lnTo>
                  <a:lnTo>
                    <a:pt x="53943" y="817137"/>
                  </a:lnTo>
                  <a:lnTo>
                    <a:pt x="78857" y="864371"/>
                  </a:lnTo>
                  <a:lnTo>
                    <a:pt x="107864" y="902668"/>
                  </a:lnTo>
                  <a:lnTo>
                    <a:pt x="140153" y="933783"/>
                  </a:lnTo>
                  <a:lnTo>
                    <a:pt x="174912" y="959475"/>
                  </a:lnTo>
                  <a:lnTo>
                    <a:pt x="211330" y="981501"/>
                  </a:lnTo>
                  <a:lnTo>
                    <a:pt x="248597" y="1001619"/>
                  </a:lnTo>
                  <a:lnTo>
                    <a:pt x="285901" y="1021588"/>
                  </a:lnTo>
                  <a:lnTo>
                    <a:pt x="326223" y="1037499"/>
                  </a:lnTo>
                  <a:lnTo>
                    <a:pt x="371545" y="1045938"/>
                  </a:lnTo>
                  <a:lnTo>
                    <a:pt x="419697" y="1049540"/>
                  </a:lnTo>
                  <a:lnTo>
                    <a:pt x="468511" y="1050940"/>
                  </a:lnTo>
                  <a:lnTo>
                    <a:pt x="515819" y="1052776"/>
                  </a:lnTo>
                  <a:lnTo>
                    <a:pt x="559453" y="1057681"/>
                  </a:lnTo>
                  <a:lnTo>
                    <a:pt x="597244" y="1068293"/>
                  </a:lnTo>
                  <a:lnTo>
                    <a:pt x="651495" y="1118373"/>
                  </a:lnTo>
                  <a:lnTo>
                    <a:pt x="668583" y="1156149"/>
                  </a:lnTo>
                  <a:lnTo>
                    <a:pt x="679518" y="1199464"/>
                  </a:lnTo>
                  <a:lnTo>
                    <a:pt x="685529" y="1247206"/>
                  </a:lnTo>
                  <a:lnTo>
                    <a:pt x="687848" y="1298265"/>
                  </a:lnTo>
                  <a:lnTo>
                    <a:pt x="687705" y="1351529"/>
                  </a:lnTo>
                  <a:lnTo>
                    <a:pt x="686332" y="1405890"/>
                  </a:lnTo>
                </a:path>
              </a:pathLst>
            </a:custGeom>
            <a:ln w="129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219439" y="5340985"/>
              <a:ext cx="76200" cy="255270"/>
            </a:xfrm>
            <a:custGeom>
              <a:avLst/>
              <a:gdLst/>
              <a:ahLst/>
              <a:cxnLst/>
              <a:rect l="l" t="t" r="r" b="b"/>
              <a:pathLst>
                <a:path w="76200" h="255270">
                  <a:moveTo>
                    <a:pt x="28569" y="179101"/>
                  </a:moveTo>
                  <a:lnTo>
                    <a:pt x="0" y="179958"/>
                  </a:lnTo>
                  <a:lnTo>
                    <a:pt x="40385" y="255003"/>
                  </a:lnTo>
                  <a:lnTo>
                    <a:pt x="69671" y="191769"/>
                  </a:lnTo>
                  <a:lnTo>
                    <a:pt x="28955" y="191769"/>
                  </a:lnTo>
                  <a:lnTo>
                    <a:pt x="28569" y="179101"/>
                  </a:lnTo>
                  <a:close/>
                </a:path>
                <a:path w="76200" h="255270">
                  <a:moveTo>
                    <a:pt x="47617" y="178530"/>
                  </a:moveTo>
                  <a:lnTo>
                    <a:pt x="28569" y="179101"/>
                  </a:lnTo>
                  <a:lnTo>
                    <a:pt x="28955" y="191769"/>
                  </a:lnTo>
                  <a:lnTo>
                    <a:pt x="48005" y="191261"/>
                  </a:lnTo>
                  <a:lnTo>
                    <a:pt x="47617" y="178530"/>
                  </a:lnTo>
                  <a:close/>
                </a:path>
                <a:path w="76200" h="255270">
                  <a:moveTo>
                    <a:pt x="76200" y="177672"/>
                  </a:moveTo>
                  <a:lnTo>
                    <a:pt x="47617" y="178530"/>
                  </a:lnTo>
                  <a:lnTo>
                    <a:pt x="48005" y="191261"/>
                  </a:lnTo>
                  <a:lnTo>
                    <a:pt x="28955" y="191769"/>
                  </a:lnTo>
                  <a:lnTo>
                    <a:pt x="69671" y="191769"/>
                  </a:lnTo>
                  <a:lnTo>
                    <a:pt x="76200" y="177672"/>
                  </a:lnTo>
                  <a:close/>
                </a:path>
                <a:path w="76200" h="255270">
                  <a:moveTo>
                    <a:pt x="42163" y="0"/>
                  </a:moveTo>
                  <a:lnTo>
                    <a:pt x="23113" y="507"/>
                  </a:lnTo>
                  <a:lnTo>
                    <a:pt x="28569" y="179101"/>
                  </a:lnTo>
                  <a:lnTo>
                    <a:pt x="47617" y="178530"/>
                  </a:lnTo>
                  <a:lnTo>
                    <a:pt x="4216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7164578" y="4986782"/>
            <a:ext cx="165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059926" y="4860035"/>
            <a:ext cx="199326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PMOS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passes a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STRONG</a:t>
            </a:r>
            <a:r>
              <a:rPr sz="1800" b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1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in</a:t>
            </a:r>
            <a:r>
              <a:rPr sz="18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pull- </a:t>
            </a:r>
            <a:r>
              <a:rPr sz="1800" b="1" spc="-484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up</a:t>
            </a:r>
            <a:r>
              <a:rPr sz="18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network</a:t>
            </a:r>
            <a:r>
              <a:rPr sz="18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(PUN)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328659" y="1389380"/>
            <a:ext cx="13995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i="1" spc="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950" b="1" spc="15" baseline="-21367" dirty="0">
                <a:solidFill>
                  <a:srgbClr val="FF0000"/>
                </a:solidFill>
                <a:latin typeface="Arial"/>
                <a:cs typeface="Arial"/>
              </a:rPr>
              <a:t>DD</a:t>
            </a:r>
            <a:r>
              <a:rPr sz="1950" b="1" spc="232" baseline="-2136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0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000" b="1" i="1" spc="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950" b="1" spc="7" baseline="-21367" dirty="0">
                <a:solidFill>
                  <a:srgbClr val="FF0000"/>
                </a:solidFill>
                <a:latin typeface="Arial"/>
                <a:cs typeface="Arial"/>
              </a:rPr>
              <a:t>Tp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135621" y="3610609"/>
            <a:ext cx="1580515" cy="97091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760"/>
              </a:spcBef>
            </a:pPr>
            <a:r>
              <a:rPr sz="3000" b="1" i="1" spc="7" baseline="13888" dirty="0">
                <a:latin typeface="Arial"/>
                <a:cs typeface="Arial"/>
              </a:rPr>
              <a:t>V</a:t>
            </a:r>
            <a:r>
              <a:rPr sz="1300" b="1" spc="5" dirty="0">
                <a:latin typeface="Arial"/>
                <a:cs typeface="Arial"/>
              </a:rPr>
              <a:t>DD</a:t>
            </a:r>
            <a:endParaRPr sz="1300">
              <a:latin typeface="Arial"/>
              <a:cs typeface="Arial"/>
            </a:endParaRPr>
          </a:p>
          <a:p>
            <a:pPr marL="25400">
              <a:lnSpc>
                <a:spcPts val="1775"/>
              </a:lnSpc>
              <a:spcBef>
                <a:spcPts val="595"/>
              </a:spcBef>
            </a:pPr>
            <a:r>
              <a:rPr sz="1800" b="1" i="1" spc="-5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 marL="596900">
              <a:lnSpc>
                <a:spcPts val="2014"/>
              </a:lnSpc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0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i="1" spc="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950" b="1" spc="7" baseline="-21367" dirty="0">
                <a:solidFill>
                  <a:srgbClr val="FF0000"/>
                </a:solidFill>
                <a:latin typeface="Arial"/>
                <a:cs typeface="Arial"/>
              </a:rPr>
              <a:t>DD</a:t>
            </a:r>
            <a:endParaRPr sz="1950" baseline="-21367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640841" y="1310639"/>
            <a:ext cx="5316220" cy="2393950"/>
            <a:chOff x="640841" y="1310639"/>
            <a:chExt cx="5316220" cy="2393950"/>
          </a:xfrm>
        </p:grpSpPr>
        <p:sp>
          <p:nvSpPr>
            <p:cNvPr id="74" name="object 74"/>
            <p:cNvSpPr/>
            <p:nvPr/>
          </p:nvSpPr>
          <p:spPr>
            <a:xfrm>
              <a:off x="647318" y="1317116"/>
              <a:ext cx="5302885" cy="2380615"/>
            </a:xfrm>
            <a:custGeom>
              <a:avLst/>
              <a:gdLst/>
              <a:ahLst/>
              <a:cxnLst/>
              <a:rect l="l" t="t" r="r" b="b"/>
              <a:pathLst>
                <a:path w="5302885" h="2380615">
                  <a:moveTo>
                    <a:pt x="5302758" y="0"/>
                  </a:moveTo>
                  <a:lnTo>
                    <a:pt x="0" y="0"/>
                  </a:lnTo>
                  <a:lnTo>
                    <a:pt x="0" y="2380487"/>
                  </a:lnTo>
                  <a:lnTo>
                    <a:pt x="5302758" y="2380487"/>
                  </a:lnTo>
                  <a:lnTo>
                    <a:pt x="5302758" y="0"/>
                  </a:lnTo>
                  <a:close/>
                </a:path>
              </a:pathLst>
            </a:custGeom>
            <a:solidFill>
              <a:srgbClr val="FF000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47318" y="1317116"/>
              <a:ext cx="5302885" cy="2380615"/>
            </a:xfrm>
            <a:custGeom>
              <a:avLst/>
              <a:gdLst/>
              <a:ahLst/>
              <a:cxnLst/>
              <a:rect l="l" t="t" r="r" b="b"/>
              <a:pathLst>
                <a:path w="5302885" h="2380615">
                  <a:moveTo>
                    <a:pt x="0" y="2380487"/>
                  </a:moveTo>
                  <a:lnTo>
                    <a:pt x="5302758" y="2380487"/>
                  </a:lnTo>
                  <a:lnTo>
                    <a:pt x="5302758" y="0"/>
                  </a:lnTo>
                  <a:lnTo>
                    <a:pt x="0" y="0"/>
                  </a:lnTo>
                  <a:lnTo>
                    <a:pt x="0" y="2380487"/>
                  </a:lnTo>
                  <a:close/>
                </a:path>
              </a:pathLst>
            </a:custGeom>
            <a:ln w="129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6" name="object 76"/>
          <p:cNvGrpSpPr/>
          <p:nvPr/>
        </p:nvGrpSpPr>
        <p:grpSpPr>
          <a:xfrm>
            <a:off x="6347459" y="3610355"/>
            <a:ext cx="5374005" cy="2651760"/>
            <a:chOff x="6347459" y="3610355"/>
            <a:chExt cx="5374005" cy="2651760"/>
          </a:xfrm>
        </p:grpSpPr>
        <p:sp>
          <p:nvSpPr>
            <p:cNvPr id="77" name="object 77"/>
            <p:cNvSpPr/>
            <p:nvPr/>
          </p:nvSpPr>
          <p:spPr>
            <a:xfrm>
              <a:off x="6353936" y="3616832"/>
              <a:ext cx="5360670" cy="2639060"/>
            </a:xfrm>
            <a:custGeom>
              <a:avLst/>
              <a:gdLst/>
              <a:ahLst/>
              <a:cxnLst/>
              <a:rect l="l" t="t" r="r" b="b"/>
              <a:pathLst>
                <a:path w="5360670" h="2639060">
                  <a:moveTo>
                    <a:pt x="5360670" y="0"/>
                  </a:moveTo>
                  <a:lnTo>
                    <a:pt x="0" y="0"/>
                  </a:lnTo>
                  <a:lnTo>
                    <a:pt x="0" y="2638806"/>
                  </a:lnTo>
                  <a:lnTo>
                    <a:pt x="5360670" y="2638806"/>
                  </a:lnTo>
                  <a:lnTo>
                    <a:pt x="5360670" y="0"/>
                  </a:lnTo>
                  <a:close/>
                </a:path>
              </a:pathLst>
            </a:custGeom>
            <a:solidFill>
              <a:srgbClr val="FF000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353936" y="3616832"/>
              <a:ext cx="5360670" cy="2639060"/>
            </a:xfrm>
            <a:custGeom>
              <a:avLst/>
              <a:gdLst/>
              <a:ahLst/>
              <a:cxnLst/>
              <a:rect l="l" t="t" r="r" b="b"/>
              <a:pathLst>
                <a:path w="5360670" h="2639060">
                  <a:moveTo>
                    <a:pt x="0" y="2638806"/>
                  </a:moveTo>
                  <a:lnTo>
                    <a:pt x="5360670" y="2638806"/>
                  </a:lnTo>
                  <a:lnTo>
                    <a:pt x="5360670" y="0"/>
                  </a:lnTo>
                  <a:lnTo>
                    <a:pt x="0" y="0"/>
                  </a:lnTo>
                  <a:lnTo>
                    <a:pt x="0" y="2638806"/>
                  </a:lnTo>
                  <a:close/>
                </a:path>
              </a:pathLst>
            </a:custGeom>
            <a:ln w="129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灯片编号占位符 78">
            <a:extLst>
              <a:ext uri="{FF2B5EF4-FFF2-40B4-BE49-F238E27FC236}">
                <a16:creationId xmlns:a16="http://schemas.microsoft.com/office/drawing/2014/main" id="{27481D2B-1CDD-C76B-0F9D-D2BE17D5BDB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09A4B7B0-E4B7-4AA1-8741-BD43D753A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14" y="4114714"/>
            <a:ext cx="2026302" cy="1886839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4830" y="186632"/>
            <a:ext cx="5488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Improvement Strategy</a:t>
            </a:r>
            <a:r>
              <a:rPr dirty="0"/>
              <a:t> </a:t>
            </a:r>
            <a:r>
              <a:rPr spc="-5" dirty="0"/>
              <a:t>#2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614" y="1696239"/>
            <a:ext cx="4969186" cy="434093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505"/>
              </a:spcBef>
              <a:buFont typeface="Wingdings"/>
              <a:buChar char=""/>
              <a:tabLst>
                <a:tab pos="381000" algn="l"/>
              </a:tabLst>
            </a:pP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NMOS</a:t>
            </a:r>
            <a:r>
              <a:rPr sz="24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and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PMOS</a:t>
            </a:r>
            <a:r>
              <a:rPr sz="24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in parallel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25608" y="2857105"/>
            <a:ext cx="410951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When</a:t>
            </a:r>
            <a:r>
              <a:rPr sz="2000" b="1" spc="-8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A:</a:t>
            </a:r>
            <a:r>
              <a:rPr sz="20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0</a:t>
            </a:r>
            <a:r>
              <a:rPr sz="20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Symbol"/>
                <a:cs typeface="Symbol"/>
              </a:rPr>
              <a:t></a:t>
            </a:r>
            <a:r>
              <a:rPr sz="2000" b="1" spc="35" dirty="0">
                <a:solidFill>
                  <a:srgbClr val="004099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4099"/>
                </a:solidFill>
                <a:latin typeface="Arial"/>
                <a:cs typeface="Arial"/>
              </a:rPr>
              <a:t>V</a:t>
            </a:r>
            <a:r>
              <a:rPr sz="2000" b="1" spc="-15" baseline="-20833" dirty="0">
                <a:solidFill>
                  <a:srgbClr val="004099"/>
                </a:solidFill>
                <a:latin typeface="Arial"/>
                <a:cs typeface="Arial"/>
              </a:rPr>
              <a:t>DD</a:t>
            </a:r>
            <a:endParaRPr sz="2000" baseline="-20833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PMOS</a:t>
            </a:r>
            <a:r>
              <a:rPr sz="20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helps 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to</a:t>
            </a:r>
            <a:r>
              <a:rPr sz="20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pull-up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004099"/>
                </a:solidFill>
                <a:latin typeface="Arial"/>
                <a:cs typeface="Arial"/>
              </a:rPr>
              <a:t>Y</a:t>
            </a:r>
            <a:r>
              <a:rPr sz="2000" b="1" i="1" spc="-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to</a:t>
            </a:r>
            <a:r>
              <a:rPr sz="20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004099"/>
                </a:solidFill>
                <a:latin typeface="Arial"/>
                <a:cs typeface="Arial"/>
              </a:rPr>
              <a:t>V</a:t>
            </a:r>
            <a:r>
              <a:rPr sz="2000" b="1" spc="-15" baseline="-20833" dirty="0">
                <a:solidFill>
                  <a:srgbClr val="004099"/>
                </a:solidFill>
                <a:latin typeface="Arial"/>
                <a:cs typeface="Arial"/>
              </a:rPr>
              <a:t>DD</a:t>
            </a:r>
            <a:endParaRPr sz="2000" baseline="-20833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71800" y="4730463"/>
            <a:ext cx="434020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When</a:t>
            </a:r>
            <a:r>
              <a:rPr sz="2000" b="1" spc="-8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A:</a:t>
            </a:r>
            <a:r>
              <a:rPr sz="2000" b="1" spc="-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0</a:t>
            </a:r>
            <a:r>
              <a:rPr sz="2000" b="1" spc="-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Symbol"/>
                <a:cs typeface="Symbol"/>
              </a:rPr>
              <a:t></a:t>
            </a:r>
            <a:r>
              <a:rPr sz="2000" b="1" spc="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AF50"/>
                </a:solidFill>
                <a:latin typeface="Arial"/>
                <a:cs typeface="Arial"/>
              </a:rPr>
              <a:t>V</a:t>
            </a:r>
            <a:r>
              <a:rPr sz="2000" b="1" spc="-15" baseline="-20833" dirty="0">
                <a:solidFill>
                  <a:srgbClr val="00AF50"/>
                </a:solidFill>
                <a:latin typeface="Arial"/>
                <a:cs typeface="Arial"/>
              </a:rPr>
              <a:t>DD</a:t>
            </a:r>
            <a:endParaRPr sz="2000" baseline="-20833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NMOS helps</a:t>
            </a:r>
            <a:r>
              <a:rPr sz="2000" b="1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to</a:t>
            </a:r>
            <a:r>
              <a:rPr sz="2000" b="1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pull-down</a:t>
            </a:r>
            <a:r>
              <a:rPr sz="2000" b="1" spc="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00AF50"/>
                </a:solidFill>
                <a:latin typeface="Arial"/>
                <a:cs typeface="Arial"/>
              </a:rPr>
              <a:t>Y </a:t>
            </a: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to</a:t>
            </a:r>
            <a:r>
              <a:rPr sz="2000" b="1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GND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54049" y="3973650"/>
            <a:ext cx="2603500" cy="282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95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4099"/>
                </a:solidFill>
                <a:latin typeface="Arial"/>
                <a:cs typeface="Arial"/>
              </a:rPr>
              <a:t>Transmission</a:t>
            </a:r>
            <a:r>
              <a:rPr sz="1800" b="1" spc="-3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Gate</a:t>
            </a:r>
            <a:r>
              <a:rPr sz="1800" b="1" spc="-3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(TG)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21400" y="5832436"/>
            <a:ext cx="8776335" cy="708025"/>
          </a:xfrm>
          <a:prstGeom prst="rect">
            <a:avLst/>
          </a:prstGeom>
          <a:solidFill>
            <a:srgbClr val="D0ECF6"/>
          </a:solidFill>
        </p:spPr>
        <p:txBody>
          <a:bodyPr vert="horz" wrap="square" lIns="0" tIns="38735" rIns="0" bIns="0" rtlCol="0">
            <a:spAutoFit/>
          </a:bodyPr>
          <a:lstStyle/>
          <a:p>
            <a:pPr marL="434340" indent="-343535">
              <a:lnSpc>
                <a:spcPct val="100000"/>
              </a:lnSpc>
              <a:spcBef>
                <a:spcPts val="305"/>
              </a:spcBef>
              <a:buFont typeface="Wingdings"/>
              <a:buChar char=""/>
              <a:tabLst>
                <a:tab pos="434975" algn="l"/>
              </a:tabLst>
            </a:pP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TG enables</a:t>
            </a:r>
            <a:r>
              <a:rPr sz="2000" b="1" spc="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bi-directional</a:t>
            </a:r>
            <a:r>
              <a:rPr sz="20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rail-to-rail</a:t>
            </a:r>
            <a:r>
              <a:rPr sz="20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switching.</a:t>
            </a:r>
            <a:endParaRPr sz="2000" dirty="0">
              <a:latin typeface="Arial"/>
              <a:cs typeface="Arial"/>
            </a:endParaRPr>
          </a:p>
          <a:p>
            <a:pPr marL="434340" indent="-343535">
              <a:lnSpc>
                <a:spcPct val="100000"/>
              </a:lnSpc>
              <a:buFont typeface="Wingdings"/>
              <a:buChar char=""/>
              <a:tabLst>
                <a:tab pos="434975" algn="l"/>
              </a:tabLst>
            </a:pP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TG requires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two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transistors with</a:t>
            </a:r>
            <a:r>
              <a:rPr sz="20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more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control</a:t>
            </a:r>
            <a:r>
              <a:rPr sz="20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signals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than</a:t>
            </a:r>
            <a:r>
              <a:rPr sz="20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PTL.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3FCD7652-180B-E44E-4055-E16E646A9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31" y="2227875"/>
            <a:ext cx="1918685" cy="188683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3D176EC-37A1-1943-E3C0-D7A0B0EB0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4285437"/>
            <a:ext cx="2026301" cy="1457574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C3980AD4-06AF-C11F-A1AC-CCBA8723011D}"/>
              </a:ext>
            </a:extLst>
          </p:cNvPr>
          <p:cNvSpPr txBox="1"/>
          <p:nvPr/>
        </p:nvSpPr>
        <p:spPr>
          <a:xfrm>
            <a:off x="9638504" y="4822859"/>
            <a:ext cx="1320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Symbol</a:t>
            </a:r>
            <a:endParaRPr lang="zh-CN" altLang="en-US" sz="2000" b="1" dirty="0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321A1A16-8960-E5EE-3AEC-A2ADE1E6A5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0155" y="1608621"/>
            <a:ext cx="2309131" cy="2335371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939437D7-C0AD-DA47-7C0E-A36547E9748B}"/>
              </a:ext>
            </a:extLst>
          </p:cNvPr>
          <p:cNvSpPr/>
          <p:nvPr/>
        </p:nvSpPr>
        <p:spPr>
          <a:xfrm>
            <a:off x="533400" y="954435"/>
            <a:ext cx="10591800" cy="574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解决电压损失问题最广泛使用的方法是使用</a:t>
            </a:r>
            <a:r>
              <a:rPr lang="zh-CN" altLang="en-US" sz="2400" b="1" dirty="0"/>
              <a:t>传输门（</a:t>
            </a:r>
            <a:r>
              <a:rPr lang="en-US" altLang="zh-CN" sz="2400" b="1" dirty="0"/>
              <a:t>Transmission Gate 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TG</a:t>
            </a:r>
            <a:r>
              <a:rPr lang="zh-CN" altLang="en-US" sz="2400" b="1" dirty="0"/>
              <a:t>）</a:t>
            </a:r>
            <a:endParaRPr lang="en-US" altLang="zh-CN" sz="24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BA0272-6127-4227-E7B4-468E636C986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4865" y="304800"/>
            <a:ext cx="546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</a:t>
            </a:r>
            <a:r>
              <a:rPr spc="-15" dirty="0"/>
              <a:t> </a:t>
            </a:r>
            <a:r>
              <a:rPr spc="-5" dirty="0"/>
              <a:t>TG-Based</a:t>
            </a:r>
            <a:r>
              <a:rPr spc="-15" dirty="0"/>
              <a:t> </a:t>
            </a:r>
            <a:r>
              <a:rPr dirty="0"/>
              <a:t>XOR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15FB7C9-D548-151F-D8E1-3591B3B0C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11478"/>
            <a:ext cx="4038600" cy="283504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861D0C5-2DFA-40BE-8044-8EAD98B5E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497" y="2286000"/>
            <a:ext cx="2631006" cy="2835044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A4647062-BAA7-4A4D-932A-D3658C233025}"/>
              </a:ext>
            </a:extLst>
          </p:cNvPr>
          <p:cNvSpPr/>
          <p:nvPr/>
        </p:nvSpPr>
        <p:spPr>
          <a:xfrm>
            <a:off x="6177794" y="1522930"/>
            <a:ext cx="3341615" cy="574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将</a:t>
            </a:r>
            <a:r>
              <a:rPr lang="en-US" altLang="zh-CN" sz="2400" dirty="0"/>
              <a:t>NMOS</a:t>
            </a:r>
            <a:r>
              <a:rPr lang="zh-CN" altLang="en-US" sz="2400" dirty="0"/>
              <a:t>替换为</a:t>
            </a:r>
            <a:r>
              <a:rPr lang="en-US" altLang="zh-CN" sz="2400" dirty="0"/>
              <a:t>TG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7BB1A5C-8EDD-F6AD-093E-9DC45C9F6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0" y="2188591"/>
            <a:ext cx="3102382" cy="3240061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1416E7A7-E8AE-35CD-B259-95C6F24B1569}"/>
              </a:ext>
            </a:extLst>
          </p:cNvPr>
          <p:cNvSpPr/>
          <p:nvPr/>
        </p:nvSpPr>
        <p:spPr>
          <a:xfrm>
            <a:off x="6225944" y="5353246"/>
            <a:ext cx="3341615" cy="574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各需要多少个晶体管？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233625-3093-52BD-7F37-6100E3CE3E4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1355</Words>
  <Application>Microsoft Office PowerPoint</Application>
  <PresentationFormat>宽屏</PresentationFormat>
  <Paragraphs>295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PowerPoint 演示文稿</vt:lpstr>
      <vt:lpstr>Review: 2-Input XOR Gate</vt:lpstr>
      <vt:lpstr>Review: NMOS-Only Switch Issue</vt:lpstr>
      <vt:lpstr>Improvement Strategy #1</vt:lpstr>
      <vt:lpstr>Racing Issue at Point Y</vt:lpstr>
      <vt:lpstr>M4 PMOS Sizing Effect</vt:lpstr>
      <vt:lpstr>Weak and Strong PUN &amp; PDN</vt:lpstr>
      <vt:lpstr>Improvement Strategy #2</vt:lpstr>
      <vt:lpstr>Example: TG-Based XOR</vt:lpstr>
      <vt:lpstr>Example: TG-Based XOR</vt:lpstr>
      <vt:lpstr>Example: TG-Based XOR</vt:lpstr>
      <vt:lpstr>Equivalent Resistance of TG</vt:lpstr>
      <vt:lpstr>Equivalent Resistance of TG</vt:lpstr>
      <vt:lpstr>Logical Efforts of a TG Gate</vt:lpstr>
      <vt:lpstr>Example: TG-Based Logic Circuit</vt:lpstr>
      <vt:lpstr>Example: TG-Based Logic Circuit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shen minghua</cp:lastModifiedBy>
  <cp:revision>3</cp:revision>
  <dcterms:created xsi:type="dcterms:W3CDTF">2022-12-09T07:57:04Z</dcterms:created>
  <dcterms:modified xsi:type="dcterms:W3CDTF">2024-05-27T01:44:42Z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2022-12-09T00:00:00Z</vt:filetime>
  </property>
</Properties>
</file>