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1" r:id="rId9"/>
    <p:sldId id="267" r:id="rId10"/>
    <p:sldId id="262" r:id="rId11"/>
    <p:sldId id="269" r:id="rId1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644F3-FE25-4668-8FA0-C1521E5AEA58}" v="305" dt="2023-05-25T11:36:36.8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5" autoAdjust="0"/>
  </p:normalViewPr>
  <p:slideViewPr>
    <p:cSldViewPr>
      <p:cViewPr varScale="1">
        <p:scale>
          <a:sx n="66" d="100"/>
          <a:sy n="66" d="100"/>
        </p:scale>
        <p:origin x="64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1C2644F3-FE25-4668-8FA0-C1521E5AEA58}"/>
    <pc:docChg chg="undo custSel addSld modSld sldOrd">
      <pc:chgData name="Z LP" userId="9d5c3e3fb88d54d8" providerId="LiveId" clId="{1C2644F3-FE25-4668-8FA0-C1521E5AEA58}" dt="2023-05-25T11:47:15.945" v="1075" actId="1076"/>
      <pc:docMkLst>
        <pc:docMk/>
      </pc:docMkLst>
      <pc:sldChg chg="modSp mod modNotesTx">
        <pc:chgData name="Z LP" userId="9d5c3e3fb88d54d8" providerId="LiveId" clId="{1C2644F3-FE25-4668-8FA0-C1521E5AEA58}" dt="2023-05-25T11:47:15.945" v="1075" actId="1076"/>
        <pc:sldMkLst>
          <pc:docMk/>
          <pc:sldMk cId="0" sldId="256"/>
        </pc:sldMkLst>
        <pc:spChg chg="mod">
          <ac:chgData name="Z LP" userId="9d5c3e3fb88d54d8" providerId="LiveId" clId="{1C2644F3-FE25-4668-8FA0-C1521E5AEA58}" dt="2023-05-25T11:47:15.945" v="1075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 modNotesTx">
        <pc:chgData name="Z LP" userId="9d5c3e3fb88d54d8" providerId="LiveId" clId="{1C2644F3-FE25-4668-8FA0-C1521E5AEA58}" dt="2023-05-25T11:14:00.551" v="851" actId="403"/>
        <pc:sldMkLst>
          <pc:docMk/>
          <pc:sldMk cId="0" sldId="257"/>
        </pc:sldMkLst>
        <pc:spChg chg="del mod">
          <ac:chgData name="Z LP" userId="9d5c3e3fb88d54d8" providerId="LiveId" clId="{1C2644F3-FE25-4668-8FA0-C1521E5AEA58}" dt="2023-05-18T05:01:05.320" v="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Z LP" userId="9d5c3e3fb88d54d8" providerId="LiveId" clId="{1C2644F3-FE25-4668-8FA0-C1521E5AEA58}" dt="2023-05-25T05:50:15.134" v="365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Z LP" userId="9d5c3e3fb88d54d8" providerId="LiveId" clId="{1C2644F3-FE25-4668-8FA0-C1521E5AEA58}" dt="2023-05-25T06:21:24.066" v="836" actId="14100"/>
          <ac:spMkLst>
            <pc:docMk/>
            <pc:sldMk cId="0" sldId="257"/>
            <ac:spMk id="5" creationId="{00000000-0000-0000-0000-000000000000}"/>
          </ac:spMkLst>
        </pc:spChg>
        <pc:spChg chg="mod">
          <ac:chgData name="Z LP" userId="9d5c3e3fb88d54d8" providerId="LiveId" clId="{1C2644F3-FE25-4668-8FA0-C1521E5AEA58}" dt="2023-05-25T05:50:44.440" v="374" actId="1076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10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11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12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13" creationId="{00000000-0000-0000-0000-000000000000}"/>
          </ac:spMkLst>
        </pc:spChg>
        <pc:spChg chg="add del mod">
          <ac:chgData name="Z LP" userId="9d5c3e3fb88d54d8" providerId="LiveId" clId="{1C2644F3-FE25-4668-8FA0-C1521E5AEA58}" dt="2023-05-25T05:51:54.166" v="400" actId="478"/>
          <ac:spMkLst>
            <pc:docMk/>
            <pc:sldMk cId="0" sldId="257"/>
            <ac:spMk id="14" creationId="{00000000-0000-0000-0000-000000000000}"/>
          </ac:spMkLst>
        </pc:spChg>
        <pc:spChg chg="mod">
          <ac:chgData name="Z LP" userId="9d5c3e3fb88d54d8" providerId="LiveId" clId="{1C2644F3-FE25-4668-8FA0-C1521E5AEA58}" dt="2023-05-25T05:51:42.918" v="399" actId="1076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Z LP" userId="9d5c3e3fb88d54d8" providerId="LiveId" clId="{1C2644F3-FE25-4668-8FA0-C1521E5AEA58}" dt="2023-05-25T11:10:09.224" v="842" actId="1076"/>
          <ac:spMkLst>
            <pc:docMk/>
            <pc:sldMk cId="0" sldId="257"/>
            <ac:spMk id="20" creationId="{3A21D46B-2297-C1BE-F9DF-30B0032EBC01}"/>
          </ac:spMkLst>
        </pc:spChg>
        <pc:grpChg chg="mod">
          <ac:chgData name="Z LP" userId="9d5c3e3fb88d54d8" providerId="LiveId" clId="{1C2644F3-FE25-4668-8FA0-C1521E5AEA58}" dt="2023-05-25T05:51:42.918" v="399" actId="1076"/>
          <ac:grpSpMkLst>
            <pc:docMk/>
            <pc:sldMk cId="0" sldId="257"/>
            <ac:grpSpMk id="16" creationId="{00000000-0000-0000-0000-000000000000}"/>
          </ac:grpSpMkLst>
        </pc:grpChg>
        <pc:graphicFrameChg chg="mod modGraphic">
          <ac:chgData name="Z LP" userId="9d5c3e3fb88d54d8" providerId="LiveId" clId="{1C2644F3-FE25-4668-8FA0-C1521E5AEA58}" dt="2023-05-25T11:14:00.551" v="851" actId="403"/>
          <ac:graphicFrameMkLst>
            <pc:docMk/>
            <pc:sldMk cId="0" sldId="257"/>
            <ac:graphicFrameMk id="4" creationId="{00000000-0000-0000-0000-000000000000}"/>
          </ac:graphicFrameMkLst>
        </pc:graphicFrameChg>
        <pc:picChg chg="add del mod">
          <ac:chgData name="Z LP" userId="9d5c3e3fb88d54d8" providerId="LiveId" clId="{1C2644F3-FE25-4668-8FA0-C1521E5AEA58}" dt="2023-05-25T05:51:54.166" v="400" actId="478"/>
          <ac:picMkLst>
            <pc:docMk/>
            <pc:sldMk cId="0" sldId="257"/>
            <ac:picMk id="7" creationId="{00000000-0000-0000-0000-000000000000}"/>
          </ac:picMkLst>
        </pc:picChg>
        <pc:picChg chg="add del mod">
          <ac:chgData name="Z LP" userId="9d5c3e3fb88d54d8" providerId="LiveId" clId="{1C2644F3-FE25-4668-8FA0-C1521E5AEA58}" dt="2023-05-25T05:51:54.166" v="400" actId="478"/>
          <ac:picMkLst>
            <pc:docMk/>
            <pc:sldMk cId="0" sldId="257"/>
            <ac:picMk id="15" creationId="{00000000-0000-0000-0000-000000000000}"/>
          </ac:picMkLst>
        </pc:picChg>
        <pc:picChg chg="add del mod">
          <ac:chgData name="Z LP" userId="9d5c3e3fb88d54d8" providerId="LiveId" clId="{1C2644F3-FE25-4668-8FA0-C1521E5AEA58}" dt="2023-05-25T05:51:33.402" v="394" actId="22"/>
          <ac:picMkLst>
            <pc:docMk/>
            <pc:sldMk cId="0" sldId="257"/>
            <ac:picMk id="21" creationId="{5863DF58-F9F5-6CB1-4D69-DACE3DC3F83F}"/>
          </ac:picMkLst>
        </pc:picChg>
        <pc:picChg chg="add mod">
          <ac:chgData name="Z LP" userId="9d5c3e3fb88d54d8" providerId="LiveId" clId="{1C2644F3-FE25-4668-8FA0-C1521E5AEA58}" dt="2023-05-25T05:52:01.077" v="404" actId="1076"/>
          <ac:picMkLst>
            <pc:docMk/>
            <pc:sldMk cId="0" sldId="257"/>
            <ac:picMk id="23" creationId="{6D00D8FA-2159-92E1-5723-272574005DCA}"/>
          </ac:picMkLst>
        </pc:picChg>
      </pc:sldChg>
      <pc:sldChg chg="addSp delSp modSp mod modNotesTx">
        <pc:chgData name="Z LP" userId="9d5c3e3fb88d54d8" providerId="LiveId" clId="{1C2644F3-FE25-4668-8FA0-C1521E5AEA58}" dt="2023-05-25T11:14:05.444" v="852" actId="403"/>
        <pc:sldMkLst>
          <pc:docMk/>
          <pc:sldMk cId="0" sldId="258"/>
        </pc:sldMkLst>
        <pc:spChg chg="del mod">
          <ac:chgData name="Z LP" userId="9d5c3e3fb88d54d8" providerId="LiveId" clId="{1C2644F3-FE25-4668-8FA0-C1521E5AEA58}" dt="2023-05-18T05:01:40.239" v="18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Z LP" userId="9d5c3e3fb88d54d8" providerId="LiveId" clId="{1C2644F3-FE25-4668-8FA0-C1521E5AEA58}" dt="2023-05-25T05:53:24.180" v="448"/>
          <ac:spMkLst>
            <pc:docMk/>
            <pc:sldMk cId="0" sldId="258"/>
            <ac:spMk id="2" creationId="{FE6FCD52-7EB2-2394-0360-FC650DEFED08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Z LP" userId="9d5c3e3fb88d54d8" providerId="LiveId" clId="{1C2644F3-FE25-4668-8FA0-C1521E5AEA58}" dt="2023-05-25T05:53:19.524" v="446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Z LP" userId="9d5c3e3fb88d54d8" providerId="LiveId" clId="{1C2644F3-FE25-4668-8FA0-C1521E5AEA58}" dt="2023-05-25T05:52:14.083" v="407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Z LP" userId="9d5c3e3fb88d54d8" providerId="LiveId" clId="{1C2644F3-FE25-4668-8FA0-C1521E5AEA58}" dt="2023-05-18T05:27:58.125" v="132" actId="1076"/>
          <ac:spMkLst>
            <pc:docMk/>
            <pc:sldMk cId="0" sldId="258"/>
            <ac:spMk id="19" creationId="{00000000-0000-0000-0000-000000000000}"/>
          </ac:spMkLst>
        </pc:spChg>
        <pc:spChg chg="mod">
          <ac:chgData name="Z LP" userId="9d5c3e3fb88d54d8" providerId="LiveId" clId="{1C2644F3-FE25-4668-8FA0-C1521E5AEA58}" dt="2023-05-18T05:27:58.125" v="132" actId="1076"/>
          <ac:spMkLst>
            <pc:docMk/>
            <pc:sldMk cId="0" sldId="258"/>
            <ac:spMk id="20" creationId="{00000000-0000-0000-0000-000000000000}"/>
          </ac:spMkLst>
        </pc:spChg>
        <pc:spChg chg="mod">
          <ac:chgData name="Z LP" userId="9d5c3e3fb88d54d8" providerId="LiveId" clId="{1C2644F3-FE25-4668-8FA0-C1521E5AEA58}" dt="2023-05-25T05:54:30.939" v="457" actId="14100"/>
          <ac:spMkLst>
            <pc:docMk/>
            <pc:sldMk cId="0" sldId="258"/>
            <ac:spMk id="21" creationId="{00000000-0000-0000-0000-000000000000}"/>
          </ac:spMkLst>
        </pc:spChg>
        <pc:spChg chg="add mod">
          <ac:chgData name="Z LP" userId="9d5c3e3fb88d54d8" providerId="LiveId" clId="{1C2644F3-FE25-4668-8FA0-C1521E5AEA58}" dt="2023-05-25T11:10:18.770" v="843" actId="1076"/>
          <ac:spMkLst>
            <pc:docMk/>
            <pc:sldMk cId="0" sldId="258"/>
            <ac:spMk id="24" creationId="{08D9763A-84EB-2CE9-2701-272A5602F75A}"/>
          </ac:spMkLst>
        </pc:spChg>
        <pc:grpChg chg="mod">
          <ac:chgData name="Z LP" userId="9d5c3e3fb88d54d8" providerId="LiveId" clId="{1C2644F3-FE25-4668-8FA0-C1521E5AEA58}" dt="2023-05-18T05:27:58.125" v="132" actId="1076"/>
          <ac:grpSpMkLst>
            <pc:docMk/>
            <pc:sldMk cId="0" sldId="258"/>
            <ac:grpSpMk id="16" creationId="{00000000-0000-0000-0000-000000000000}"/>
          </ac:grpSpMkLst>
        </pc:grpChg>
        <pc:graphicFrameChg chg="mod modGraphic">
          <ac:chgData name="Z LP" userId="9d5c3e3fb88d54d8" providerId="LiveId" clId="{1C2644F3-FE25-4668-8FA0-C1521E5AEA58}" dt="2023-05-25T11:14:05.444" v="852" actId="403"/>
          <ac:graphicFrameMkLst>
            <pc:docMk/>
            <pc:sldMk cId="0" sldId="258"/>
            <ac:graphicFrameMk id="22" creationId="{00000000-0000-0000-0000-000000000000}"/>
          </ac:graphicFrameMkLst>
        </pc:graphicFrameChg>
        <pc:picChg chg="mod">
          <ac:chgData name="Z LP" userId="9d5c3e3fb88d54d8" providerId="LiveId" clId="{1C2644F3-FE25-4668-8FA0-C1521E5AEA58}" dt="2023-05-25T05:52:14.083" v="407" actId="1076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Z LP" userId="9d5c3e3fb88d54d8" providerId="LiveId" clId="{1C2644F3-FE25-4668-8FA0-C1521E5AEA58}" dt="2023-05-25T05:52:14.083" v="407" actId="1076"/>
          <ac:picMkLst>
            <pc:docMk/>
            <pc:sldMk cId="0" sldId="258"/>
            <ac:picMk id="13" creationId="{00000000-0000-0000-0000-000000000000}"/>
          </ac:picMkLst>
        </pc:picChg>
        <pc:picChg chg="add mod">
          <ac:chgData name="Z LP" userId="9d5c3e3fb88d54d8" providerId="LiveId" clId="{1C2644F3-FE25-4668-8FA0-C1521E5AEA58}" dt="2023-05-25T05:52:16.843" v="409" actId="1076"/>
          <ac:picMkLst>
            <pc:docMk/>
            <pc:sldMk cId="0" sldId="258"/>
            <ac:picMk id="26" creationId="{A14B41D1-606A-EB96-4A3F-0050FDC8DDB1}"/>
          </ac:picMkLst>
        </pc:picChg>
      </pc:sldChg>
      <pc:sldChg chg="addSp delSp modSp mod modNotesTx">
        <pc:chgData name="Z LP" userId="9d5c3e3fb88d54d8" providerId="LiveId" clId="{1C2644F3-FE25-4668-8FA0-C1521E5AEA58}" dt="2023-05-25T11:25:48.534" v="974" actId="1076"/>
        <pc:sldMkLst>
          <pc:docMk/>
          <pc:sldMk cId="0" sldId="259"/>
        </pc:sldMkLst>
        <pc:spChg chg="del mod">
          <ac:chgData name="Z LP" userId="9d5c3e3fb88d54d8" providerId="LiveId" clId="{1C2644F3-FE25-4668-8FA0-C1521E5AEA58}" dt="2023-05-18T05:26:07.760" v="124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Z LP" userId="9d5c3e3fb88d54d8" providerId="LiveId" clId="{1C2644F3-FE25-4668-8FA0-C1521E5AEA58}" dt="2023-05-25T05:55:26.941" v="461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Z LP" userId="9d5c3e3fb88d54d8" providerId="LiveId" clId="{1C2644F3-FE25-4668-8FA0-C1521E5AEA58}" dt="2023-05-18T05:35:31.122" v="211" actId="478"/>
          <ac:spMkLst>
            <pc:docMk/>
            <pc:sldMk cId="0" sldId="259"/>
            <ac:spMk id="17" creationId="{00000000-0000-0000-0000-000000000000}"/>
          </ac:spMkLst>
        </pc:spChg>
        <pc:spChg chg="add mod">
          <ac:chgData name="Z LP" userId="9d5c3e3fb88d54d8" providerId="LiveId" clId="{1C2644F3-FE25-4668-8FA0-C1521E5AEA58}" dt="2023-05-25T11:25:44.850" v="973" actId="1582"/>
          <ac:spMkLst>
            <pc:docMk/>
            <pc:sldMk cId="0" sldId="259"/>
            <ac:spMk id="17" creationId="{164A7C43-C619-7779-E702-843789B55307}"/>
          </ac:spMkLst>
        </pc:spChg>
        <pc:spChg chg="add mod">
          <ac:chgData name="Z LP" userId="9d5c3e3fb88d54d8" providerId="LiveId" clId="{1C2644F3-FE25-4668-8FA0-C1521E5AEA58}" dt="2023-05-18T05:26:14.983" v="127" actId="1076"/>
          <ac:spMkLst>
            <pc:docMk/>
            <pc:sldMk cId="0" sldId="259"/>
            <ac:spMk id="19" creationId="{65A70DA6-ED66-71F1-BAA3-40574734E3A3}"/>
          </ac:spMkLst>
        </pc:spChg>
        <pc:picChg chg="add mod">
          <ac:chgData name="Z LP" userId="9d5c3e3fb88d54d8" providerId="LiveId" clId="{1C2644F3-FE25-4668-8FA0-C1521E5AEA58}" dt="2023-05-25T11:25:48.534" v="974" actId="1076"/>
          <ac:picMkLst>
            <pc:docMk/>
            <pc:sldMk cId="0" sldId="259"/>
            <ac:picMk id="21" creationId="{7D5AD079-2375-C09A-7BB2-1B923386BCFF}"/>
          </ac:picMkLst>
        </pc:picChg>
      </pc:sldChg>
      <pc:sldChg chg="addSp delSp modSp mod">
        <pc:chgData name="Z LP" userId="9d5c3e3fb88d54d8" providerId="LiveId" clId="{1C2644F3-FE25-4668-8FA0-C1521E5AEA58}" dt="2023-05-25T11:11:16.571" v="846" actId="14100"/>
        <pc:sldMkLst>
          <pc:docMk/>
          <pc:sldMk cId="0" sldId="260"/>
        </pc:sldMkLst>
        <pc:spChg chg="add del mod">
          <ac:chgData name="Z LP" userId="9d5c3e3fb88d54d8" providerId="LiveId" clId="{1C2644F3-FE25-4668-8FA0-C1521E5AEA58}" dt="2023-05-18T05:39:43.340" v="269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6" creationId="{00000000-0000-0000-0000-000000000000}"/>
          </ac:spMkLst>
        </pc:spChg>
        <pc:spChg chg="mod">
          <ac:chgData name="Z LP" userId="9d5c3e3fb88d54d8" providerId="LiveId" clId="{1C2644F3-FE25-4668-8FA0-C1521E5AEA58}" dt="2023-05-25T05:59:43.732" v="498" actId="1076"/>
          <ac:spMkLst>
            <pc:docMk/>
            <pc:sldMk cId="0" sldId="260"/>
            <ac:spMk id="17" creationId="{00000000-0000-0000-0000-000000000000}"/>
          </ac:spMkLst>
        </pc:spChg>
        <pc:spChg chg="add mod">
          <ac:chgData name="Z LP" userId="9d5c3e3fb88d54d8" providerId="LiveId" clId="{1C2644F3-FE25-4668-8FA0-C1521E5AEA58}" dt="2023-05-25T06:01:39.831" v="574" actId="688"/>
          <ac:spMkLst>
            <pc:docMk/>
            <pc:sldMk cId="0" sldId="260"/>
            <ac:spMk id="26" creationId="{0FF1DCB9-B628-3864-6D9D-6B6610FC415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Z LP" userId="9d5c3e3fb88d54d8" providerId="LiveId" clId="{1C2644F3-FE25-4668-8FA0-C1521E5AEA58}" dt="2023-05-25T05:59:46.976" v="500" actId="1076"/>
          <ac:spMkLst>
            <pc:docMk/>
            <pc:sldMk cId="0" sldId="260"/>
            <ac:spMk id="27" creationId="{7D20663B-AB72-1C13-64A2-A5DD47494705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28" creationId="{00000000-0000-0000-0000-000000000000}"/>
          </ac:spMkLst>
        </pc:spChg>
        <pc:spChg chg="add mod">
          <ac:chgData name="Z LP" userId="9d5c3e3fb88d54d8" providerId="LiveId" clId="{1C2644F3-FE25-4668-8FA0-C1521E5AEA58}" dt="2023-05-25T11:11:16.571" v="846" actId="14100"/>
          <ac:spMkLst>
            <pc:docMk/>
            <pc:sldMk cId="0" sldId="260"/>
            <ac:spMk id="28" creationId="{6CF02219-DF80-9B4E-99DB-0B9FF75C1F83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29" creationId="{00000000-0000-0000-0000-000000000000}"/>
          </ac:spMkLst>
        </pc:spChg>
        <pc:spChg chg="add mod">
          <ac:chgData name="Z LP" userId="9d5c3e3fb88d54d8" providerId="LiveId" clId="{1C2644F3-FE25-4668-8FA0-C1521E5AEA58}" dt="2023-05-25T06:01:51.706" v="580" actId="1076"/>
          <ac:spMkLst>
            <pc:docMk/>
            <pc:sldMk cId="0" sldId="260"/>
            <ac:spMk id="29" creationId="{3D46DF76-6C9F-CE4C-4C64-FD75D1F34968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0" creationId="{00000000-0000-0000-0000-00000000000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1" creationId="{00000000-0000-0000-0000-00000000000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2" creationId="{00000000-0000-0000-0000-00000000000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3" creationId="{00000000-0000-0000-0000-00000000000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4" creationId="{00000000-0000-0000-0000-000000000000}"/>
          </ac:spMkLst>
        </pc:spChg>
        <pc:spChg chg="del">
          <ac:chgData name="Z LP" userId="9d5c3e3fb88d54d8" providerId="LiveId" clId="{1C2644F3-FE25-4668-8FA0-C1521E5AEA58}" dt="2023-05-18T05:37:48.594" v="253" actId="478"/>
          <ac:spMkLst>
            <pc:docMk/>
            <pc:sldMk cId="0" sldId="260"/>
            <ac:spMk id="35" creationId="{00000000-0000-0000-0000-000000000000}"/>
          </ac:spMkLst>
        </pc:spChg>
        <pc:spChg chg="del mod">
          <ac:chgData name="Z LP" userId="9d5c3e3fb88d54d8" providerId="LiveId" clId="{1C2644F3-FE25-4668-8FA0-C1521E5AEA58}" dt="2023-05-25T05:58:10.703" v="470" actId="478"/>
          <ac:spMkLst>
            <pc:docMk/>
            <pc:sldMk cId="0" sldId="260"/>
            <ac:spMk id="36" creationId="{00000000-0000-0000-0000-000000000000}"/>
          </ac:spMkLst>
        </pc:spChg>
        <pc:spChg chg="del mod">
          <ac:chgData name="Z LP" userId="9d5c3e3fb88d54d8" providerId="LiveId" clId="{1C2644F3-FE25-4668-8FA0-C1521E5AEA58}" dt="2023-05-25T05:58:10.703" v="470" actId="478"/>
          <ac:spMkLst>
            <pc:docMk/>
            <pc:sldMk cId="0" sldId="260"/>
            <ac:spMk id="37" creationId="{00000000-0000-0000-0000-000000000000}"/>
          </ac:spMkLst>
        </pc:spChg>
        <pc:spChg chg="add mod">
          <ac:chgData name="Z LP" userId="9d5c3e3fb88d54d8" providerId="LiveId" clId="{1C2644F3-FE25-4668-8FA0-C1521E5AEA58}" dt="2023-05-18T05:37:28.390" v="251" actId="1076"/>
          <ac:spMkLst>
            <pc:docMk/>
            <pc:sldMk cId="0" sldId="260"/>
            <ac:spMk id="38" creationId="{3D9560BF-4463-526F-19E3-ADEE8D33DBFF}"/>
          </ac:spMkLst>
        </pc:spChg>
        <pc:spChg chg="add mod">
          <ac:chgData name="Z LP" userId="9d5c3e3fb88d54d8" providerId="LiveId" clId="{1C2644F3-FE25-4668-8FA0-C1521E5AEA58}" dt="2023-05-18T05:39:48.582" v="271" actId="122"/>
          <ac:spMkLst>
            <pc:docMk/>
            <pc:sldMk cId="0" sldId="260"/>
            <ac:spMk id="42" creationId="{9E9FF881-3412-B172-0A36-4A2582829D99}"/>
          </ac:spMkLst>
        </pc:spChg>
        <pc:grpChg chg="mod">
          <ac:chgData name="Z LP" userId="9d5c3e3fb88d54d8" providerId="LiveId" clId="{1C2644F3-FE25-4668-8FA0-C1521E5AEA58}" dt="2023-05-25T05:59:43.732" v="498" actId="1076"/>
          <ac:grpSpMkLst>
            <pc:docMk/>
            <pc:sldMk cId="0" sldId="260"/>
            <ac:grpSpMk id="18" creationId="{00000000-0000-0000-0000-000000000000}"/>
          </ac:grpSpMkLst>
        </pc:grpChg>
        <pc:grpChg chg="del">
          <ac:chgData name="Z LP" userId="9d5c3e3fb88d54d8" providerId="LiveId" clId="{1C2644F3-FE25-4668-8FA0-C1521E5AEA58}" dt="2023-05-18T05:37:46.308" v="252" actId="478"/>
          <ac:grpSpMkLst>
            <pc:docMk/>
            <pc:sldMk cId="0" sldId="260"/>
            <ac:grpSpMk id="21" creationId="{00000000-0000-0000-0000-000000000000}"/>
          </ac:grpSpMkLst>
        </pc:grpChg>
        <pc:picChg chg="mod">
          <ac:chgData name="Z LP" userId="9d5c3e3fb88d54d8" providerId="LiveId" clId="{1C2644F3-FE25-4668-8FA0-C1521E5AEA58}" dt="2023-05-25T05:59:43.732" v="498" actId="1076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Z LP" userId="9d5c3e3fb88d54d8" providerId="LiveId" clId="{1C2644F3-FE25-4668-8FA0-C1521E5AEA58}" dt="2023-05-25T05:59:43.732" v="498" actId="1076"/>
          <ac:picMkLst>
            <pc:docMk/>
            <pc:sldMk cId="0" sldId="260"/>
            <ac:picMk id="14" creationId="{00000000-0000-0000-0000-000000000000}"/>
          </ac:picMkLst>
        </pc:picChg>
        <pc:picChg chg="add mod">
          <ac:chgData name="Z LP" userId="9d5c3e3fb88d54d8" providerId="LiveId" clId="{1C2644F3-FE25-4668-8FA0-C1521E5AEA58}" dt="2023-05-25T06:01:29.731" v="569" actId="1076"/>
          <ac:picMkLst>
            <pc:docMk/>
            <pc:sldMk cId="0" sldId="260"/>
            <ac:picMk id="21" creationId="{68DD0930-14CD-ABBD-1B59-AD84AD250790}"/>
          </ac:picMkLst>
        </pc:picChg>
        <pc:picChg chg="add mod">
          <ac:chgData name="Z LP" userId="9d5c3e3fb88d54d8" providerId="LiveId" clId="{1C2644F3-FE25-4668-8FA0-C1521E5AEA58}" dt="2023-05-25T06:01:42.145" v="575" actId="1076"/>
          <ac:picMkLst>
            <pc:docMk/>
            <pc:sldMk cId="0" sldId="260"/>
            <ac:picMk id="23" creationId="{A5EB2F84-6D26-ABEF-42A8-D626A3C4C64D}"/>
          </ac:picMkLst>
        </pc:picChg>
        <pc:picChg chg="add mod">
          <ac:chgData name="Z LP" userId="9d5c3e3fb88d54d8" providerId="LiveId" clId="{1C2644F3-FE25-4668-8FA0-C1521E5AEA58}" dt="2023-05-25T06:01:50.231" v="579" actId="1076"/>
          <ac:picMkLst>
            <pc:docMk/>
            <pc:sldMk cId="0" sldId="260"/>
            <ac:picMk id="25" creationId="{DBB50544-7C30-452A-482D-B09CD3B7CF92}"/>
          </ac:picMkLst>
        </pc:picChg>
        <pc:picChg chg="add del mod">
          <ac:chgData name="Z LP" userId="9d5c3e3fb88d54d8" providerId="LiveId" clId="{1C2644F3-FE25-4668-8FA0-C1521E5AEA58}" dt="2023-05-25T05:58:09.073" v="469" actId="478"/>
          <ac:picMkLst>
            <pc:docMk/>
            <pc:sldMk cId="0" sldId="260"/>
            <ac:picMk id="40" creationId="{67E94942-6487-5AF6-068F-4A2BB72F73C0}"/>
          </ac:picMkLst>
        </pc:picChg>
      </pc:sldChg>
      <pc:sldChg chg="addSp delSp modSp mod modNotesTx">
        <pc:chgData name="Z LP" userId="9d5c3e3fb88d54d8" providerId="LiveId" clId="{1C2644F3-FE25-4668-8FA0-C1521E5AEA58}" dt="2023-05-25T06:16:17.950" v="754" actId="1076"/>
        <pc:sldMkLst>
          <pc:docMk/>
          <pc:sldMk cId="0" sldId="261"/>
        </pc:sldMkLst>
        <pc:spChg chg="mod">
          <ac:chgData name="Z LP" userId="9d5c3e3fb88d54d8" providerId="LiveId" clId="{1C2644F3-FE25-4668-8FA0-C1521E5AEA58}" dt="2023-05-25T06:15:12.006" v="719" actId="1076"/>
          <ac:spMkLst>
            <pc:docMk/>
            <pc:sldMk cId="0" sldId="261"/>
            <ac:spMk id="2" creationId="{00000000-0000-0000-0000-000000000000}"/>
          </ac:spMkLst>
        </pc:spChg>
        <pc:spChg chg="del">
          <ac:chgData name="Z LP" userId="9d5c3e3fb88d54d8" providerId="LiveId" clId="{1C2644F3-FE25-4668-8FA0-C1521E5AEA58}" dt="2023-05-18T05:39:58.053" v="272" actId="47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Z LP" userId="9d5c3e3fb88d54d8" providerId="LiveId" clId="{1C2644F3-FE25-4668-8FA0-C1521E5AEA58}" dt="2023-05-25T06:15:35.141" v="741" actId="1076"/>
          <ac:spMkLst>
            <pc:docMk/>
            <pc:sldMk cId="0" sldId="261"/>
            <ac:spMk id="3" creationId="{A8F9D79C-923F-82EC-0DD3-41815C85D70E}"/>
          </ac:spMkLst>
        </pc:spChg>
        <pc:spChg chg="del">
          <ac:chgData name="Z LP" userId="9d5c3e3fb88d54d8" providerId="LiveId" clId="{1C2644F3-FE25-4668-8FA0-C1521E5AEA58}" dt="2023-05-18T05:39:58.053" v="272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Z LP" userId="9d5c3e3fb88d54d8" providerId="LiveId" clId="{1C2644F3-FE25-4668-8FA0-C1521E5AEA58}" dt="2023-05-18T05:39:58.053" v="272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Z LP" userId="9d5c3e3fb88d54d8" providerId="LiveId" clId="{1C2644F3-FE25-4668-8FA0-C1521E5AEA58}" dt="2023-05-18T05:39:58.053" v="272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Z LP" userId="9d5c3e3fb88d54d8" providerId="LiveId" clId="{1C2644F3-FE25-4668-8FA0-C1521E5AEA58}" dt="2023-05-18T05:39:58.053" v="272" actId="478"/>
          <ac:spMkLst>
            <pc:docMk/>
            <pc:sldMk cId="0" sldId="261"/>
            <ac:spMk id="17" creationId="{00000000-0000-0000-0000-000000000000}"/>
          </ac:spMkLst>
        </pc:spChg>
        <pc:grpChg chg="del">
          <ac:chgData name="Z LP" userId="9d5c3e3fb88d54d8" providerId="LiveId" clId="{1C2644F3-FE25-4668-8FA0-C1521E5AEA58}" dt="2023-05-18T05:39:58.053" v="272" actId="478"/>
          <ac:grpSpMkLst>
            <pc:docMk/>
            <pc:sldMk cId="0" sldId="261"/>
            <ac:grpSpMk id="5" creationId="{00000000-0000-0000-0000-000000000000}"/>
          </ac:grpSpMkLst>
        </pc:grpChg>
        <pc:graphicFrameChg chg="mod modGraphic">
          <ac:chgData name="Z LP" userId="9d5c3e3fb88d54d8" providerId="LiveId" clId="{1C2644F3-FE25-4668-8FA0-C1521E5AEA58}" dt="2023-05-25T06:15:01.395" v="716" actId="1076"/>
          <ac:graphicFrameMkLst>
            <pc:docMk/>
            <pc:sldMk cId="0" sldId="261"/>
            <ac:graphicFrameMk id="18" creationId="{00000000-0000-0000-0000-000000000000}"/>
          </ac:graphicFrameMkLst>
        </pc:graphicFrameChg>
        <pc:picChg chg="add mod">
          <ac:chgData name="Z LP" userId="9d5c3e3fb88d54d8" providerId="LiveId" clId="{1C2644F3-FE25-4668-8FA0-C1521E5AEA58}" dt="2023-05-25T06:14:49.168" v="712" actId="1076"/>
          <ac:picMkLst>
            <pc:docMk/>
            <pc:sldMk cId="0" sldId="261"/>
            <ac:picMk id="20" creationId="{75DC773C-0FB3-C240-90D2-8F5D75F1006C}"/>
          </ac:picMkLst>
        </pc:picChg>
        <pc:picChg chg="add mod">
          <ac:chgData name="Z LP" userId="9d5c3e3fb88d54d8" providerId="LiveId" clId="{1C2644F3-FE25-4668-8FA0-C1521E5AEA58}" dt="2023-05-25T06:15:05.573" v="718" actId="1076"/>
          <ac:picMkLst>
            <pc:docMk/>
            <pc:sldMk cId="0" sldId="261"/>
            <ac:picMk id="22" creationId="{B2BA7ACD-AE8B-F74F-BF1B-4C9D266841B5}"/>
          </ac:picMkLst>
        </pc:picChg>
        <pc:picChg chg="add mod">
          <ac:chgData name="Z LP" userId="9d5c3e3fb88d54d8" providerId="LiveId" clId="{1C2644F3-FE25-4668-8FA0-C1521E5AEA58}" dt="2023-05-25T06:16:17.950" v="754" actId="1076"/>
          <ac:picMkLst>
            <pc:docMk/>
            <pc:sldMk cId="0" sldId="261"/>
            <ac:picMk id="24" creationId="{0B4AAAA5-A80C-E3C2-BE95-54ABF65BCD0E}"/>
          </ac:picMkLst>
        </pc:picChg>
      </pc:sldChg>
      <pc:sldChg chg="addSp delSp modSp mod modNotesTx">
        <pc:chgData name="Z LP" userId="9d5c3e3fb88d54d8" providerId="LiveId" clId="{1C2644F3-FE25-4668-8FA0-C1521E5AEA58}" dt="2023-05-25T11:13:33.704" v="849" actId="1076"/>
        <pc:sldMkLst>
          <pc:docMk/>
          <pc:sldMk cId="0" sldId="262"/>
        </pc:sldMkLst>
        <pc:spChg chg="mod">
          <ac:chgData name="Z LP" userId="9d5c3e3fb88d54d8" providerId="LiveId" clId="{1C2644F3-FE25-4668-8FA0-C1521E5AEA58}" dt="2023-05-25T11:13:33.704" v="849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Z LP" userId="9d5c3e3fb88d54d8" providerId="LiveId" clId="{1C2644F3-FE25-4668-8FA0-C1521E5AEA58}" dt="2023-05-18T05:42:28.516" v="316" actId="10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Z LP" userId="9d5c3e3fb88d54d8" providerId="LiveId" clId="{1C2644F3-FE25-4668-8FA0-C1521E5AEA58}" dt="2023-05-18T05:42:31.959" v="317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Z LP" userId="9d5c3e3fb88d54d8" providerId="LiveId" clId="{1C2644F3-FE25-4668-8FA0-C1521E5AEA58}" dt="2023-05-18T05:42:31.959" v="317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Z LP" userId="9d5c3e3fb88d54d8" providerId="LiveId" clId="{1C2644F3-FE25-4668-8FA0-C1521E5AEA58}" dt="2023-05-18T05:42:31.959" v="317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Z LP" userId="9d5c3e3fb88d54d8" providerId="LiveId" clId="{1C2644F3-FE25-4668-8FA0-C1521E5AEA58}" dt="2023-05-18T05:42:31.959" v="317" actId="478"/>
          <ac:spMkLst>
            <pc:docMk/>
            <pc:sldMk cId="0" sldId="262"/>
            <ac:spMk id="13" creationId="{00000000-0000-0000-0000-000000000000}"/>
          </ac:spMkLst>
        </pc:spChg>
        <pc:grpChg chg="del">
          <ac:chgData name="Z LP" userId="9d5c3e3fb88d54d8" providerId="LiveId" clId="{1C2644F3-FE25-4668-8FA0-C1521E5AEA58}" dt="2023-05-18T05:42:31.959" v="317" actId="478"/>
          <ac:grpSpMkLst>
            <pc:docMk/>
            <pc:sldMk cId="0" sldId="262"/>
            <ac:grpSpMk id="5" creationId="{00000000-0000-0000-0000-000000000000}"/>
          </ac:grpSpMkLst>
        </pc:grpChg>
        <pc:picChg chg="add mod">
          <ac:chgData name="Z LP" userId="9d5c3e3fb88d54d8" providerId="LiveId" clId="{1C2644F3-FE25-4668-8FA0-C1521E5AEA58}" dt="2023-05-18T05:42:49.129" v="321" actId="1076"/>
          <ac:picMkLst>
            <pc:docMk/>
            <pc:sldMk cId="0" sldId="262"/>
            <ac:picMk id="15" creationId="{475B1269-B400-D5E7-D3FC-87A86EBE46E7}"/>
          </ac:picMkLst>
        </pc:picChg>
      </pc:sldChg>
      <pc:sldChg chg="addSp delSp modSp add mod modNotesTx">
        <pc:chgData name="Z LP" userId="9d5c3e3fb88d54d8" providerId="LiveId" clId="{1C2644F3-FE25-4668-8FA0-C1521E5AEA58}" dt="2023-05-25T06:15:57.340" v="753" actId="20577"/>
        <pc:sldMkLst>
          <pc:docMk/>
          <pc:sldMk cId="754321390" sldId="263"/>
        </pc:sldMkLst>
        <pc:spChg chg="del">
          <ac:chgData name="Z LP" userId="9d5c3e3fb88d54d8" providerId="LiveId" clId="{1C2644F3-FE25-4668-8FA0-C1521E5AEA58}" dt="2023-05-25T06:04:38.498" v="592" actId="478"/>
          <ac:spMkLst>
            <pc:docMk/>
            <pc:sldMk cId="754321390" sldId="263"/>
            <ac:spMk id="4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5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6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7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8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9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0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1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2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3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5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6" creationId="{00000000-0000-0000-0000-000000000000}"/>
          </ac:spMkLst>
        </pc:spChg>
        <pc:spChg chg="del mod">
          <ac:chgData name="Z LP" userId="9d5c3e3fb88d54d8" providerId="LiveId" clId="{1C2644F3-FE25-4668-8FA0-C1521E5AEA58}" dt="2023-05-25T06:04:33.901" v="591" actId="478"/>
          <ac:spMkLst>
            <pc:docMk/>
            <pc:sldMk cId="754321390" sldId="263"/>
            <ac:spMk id="17" creationId="{00000000-0000-0000-0000-000000000000}"/>
          </ac:spMkLst>
        </pc:spChg>
        <pc:spChg chg="mod">
          <ac:chgData name="Z LP" userId="9d5c3e3fb88d54d8" providerId="LiveId" clId="{1C2644F3-FE25-4668-8FA0-C1521E5AEA58}" dt="2023-05-25T06:14:17.387" v="684" actId="1076"/>
          <ac:spMkLst>
            <pc:docMk/>
            <pc:sldMk cId="754321390" sldId="263"/>
            <ac:spMk id="36" creationId="{00000000-0000-0000-0000-000000000000}"/>
          </ac:spMkLst>
        </pc:spChg>
        <pc:spChg chg="mod">
          <ac:chgData name="Z LP" userId="9d5c3e3fb88d54d8" providerId="LiveId" clId="{1C2644F3-FE25-4668-8FA0-C1521E5AEA58}" dt="2023-05-25T06:14:17.387" v="684" actId="1076"/>
          <ac:spMkLst>
            <pc:docMk/>
            <pc:sldMk cId="754321390" sldId="263"/>
            <ac:spMk id="37" creationId="{00000000-0000-0000-0000-000000000000}"/>
          </ac:spMkLst>
        </pc:spChg>
        <pc:grpChg chg="del mod">
          <ac:chgData name="Z LP" userId="9d5c3e3fb88d54d8" providerId="LiveId" clId="{1C2644F3-FE25-4668-8FA0-C1521E5AEA58}" dt="2023-05-25T06:04:33.901" v="591" actId="478"/>
          <ac:grpSpMkLst>
            <pc:docMk/>
            <pc:sldMk cId="754321390" sldId="263"/>
            <ac:grpSpMk id="18" creationId="{00000000-0000-0000-0000-000000000000}"/>
          </ac:grpSpMkLst>
        </pc:grpChg>
        <pc:picChg chg="del mod">
          <ac:chgData name="Z LP" userId="9d5c3e3fb88d54d8" providerId="LiveId" clId="{1C2644F3-FE25-4668-8FA0-C1521E5AEA58}" dt="2023-05-25T06:04:33.901" v="591" actId="478"/>
          <ac:picMkLst>
            <pc:docMk/>
            <pc:sldMk cId="754321390" sldId="263"/>
            <ac:picMk id="3" creationId="{00000000-0000-0000-0000-000000000000}"/>
          </ac:picMkLst>
        </pc:picChg>
        <pc:picChg chg="del mod">
          <ac:chgData name="Z LP" userId="9d5c3e3fb88d54d8" providerId="LiveId" clId="{1C2644F3-FE25-4668-8FA0-C1521E5AEA58}" dt="2023-05-25T06:04:33.901" v="591" actId="478"/>
          <ac:picMkLst>
            <pc:docMk/>
            <pc:sldMk cId="754321390" sldId="263"/>
            <ac:picMk id="14" creationId="{00000000-0000-0000-0000-000000000000}"/>
          </ac:picMkLst>
        </pc:picChg>
        <pc:picChg chg="del">
          <ac:chgData name="Z LP" userId="9d5c3e3fb88d54d8" providerId="LiveId" clId="{1C2644F3-FE25-4668-8FA0-C1521E5AEA58}" dt="2023-05-25T06:03:14.870" v="582" actId="478"/>
          <ac:picMkLst>
            <pc:docMk/>
            <pc:sldMk cId="754321390" sldId="263"/>
            <ac:picMk id="21" creationId="{68DD0930-14CD-ABBD-1B59-AD84AD250790}"/>
          </ac:picMkLst>
        </pc:picChg>
        <pc:picChg chg="add mod">
          <ac:chgData name="Z LP" userId="9d5c3e3fb88d54d8" providerId="LiveId" clId="{1C2644F3-FE25-4668-8FA0-C1521E5AEA58}" dt="2023-05-25T06:06:36.123" v="604" actId="1076"/>
          <ac:picMkLst>
            <pc:docMk/>
            <pc:sldMk cId="754321390" sldId="263"/>
            <ac:picMk id="22" creationId="{D3C076BC-B83D-26D0-2009-20355640D41C}"/>
          </ac:picMkLst>
        </pc:picChg>
        <pc:picChg chg="del">
          <ac:chgData name="Z LP" userId="9d5c3e3fb88d54d8" providerId="LiveId" clId="{1C2644F3-FE25-4668-8FA0-C1521E5AEA58}" dt="2023-05-25T06:03:13.669" v="581" actId="478"/>
          <ac:picMkLst>
            <pc:docMk/>
            <pc:sldMk cId="754321390" sldId="263"/>
            <ac:picMk id="23" creationId="{A5EB2F84-6D26-ABEF-42A8-D626A3C4C64D}"/>
          </ac:picMkLst>
        </pc:picChg>
        <pc:picChg chg="add mod">
          <ac:chgData name="Z LP" userId="9d5c3e3fb88d54d8" providerId="LiveId" clId="{1C2644F3-FE25-4668-8FA0-C1521E5AEA58}" dt="2023-05-25T06:06:23.679" v="598" actId="14100"/>
          <ac:picMkLst>
            <pc:docMk/>
            <pc:sldMk cId="754321390" sldId="263"/>
            <ac:picMk id="25" creationId="{DE8A0813-7577-F43A-D8CA-77EF3D04580B}"/>
          </ac:picMkLst>
        </pc:picChg>
        <pc:picChg chg="del">
          <ac:chgData name="Z LP" userId="9d5c3e3fb88d54d8" providerId="LiveId" clId="{1C2644F3-FE25-4668-8FA0-C1521E5AEA58}" dt="2023-05-25T06:03:49.687" v="583" actId="478"/>
          <ac:picMkLst>
            <pc:docMk/>
            <pc:sldMk cId="754321390" sldId="263"/>
            <ac:picMk id="40" creationId="{67E94942-6487-5AF6-068F-4A2BB72F73C0}"/>
          </ac:picMkLst>
        </pc:picChg>
      </pc:sldChg>
      <pc:sldChg chg="modSp add mod">
        <pc:chgData name="Z LP" userId="9d5c3e3fb88d54d8" providerId="LiveId" clId="{1C2644F3-FE25-4668-8FA0-C1521E5AEA58}" dt="2023-05-25T06:21:09.600" v="835" actId="1076"/>
        <pc:sldMkLst>
          <pc:docMk/>
          <pc:sldMk cId="0" sldId="267"/>
        </pc:sldMkLst>
        <pc:spChg chg="mod">
          <ac:chgData name="Z LP" userId="9d5c3e3fb88d54d8" providerId="LiveId" clId="{1C2644F3-FE25-4668-8FA0-C1521E5AEA58}" dt="2023-05-25T06:21:09.600" v="835" actId="1076"/>
          <ac:spMkLst>
            <pc:docMk/>
            <pc:sldMk cId="0" sldId="267"/>
            <ac:spMk id="3" creationId="{51E8C92D-B794-5D8D-DCA8-D27414AE74EE}"/>
          </ac:spMkLst>
        </pc:spChg>
        <pc:spChg chg="mod">
          <ac:chgData name="Z LP" userId="9d5c3e3fb88d54d8" providerId="LiveId" clId="{1C2644F3-FE25-4668-8FA0-C1521E5AEA58}" dt="2023-05-25T06:19:58.811" v="784" actId="1076"/>
          <ac:spMkLst>
            <pc:docMk/>
            <pc:sldMk cId="0" sldId="267"/>
            <ac:spMk id="26" creationId="{00000000-0000-0000-0000-000000000000}"/>
          </ac:spMkLst>
        </pc:spChg>
        <pc:spChg chg="mod">
          <ac:chgData name="Z LP" userId="9d5c3e3fb88d54d8" providerId="LiveId" clId="{1C2644F3-FE25-4668-8FA0-C1521E5AEA58}" dt="2023-05-25T06:20:34.990" v="834" actId="1076"/>
          <ac:spMkLst>
            <pc:docMk/>
            <pc:sldMk cId="0" sldId="267"/>
            <ac:spMk id="27" creationId="{00000000-0000-0000-0000-000000000000}"/>
          </ac:spMkLst>
        </pc:spChg>
      </pc:sldChg>
      <pc:sldChg chg="addSp delSp modSp add mod ord">
        <pc:chgData name="Z LP" userId="9d5c3e3fb88d54d8" providerId="LiveId" clId="{1C2644F3-FE25-4668-8FA0-C1521E5AEA58}" dt="2023-05-25T11:37:31.802" v="1068" actId="1076"/>
        <pc:sldMkLst>
          <pc:docMk/>
          <pc:sldMk cId="1651365192" sldId="268"/>
        </pc:sldMkLst>
        <pc:spChg chg="add mod">
          <ac:chgData name="Z LP" userId="9d5c3e3fb88d54d8" providerId="LiveId" clId="{1C2644F3-FE25-4668-8FA0-C1521E5AEA58}" dt="2023-05-25T11:37:31.802" v="1068" actId="1076"/>
          <ac:spMkLst>
            <pc:docMk/>
            <pc:sldMk cId="1651365192" sldId="268"/>
            <ac:spMk id="20" creationId="{06D8BEA5-E83F-CA33-5FBD-6893CAFCA8BE}"/>
          </ac:spMkLst>
        </pc:spChg>
        <pc:spChg chg="add mod">
          <ac:chgData name="Z LP" userId="9d5c3e3fb88d54d8" providerId="LiveId" clId="{1C2644F3-FE25-4668-8FA0-C1521E5AEA58}" dt="2023-05-25T11:37:31.802" v="1068" actId="1076"/>
          <ac:spMkLst>
            <pc:docMk/>
            <pc:sldMk cId="1651365192" sldId="268"/>
            <ac:spMk id="22" creationId="{A58265D0-8E20-6C20-4B8D-430D71D8A2D3}"/>
          </ac:spMkLst>
        </pc:spChg>
        <pc:spChg chg="add mod">
          <ac:chgData name="Z LP" userId="9d5c3e3fb88d54d8" providerId="LiveId" clId="{1C2644F3-FE25-4668-8FA0-C1521E5AEA58}" dt="2023-05-25T11:37:31.802" v="1068" actId="1076"/>
          <ac:spMkLst>
            <pc:docMk/>
            <pc:sldMk cId="1651365192" sldId="268"/>
            <ac:spMk id="23" creationId="{97B1CF1C-8249-5B8F-9F4D-724BA580CF62}"/>
          </ac:spMkLst>
        </pc:spChg>
        <pc:spChg chg="add mod">
          <ac:chgData name="Z LP" userId="9d5c3e3fb88d54d8" providerId="LiveId" clId="{1C2644F3-FE25-4668-8FA0-C1521E5AEA58}" dt="2023-05-25T11:37:31.802" v="1068" actId="1076"/>
          <ac:spMkLst>
            <pc:docMk/>
            <pc:sldMk cId="1651365192" sldId="268"/>
            <ac:spMk id="26" creationId="{F0A2ECE8-CA7B-214F-B8FF-AFB66A5F391C}"/>
          </ac:spMkLst>
        </pc:spChg>
        <pc:spChg chg="add mod">
          <ac:chgData name="Z LP" userId="9d5c3e3fb88d54d8" providerId="LiveId" clId="{1C2644F3-FE25-4668-8FA0-C1521E5AEA58}" dt="2023-05-25T11:36:16.052" v="1055" actId="1076"/>
          <ac:spMkLst>
            <pc:docMk/>
            <pc:sldMk cId="1651365192" sldId="268"/>
            <ac:spMk id="34" creationId="{35614173-C994-D31D-F395-1BE21E10DA28}"/>
          </ac:spMkLst>
        </pc:spChg>
        <pc:spChg chg="add mod">
          <ac:chgData name="Z LP" userId="9d5c3e3fb88d54d8" providerId="LiveId" clId="{1C2644F3-FE25-4668-8FA0-C1521E5AEA58}" dt="2023-05-25T11:36:16.052" v="1055" actId="1076"/>
          <ac:spMkLst>
            <pc:docMk/>
            <pc:sldMk cId="1651365192" sldId="268"/>
            <ac:spMk id="35" creationId="{403EE7AA-7E71-7934-E13F-95A7E156295D}"/>
          </ac:spMkLst>
        </pc:spChg>
        <pc:spChg chg="add mod">
          <ac:chgData name="Z LP" userId="9d5c3e3fb88d54d8" providerId="LiveId" clId="{1C2644F3-FE25-4668-8FA0-C1521E5AEA58}" dt="2023-05-25T11:37:31.802" v="1068" actId="1076"/>
          <ac:spMkLst>
            <pc:docMk/>
            <pc:sldMk cId="1651365192" sldId="268"/>
            <ac:spMk id="38" creationId="{D77A5985-1C6B-B12D-6448-1013180D532A}"/>
          </ac:spMkLst>
        </pc:spChg>
        <pc:picChg chg="add mod">
          <ac:chgData name="Z LP" userId="9d5c3e3fb88d54d8" providerId="LiveId" clId="{1C2644F3-FE25-4668-8FA0-C1521E5AEA58}" dt="2023-05-25T11:37:31.802" v="1068" actId="1076"/>
          <ac:picMkLst>
            <pc:docMk/>
            <pc:sldMk cId="1651365192" sldId="268"/>
            <ac:picMk id="18" creationId="{E7F1C28C-3ED8-4C6B-8836-4D27CDEC8352}"/>
          </ac:picMkLst>
        </pc:picChg>
        <pc:picChg chg="del mod">
          <ac:chgData name="Z LP" userId="9d5c3e3fb88d54d8" providerId="LiveId" clId="{1C2644F3-FE25-4668-8FA0-C1521E5AEA58}" dt="2023-05-25T11:18:39.499" v="857" actId="478"/>
          <ac:picMkLst>
            <pc:docMk/>
            <pc:sldMk cId="1651365192" sldId="268"/>
            <ac:picMk id="21" creationId="{7D5AD079-2375-C09A-7BB2-1B923386BCFF}"/>
          </ac:picMkLst>
        </pc:picChg>
        <pc:picChg chg="add mod">
          <ac:chgData name="Z LP" userId="9d5c3e3fb88d54d8" providerId="LiveId" clId="{1C2644F3-FE25-4668-8FA0-C1521E5AEA58}" dt="2023-05-25T11:36:16.052" v="1055" actId="1076"/>
          <ac:picMkLst>
            <pc:docMk/>
            <pc:sldMk cId="1651365192" sldId="268"/>
            <ac:picMk id="25" creationId="{AC51AA3B-D019-9459-94E4-7647D32384E2}"/>
          </ac:picMkLst>
        </pc:picChg>
        <pc:picChg chg="add del mod">
          <ac:chgData name="Z LP" userId="9d5c3e3fb88d54d8" providerId="LiveId" clId="{1C2644F3-FE25-4668-8FA0-C1521E5AEA58}" dt="2023-05-25T11:28:23.815" v="985" actId="478"/>
          <ac:picMkLst>
            <pc:docMk/>
            <pc:sldMk cId="1651365192" sldId="268"/>
            <ac:picMk id="28" creationId="{5B2DEC6E-3D14-6C72-8FEA-E28589843CF8}"/>
          </ac:picMkLst>
        </pc:picChg>
        <pc:picChg chg="add mod">
          <ac:chgData name="Z LP" userId="9d5c3e3fb88d54d8" providerId="LiveId" clId="{1C2644F3-FE25-4668-8FA0-C1521E5AEA58}" dt="2023-05-25T11:37:31.802" v="1068" actId="1076"/>
          <ac:picMkLst>
            <pc:docMk/>
            <pc:sldMk cId="1651365192" sldId="268"/>
            <ac:picMk id="37" creationId="{FD1CBA6D-F8AC-3147-00C5-1F0F427F3E51}"/>
          </ac:picMkLst>
        </pc:picChg>
        <pc:cxnChg chg="add mod">
          <ac:chgData name="Z LP" userId="9d5c3e3fb88d54d8" providerId="LiveId" clId="{1C2644F3-FE25-4668-8FA0-C1521E5AEA58}" dt="2023-05-25T11:37:31.802" v="1068" actId="1076"/>
          <ac:cxnSpMkLst>
            <pc:docMk/>
            <pc:sldMk cId="1651365192" sldId="268"/>
            <ac:cxnSpMk id="30" creationId="{E4F03B20-F98E-F451-FCD3-2D0BA3E891F3}"/>
          </ac:cxnSpMkLst>
        </pc:cxnChg>
      </pc:sldChg>
    </pc:docChg>
  </pc:docChgLst>
  <pc:docChgLst>
    <pc:chgData name="LP Z" userId="9d5c3e3fb88d54d8" providerId="LiveId" clId="{487E132A-5901-4AAC-BB92-B13AB9C97ECF}"/>
    <pc:docChg chg="custSel modSld modMainMaster">
      <pc:chgData name="LP Z" userId="9d5c3e3fb88d54d8" providerId="LiveId" clId="{487E132A-5901-4AAC-BB92-B13AB9C97ECF}" dt="2023-04-27T05:07:29.114" v="14" actId="478"/>
      <pc:docMkLst>
        <pc:docMk/>
      </pc:docMkLst>
      <pc:sldChg chg="delSp modSp mod">
        <pc:chgData name="LP Z" userId="9d5c3e3fb88d54d8" providerId="LiveId" clId="{487E132A-5901-4AAC-BB92-B13AB9C97ECF}" dt="2023-04-27T05:07:29.114" v="14" actId="478"/>
        <pc:sldMkLst>
          <pc:docMk/>
          <pc:sldMk cId="0" sldId="256"/>
        </pc:sldMkLst>
        <pc:spChg chg="mod">
          <ac:chgData name="LP Z" userId="9d5c3e3fb88d54d8" providerId="LiveId" clId="{487E132A-5901-4AAC-BB92-B13AB9C97ECF}" dt="2023-04-27T05:07:27.314" v="13" actId="1076"/>
          <ac:spMkLst>
            <pc:docMk/>
            <pc:sldMk cId="0" sldId="256"/>
            <ac:spMk id="6" creationId="{00000000-0000-0000-0000-000000000000}"/>
          </ac:spMkLst>
        </pc:spChg>
        <pc:spChg chg="del">
          <ac:chgData name="LP Z" userId="9d5c3e3fb88d54d8" providerId="LiveId" clId="{487E132A-5901-4AAC-BB92-B13AB9C97ECF}" dt="2023-04-27T05:07:29.114" v="14" actId="478"/>
          <ac:spMkLst>
            <pc:docMk/>
            <pc:sldMk cId="0" sldId="256"/>
            <ac:spMk id="7" creationId="{00000000-0000-0000-0000-000000000000}"/>
          </ac:spMkLst>
        </pc:spChg>
        <pc:grpChg chg="del mod">
          <ac:chgData name="LP Z" userId="9d5c3e3fb88d54d8" providerId="LiveId" clId="{487E132A-5901-4AAC-BB92-B13AB9C97ECF}" dt="2023-04-27T05:07:20.660" v="12" actId="478"/>
          <ac:grpSpMkLst>
            <pc:docMk/>
            <pc:sldMk cId="0" sldId="256"/>
            <ac:grpSpMk id="2" creationId="{00000000-0000-0000-0000-000000000000}"/>
          </ac:grpSpMkLst>
        </pc:grpChg>
      </pc:sldChg>
      <pc:sldMasterChg chg="delSp modSp mod modSldLayout">
        <pc:chgData name="LP Z" userId="9d5c3e3fb88d54d8" providerId="LiveId" clId="{487E132A-5901-4AAC-BB92-B13AB9C97ECF}" dt="2023-04-27T05:07:13.488" v="8" actId="207"/>
        <pc:sldMasterMkLst>
          <pc:docMk/>
          <pc:sldMasterMk cId="0" sldId="2147483648"/>
        </pc:sldMasterMkLst>
        <pc:spChg chg="mod">
          <ac:chgData name="LP Z" userId="9d5c3e3fb88d54d8" providerId="LiveId" clId="{487E132A-5901-4AAC-BB92-B13AB9C97ECF}" dt="2023-04-27T05:07:03.764" v="5" actId="207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LP Z" userId="9d5c3e3fb88d54d8" providerId="LiveId" clId="{487E132A-5901-4AAC-BB92-B13AB9C97ECF}" dt="2023-04-27T05:07:01.531" v="4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LP Z" userId="9d5c3e3fb88d54d8" providerId="LiveId" clId="{487E132A-5901-4AAC-BB92-B13AB9C97ECF}" dt="2023-04-27T05:06:56.428" v="0" actId="478"/>
          <ac:spMkLst>
            <pc:docMk/>
            <pc:sldMasterMk cId="0" sldId="2147483648"/>
            <ac:spMk id="25" creationId="{00000000-0000-0000-0000-000000000000}"/>
          </ac:spMkLst>
        </pc:spChg>
        <pc:picChg chg="del">
          <ac:chgData name="LP Z" userId="9d5c3e3fb88d54d8" providerId="LiveId" clId="{487E132A-5901-4AAC-BB92-B13AB9C97ECF}" dt="2023-04-27T05:07:01.531" v="4" actId="478"/>
          <ac:picMkLst>
            <pc:docMk/>
            <pc:sldMasterMk cId="0" sldId="2147483648"/>
            <ac:picMk id="16" creationId="{00000000-0000-0000-0000-000000000000}"/>
          </ac:picMkLst>
        </pc:picChg>
        <pc:picChg chg="del">
          <ac:chgData name="LP Z" userId="9d5c3e3fb88d54d8" providerId="LiveId" clId="{487E132A-5901-4AAC-BB92-B13AB9C97ECF}" dt="2023-04-27T05:07:00.103" v="3" actId="478"/>
          <ac:picMkLst>
            <pc:docMk/>
            <pc:sldMasterMk cId="0" sldId="2147483648"/>
            <ac:picMk id="18" creationId="{00000000-0000-0000-0000-000000000000}"/>
          </ac:picMkLst>
        </pc:picChg>
        <pc:picChg chg="del">
          <ac:chgData name="LP Z" userId="9d5c3e3fb88d54d8" providerId="LiveId" clId="{487E132A-5901-4AAC-BB92-B13AB9C97ECF}" dt="2023-04-27T05:07:00.103" v="3" actId="478"/>
          <ac:picMkLst>
            <pc:docMk/>
            <pc:sldMasterMk cId="0" sldId="2147483648"/>
            <ac:picMk id="19" creationId="{00000000-0000-0000-0000-000000000000}"/>
          </ac:picMkLst>
        </pc:picChg>
        <pc:picChg chg="del">
          <ac:chgData name="LP Z" userId="9d5c3e3fb88d54d8" providerId="LiveId" clId="{487E132A-5901-4AAC-BB92-B13AB9C97ECF}" dt="2023-04-27T05:07:00.103" v="3" actId="478"/>
          <ac:picMkLst>
            <pc:docMk/>
            <pc:sldMasterMk cId="0" sldId="2147483648"/>
            <ac:picMk id="20" creationId="{00000000-0000-0000-0000-000000000000}"/>
          </ac:picMkLst>
        </pc:picChg>
        <pc:picChg chg="del">
          <ac:chgData name="LP Z" userId="9d5c3e3fb88d54d8" providerId="LiveId" clId="{487E132A-5901-4AAC-BB92-B13AB9C97ECF}" dt="2023-04-27T05:07:00.103" v="3" actId="478"/>
          <ac:picMkLst>
            <pc:docMk/>
            <pc:sldMasterMk cId="0" sldId="2147483648"/>
            <ac:picMk id="21" creationId="{00000000-0000-0000-0000-000000000000}"/>
          </ac:picMkLst>
        </pc:picChg>
        <pc:picChg chg="del">
          <ac:chgData name="LP Z" userId="9d5c3e3fb88d54d8" providerId="LiveId" clId="{487E132A-5901-4AAC-BB92-B13AB9C97ECF}" dt="2023-04-27T05:06:58.016" v="2" actId="478"/>
          <ac:picMkLst>
            <pc:docMk/>
            <pc:sldMasterMk cId="0" sldId="2147483648"/>
            <ac:picMk id="22" creationId="{00000000-0000-0000-0000-000000000000}"/>
          </ac:picMkLst>
        </pc:picChg>
        <pc:picChg chg="del">
          <ac:chgData name="LP Z" userId="9d5c3e3fb88d54d8" providerId="LiveId" clId="{487E132A-5901-4AAC-BB92-B13AB9C97ECF}" dt="2023-04-27T05:06:56.962" v="1" actId="478"/>
          <ac:picMkLst>
            <pc:docMk/>
            <pc:sldMasterMk cId="0" sldId="2147483648"/>
            <ac:picMk id="23" creationId="{00000000-0000-0000-0000-000000000000}"/>
          </ac:picMkLst>
        </pc:picChg>
        <pc:picChg chg="del">
          <ac:chgData name="LP Z" userId="9d5c3e3fb88d54d8" providerId="LiveId" clId="{487E132A-5901-4AAC-BB92-B13AB9C97ECF}" dt="2023-04-27T05:06:56.428" v="0" actId="478"/>
          <ac:picMkLst>
            <pc:docMk/>
            <pc:sldMasterMk cId="0" sldId="2147483648"/>
            <ac:picMk id="24" creationId="{00000000-0000-0000-0000-000000000000}"/>
          </ac:picMkLst>
        </pc:picChg>
        <pc:picChg chg="del">
          <ac:chgData name="LP Z" userId="9d5c3e3fb88d54d8" providerId="LiveId" clId="{487E132A-5901-4AAC-BB92-B13AB9C97ECF}" dt="2023-04-27T05:06:56.428" v="0" actId="478"/>
          <ac:picMkLst>
            <pc:docMk/>
            <pc:sldMasterMk cId="0" sldId="2147483648"/>
            <ac:picMk id="26" creationId="{00000000-0000-0000-0000-000000000000}"/>
          </ac:picMkLst>
        </pc:picChg>
        <pc:sldLayoutChg chg="modSp">
          <pc:chgData name="LP Z" userId="9d5c3e3fb88d54d8" providerId="LiveId" clId="{487E132A-5901-4AAC-BB92-B13AB9C97ECF}" dt="2023-04-27T05:07:07.447" v="6" actId="207"/>
          <pc:sldLayoutMkLst>
            <pc:docMk/>
            <pc:sldMasterMk cId="0" sldId="2147483648"/>
            <pc:sldLayoutMk cId="0" sldId="2147483662"/>
          </pc:sldLayoutMkLst>
          <pc:spChg chg="mod">
            <ac:chgData name="LP Z" userId="9d5c3e3fb88d54d8" providerId="LiveId" clId="{487E132A-5901-4AAC-BB92-B13AB9C97ECF}" dt="2023-04-27T05:07:07.447" v="6" actId="207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LP Z" userId="9d5c3e3fb88d54d8" providerId="LiveId" clId="{487E132A-5901-4AAC-BB92-B13AB9C97ECF}" dt="2023-04-27T05:07:10.477" v="7" actId="207"/>
          <pc:sldLayoutMkLst>
            <pc:docMk/>
            <pc:sldMasterMk cId="0" sldId="2147483648"/>
            <pc:sldLayoutMk cId="0" sldId="2147483663"/>
          </pc:sldLayoutMkLst>
          <pc:spChg chg="mod">
            <ac:chgData name="LP Z" userId="9d5c3e3fb88d54d8" providerId="LiveId" clId="{487E132A-5901-4AAC-BB92-B13AB9C97ECF}" dt="2023-04-27T05:07:10.477" v="7" actId="207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  <pc:sldLayoutChg chg="modSp">
          <pc:chgData name="LP Z" userId="9d5c3e3fb88d54d8" providerId="LiveId" clId="{487E132A-5901-4AAC-BB92-B13AB9C97ECF}" dt="2023-04-27T05:07:13.488" v="8" actId="207"/>
          <pc:sldLayoutMkLst>
            <pc:docMk/>
            <pc:sldMasterMk cId="0" sldId="2147483648"/>
            <pc:sldLayoutMk cId="0" sldId="2147483664"/>
          </pc:sldLayoutMkLst>
          <pc:spChg chg="mod">
            <ac:chgData name="LP Z" userId="9d5c3e3fb88d54d8" providerId="LiveId" clId="{487E132A-5901-4AAC-BB92-B13AB9C97ECF}" dt="2023-04-27T05:07:13.488" v="8" actId="207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EBB3-AB8C-4001-AFD5-9BC7F7EDFE36}" type="datetimeFigureOut">
              <a:rPr lang="zh-CN" altLang="en-US" smtClean="0"/>
              <a:t>2024-05-27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E08C7-02C0-46BA-BE56-1CEA5ABB1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之前：</a:t>
            </a:r>
            <a:r>
              <a:rPr lang="en-US" altLang="zh-CN" dirty="0"/>
              <a:t>PTL</a:t>
            </a:r>
            <a:r>
              <a:rPr lang="zh-CN" altLang="en-US" dirty="0"/>
              <a:t>的思想以及如何实现，与静态</a:t>
            </a:r>
            <a:r>
              <a:rPr lang="en-US" altLang="zh-CN" dirty="0"/>
              <a:t>CMOS</a:t>
            </a:r>
            <a:r>
              <a:rPr lang="zh-CN" altLang="en-US" dirty="0"/>
              <a:t>比较，有优势，也有缺陷</a:t>
            </a:r>
          </a:p>
          <a:p>
            <a:r>
              <a:rPr lang="zh-CN" altLang="en-US" dirty="0"/>
              <a:t>以例子对之前的知识进行巩固，并学习如何分析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首要：确定逻辑功能，先得到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可以发现</a:t>
            </a:r>
            <a:r>
              <a:rPr lang="en-US" altLang="zh-CN" dirty="0"/>
              <a:t>C</a:t>
            </a:r>
            <a:r>
              <a:rPr lang="zh-CN" altLang="en-US" dirty="0"/>
              <a:t>是作为控制信号，因此很快能够得到表达式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动态功耗评估</a:t>
            </a:r>
            <a:endParaRPr lang="en-US" altLang="zh-CN" dirty="0"/>
          </a:p>
          <a:p>
            <a:r>
              <a:rPr lang="zh-CN" altLang="en-US" dirty="0"/>
              <a:t>第一级：可以快速写出，</a:t>
            </a:r>
            <a:endParaRPr lang="en-US" altLang="zh-CN" dirty="0"/>
          </a:p>
          <a:p>
            <a:r>
              <a:rPr lang="zh-CN" altLang="en-US" dirty="0"/>
              <a:t>第二级：不能</a:t>
            </a:r>
            <a:r>
              <a:rPr lang="en-US" altLang="zh-CN" dirty="0"/>
              <a:t>swing</a:t>
            </a:r>
            <a:r>
              <a:rPr lang="zh-CN" altLang="en-US" dirty="0"/>
              <a:t>到</a:t>
            </a:r>
            <a:r>
              <a:rPr lang="en-US" altLang="zh-CN" dirty="0"/>
              <a:t>VDD</a:t>
            </a:r>
            <a:r>
              <a:rPr lang="zh-CN" altLang="en-US" dirty="0"/>
              <a:t>，因此为</a:t>
            </a:r>
            <a:r>
              <a:rPr lang="en-US" altLang="zh-CN" dirty="0"/>
              <a:t>VOH-VOL</a:t>
            </a:r>
            <a:r>
              <a:rPr lang="zh-CN" altLang="en-US" dirty="0"/>
              <a:t>（</a:t>
            </a:r>
            <a:r>
              <a:rPr lang="en-US" altLang="zh-CN" dirty="0"/>
              <a:t>out-high</a:t>
            </a:r>
            <a:r>
              <a:rPr lang="zh-CN" altLang="en-US" dirty="0"/>
              <a:t>，</a:t>
            </a:r>
            <a:r>
              <a:rPr lang="en-US" altLang="zh-CN" dirty="0"/>
              <a:t>out-low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因为不是从</a:t>
            </a:r>
            <a:r>
              <a:rPr lang="en-US" altLang="zh-CN" dirty="0"/>
              <a:t>0-VDD</a:t>
            </a:r>
            <a:r>
              <a:rPr lang="zh-CN" altLang="en-US" dirty="0"/>
              <a:t>，因此要判断出每个输入对应的输出电压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8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都用绝对值表示</a:t>
            </a:r>
            <a:endParaRPr lang="en-US" altLang="zh-CN" dirty="0"/>
          </a:p>
          <a:p>
            <a:r>
              <a:rPr lang="zh-CN" altLang="en-US" dirty="0"/>
              <a:t>需要确定最后每一个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output</a:t>
            </a:r>
            <a:r>
              <a:rPr lang="zh-CN" altLang="en-US" dirty="0"/>
              <a:t>的具体电压值是多少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9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都用绝对值表示</a:t>
            </a:r>
            <a:endParaRPr lang="en-US" altLang="zh-CN" dirty="0"/>
          </a:p>
          <a:p>
            <a:r>
              <a:rPr lang="zh-CN" altLang="en-US" dirty="0"/>
              <a:t>需要确定最后每一个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output</a:t>
            </a:r>
            <a:r>
              <a:rPr lang="zh-CN" altLang="en-US" dirty="0"/>
              <a:t>的具体电压值是多少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M1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，前后电阻均分，可以先给晶体管分配</a:t>
            </a:r>
            <a:r>
              <a:rPr lang="en-US" altLang="zh-CN" dirty="0"/>
              <a:t>size</a:t>
            </a:r>
            <a:r>
              <a:rPr lang="zh-CN" altLang="en-US" dirty="0"/>
              <a:t>，而后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都可确定。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worse case</a:t>
            </a:r>
            <a:r>
              <a:rPr lang="zh-CN" altLang="en-US" dirty="0"/>
              <a:t>，需要保证路径可以接到</a:t>
            </a:r>
            <a:r>
              <a:rPr lang="en-US" altLang="zh-CN" dirty="0"/>
              <a:t>VDD</a:t>
            </a:r>
            <a:r>
              <a:rPr lang="zh-CN" altLang="en-US" dirty="0"/>
              <a:t>或者</a:t>
            </a:r>
            <a:r>
              <a:rPr lang="en-US" altLang="zh-CN" dirty="0"/>
              <a:t>GND</a:t>
            </a:r>
          </a:p>
          <a:p>
            <a:r>
              <a:rPr lang="zh-CN" altLang="en-US" dirty="0"/>
              <a:t>分析较为复杂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9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更换后摆幅可以达到</a:t>
            </a:r>
            <a:r>
              <a:rPr lang="en-US" altLang="zh-CN" dirty="0"/>
              <a:t>0-VDD</a:t>
            </a:r>
          </a:p>
          <a:p>
            <a:r>
              <a:rPr lang="zh-CN" altLang="en-US" dirty="0"/>
              <a:t>虽然增加了晶体管数，但是使得电路的分析更加简单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5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从传播延时的定义出发一般将其视为一级的电路。</a:t>
            </a:r>
            <a:endParaRPr lang="en-US" altLang="zh-CN" dirty="0"/>
          </a:p>
          <a:p>
            <a:r>
              <a:rPr lang="zh-CN" altLang="en-US" dirty="0"/>
              <a:t>作为一级电路时的问题：充电时，</a:t>
            </a:r>
            <a:r>
              <a:rPr lang="en-US" altLang="zh-CN" dirty="0"/>
              <a:t>V(Y)</a:t>
            </a:r>
            <a:r>
              <a:rPr lang="zh-CN" altLang="en-US" dirty="0"/>
              <a:t>未知</a:t>
            </a:r>
            <a:endParaRPr lang="en-US" altLang="zh-CN" dirty="0"/>
          </a:p>
          <a:p>
            <a:r>
              <a:rPr lang="zh-CN" altLang="en-US" dirty="0"/>
              <a:t>误差，</a:t>
            </a:r>
            <a:r>
              <a:rPr lang="en-US" altLang="zh-CN" dirty="0"/>
              <a:t>Y</a:t>
            </a:r>
            <a:r>
              <a:rPr lang="zh-CN" altLang="en-US" dirty="0"/>
              <a:t>的电容被忽略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8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TG</a:t>
            </a:r>
            <a:r>
              <a:rPr lang="zh-CN" altLang="en-US" dirty="0"/>
              <a:t>本身不能作为一级，因此分析误差较大</a:t>
            </a:r>
            <a:endParaRPr lang="en-US" altLang="zh-CN" dirty="0"/>
          </a:p>
          <a:p>
            <a:r>
              <a:rPr lang="zh-CN" altLang="en-US" dirty="0"/>
              <a:t>将其单独当做一级进行</a:t>
            </a:r>
            <a:r>
              <a:rPr lang="en-US" altLang="zh-CN" dirty="0"/>
              <a:t>logic effort</a:t>
            </a:r>
            <a:r>
              <a:rPr lang="zh-CN" altLang="en-US" dirty="0"/>
              <a:t>等方法进行分析，则中间电容会被忽略。因此误差会较大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08C7-02C0-46BA-BE56-1CEA5ABB17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4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216" y="177800"/>
            <a:ext cx="8465566" cy="57404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1AFE-3A1A-49B6-A90F-3959BD6CE6E5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216" y="177800"/>
            <a:ext cx="8465566" cy="57404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F41-F8A0-43C5-9F99-ED6F74993977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9B7D-2C14-4381-B557-7C39FEE5343D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4294967295"/>
          </p:nvPr>
        </p:nvSpPr>
        <p:spPr>
          <a:xfrm>
            <a:off x="241300" y="2057400"/>
            <a:ext cx="11709399" cy="1814741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2083435" marR="5080" indent="-944880">
              <a:lnSpc>
                <a:spcPct val="110800"/>
              </a:lnSpc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Lecture</a:t>
            </a:r>
            <a:r>
              <a:rPr sz="4800" spc="2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7:</a:t>
            </a:r>
            <a:r>
              <a:rPr sz="4800" spc="1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AF50"/>
                </a:solidFill>
              </a:rPr>
              <a:t>Pass</a:t>
            </a:r>
            <a:r>
              <a:rPr sz="4800" spc="15" dirty="0">
                <a:solidFill>
                  <a:srgbClr val="00AF50"/>
                </a:solidFill>
              </a:rPr>
              <a:t> </a:t>
            </a:r>
            <a:r>
              <a:rPr sz="4800" spc="-30" dirty="0">
                <a:solidFill>
                  <a:srgbClr val="00AF50"/>
                </a:solidFill>
              </a:rPr>
              <a:t>Transistor</a:t>
            </a:r>
            <a:r>
              <a:rPr sz="4800" spc="20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Logic </a:t>
            </a:r>
            <a:r>
              <a:rPr sz="4800" spc="-1320" dirty="0">
                <a:solidFill>
                  <a:srgbClr val="00AF50"/>
                </a:solidFill>
              </a:rPr>
              <a:t> </a:t>
            </a:r>
            <a:r>
              <a:rPr sz="4800" spc="-5" dirty="0">
                <a:solidFill>
                  <a:srgbClr val="00AF50"/>
                </a:solidFill>
              </a:rPr>
              <a:t>Power </a:t>
            </a:r>
            <a:r>
              <a:rPr sz="4800" dirty="0">
                <a:solidFill>
                  <a:srgbClr val="00AF50"/>
                </a:solidFill>
              </a:rPr>
              <a:t>and</a:t>
            </a:r>
            <a:r>
              <a:rPr sz="4800" spc="20" dirty="0">
                <a:solidFill>
                  <a:srgbClr val="00AF50"/>
                </a:solidFill>
              </a:rPr>
              <a:t> </a:t>
            </a:r>
            <a:r>
              <a:rPr sz="4800" spc="-5" dirty="0">
                <a:solidFill>
                  <a:srgbClr val="00AF50"/>
                </a:solidFill>
              </a:rPr>
              <a:t>Delay</a:t>
            </a:r>
            <a:r>
              <a:rPr sz="4800" spc="-160" dirty="0">
                <a:solidFill>
                  <a:srgbClr val="00AF50"/>
                </a:solidFill>
              </a:rPr>
              <a:t> </a:t>
            </a:r>
            <a:r>
              <a:rPr sz="4800" spc="-5" dirty="0">
                <a:solidFill>
                  <a:srgbClr val="00AF50"/>
                </a:solidFill>
              </a:rPr>
              <a:t>Analysi</a:t>
            </a:r>
            <a:r>
              <a:rPr lang="en-US" sz="4800" spc="-5" dirty="0">
                <a:solidFill>
                  <a:srgbClr val="00AF50"/>
                </a:solidFill>
              </a:rPr>
              <a:t>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19AF33-CCAF-1FFD-400F-BA61030D88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973386" y="364702"/>
            <a:ext cx="624522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 of PTL/TG</a:t>
            </a:r>
            <a:r>
              <a:rPr spc="-25" dirty="0"/>
              <a:t> </a:t>
            </a:r>
            <a:r>
              <a:rPr spc="-5" dirty="0"/>
              <a:t>Circuit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241300" y="1507794"/>
            <a:ext cx="11709399" cy="4293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15945" indent="-285750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3116580" algn="l"/>
              </a:tabLst>
            </a:pPr>
            <a:r>
              <a:rPr dirty="0"/>
              <a:t>PTL/TG</a:t>
            </a:r>
            <a:r>
              <a:rPr spc="-5" dirty="0"/>
              <a:t> </a:t>
            </a:r>
            <a:r>
              <a:rPr dirty="0"/>
              <a:t>logic</a:t>
            </a:r>
            <a:r>
              <a:rPr spc="10" dirty="0"/>
              <a:t> </a:t>
            </a:r>
            <a:r>
              <a:rPr dirty="0"/>
              <a:t>gates</a:t>
            </a:r>
            <a:r>
              <a:rPr spc="5" dirty="0"/>
              <a:t> </a:t>
            </a:r>
            <a:r>
              <a:rPr dirty="0"/>
              <a:t>use S/D</a:t>
            </a:r>
            <a:r>
              <a:rPr spc="-15" dirty="0"/>
              <a:t> </a:t>
            </a:r>
            <a:r>
              <a:rPr dirty="0"/>
              <a:t>terminal</a:t>
            </a:r>
            <a:r>
              <a:rPr spc="-10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input.</a:t>
            </a:r>
          </a:p>
          <a:p>
            <a:pPr marL="3115310" marR="109220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116580" algn="l"/>
                <a:tab pos="3783965" algn="l"/>
                <a:tab pos="5057775" algn="l"/>
                <a:tab pos="5491480" algn="l"/>
                <a:tab pos="6656070" algn="l"/>
                <a:tab pos="7058025" algn="l"/>
                <a:tab pos="7491730" algn="l"/>
                <a:tab pos="8375650" algn="l"/>
                <a:tab pos="8964930" algn="l"/>
                <a:tab pos="9772650" algn="l"/>
                <a:tab pos="10626725" algn="l"/>
              </a:tabLst>
            </a:pPr>
            <a:r>
              <a:rPr dirty="0"/>
              <a:t>The	essence	</a:t>
            </a:r>
            <a:r>
              <a:rPr spc="5" dirty="0"/>
              <a:t>o</a:t>
            </a:r>
            <a:r>
              <a:rPr dirty="0"/>
              <a:t>f	PTL/</a:t>
            </a:r>
            <a:r>
              <a:rPr spc="5" dirty="0"/>
              <a:t>T</a:t>
            </a:r>
            <a:r>
              <a:rPr dirty="0"/>
              <a:t>G	is	to	make	the	</a:t>
            </a:r>
            <a:r>
              <a:rPr spc="-5" dirty="0"/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/>
              <a:t>-</a:t>
            </a:r>
            <a:r>
              <a:rPr spc="5" dirty="0"/>
              <a:t>1</a:t>
            </a:r>
            <a:r>
              <a:rPr dirty="0"/>
              <a:t>)	in</a:t>
            </a:r>
            <a:r>
              <a:rPr spc="5" dirty="0"/>
              <a:t>p</a:t>
            </a:r>
            <a:r>
              <a:rPr dirty="0"/>
              <a:t>ut	si</a:t>
            </a:r>
            <a:r>
              <a:rPr spc="5" dirty="0"/>
              <a:t>g</a:t>
            </a:r>
            <a:r>
              <a:rPr dirty="0"/>
              <a:t>nals  control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transmission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2175" baseline="24904" dirty="0"/>
              <a:t>th</a:t>
            </a:r>
            <a:r>
              <a:rPr sz="2175" spc="322" baseline="24904" dirty="0"/>
              <a:t> </a:t>
            </a:r>
            <a:r>
              <a:rPr sz="2200" dirty="0"/>
              <a:t>input.</a:t>
            </a:r>
            <a:endParaRPr sz="2200" dirty="0">
              <a:latin typeface="Arial"/>
              <a:cs typeface="Arial"/>
            </a:endParaRPr>
          </a:p>
          <a:p>
            <a:pPr marL="3115310" marR="110489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116580" algn="l"/>
              </a:tabLst>
            </a:pPr>
            <a:r>
              <a:rPr dirty="0"/>
              <a:t>PTL/TG</a:t>
            </a:r>
            <a:r>
              <a:rPr spc="200" dirty="0"/>
              <a:t> </a:t>
            </a:r>
            <a:r>
              <a:rPr spc="-5" dirty="0"/>
              <a:t>circuits</a:t>
            </a:r>
            <a:r>
              <a:rPr spc="215" dirty="0"/>
              <a:t> </a:t>
            </a:r>
            <a:r>
              <a:rPr dirty="0"/>
              <a:t>are</a:t>
            </a:r>
            <a:r>
              <a:rPr spc="204" dirty="0"/>
              <a:t> </a:t>
            </a:r>
            <a:r>
              <a:rPr spc="-5" dirty="0"/>
              <a:t>easy</a:t>
            </a:r>
            <a:r>
              <a:rPr spc="200" dirty="0"/>
              <a:t> </a:t>
            </a:r>
            <a:r>
              <a:rPr dirty="0"/>
              <a:t>to</a:t>
            </a:r>
            <a:r>
              <a:rPr spc="200" dirty="0"/>
              <a:t> </a:t>
            </a:r>
            <a:r>
              <a:rPr dirty="0"/>
              <a:t>implement,</a:t>
            </a:r>
            <a:r>
              <a:rPr spc="200" dirty="0"/>
              <a:t> </a:t>
            </a:r>
            <a:r>
              <a:rPr dirty="0"/>
              <a:t>yet</a:t>
            </a:r>
            <a:r>
              <a:rPr spc="210" dirty="0"/>
              <a:t> </a:t>
            </a:r>
            <a:r>
              <a:rPr dirty="0"/>
              <a:t>the</a:t>
            </a:r>
            <a:r>
              <a:rPr spc="215" dirty="0"/>
              <a:t> </a:t>
            </a:r>
            <a:r>
              <a:rPr dirty="0"/>
              <a:t>circuit</a:t>
            </a:r>
            <a:r>
              <a:rPr spc="200" dirty="0"/>
              <a:t> </a:t>
            </a:r>
            <a:r>
              <a:rPr dirty="0"/>
              <a:t>analysis </a:t>
            </a:r>
            <a:r>
              <a:rPr spc="-60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difficult.</a:t>
            </a:r>
          </a:p>
          <a:p>
            <a:pPr marL="3115310" marR="109855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116580" algn="l"/>
              </a:tabLst>
            </a:pPr>
            <a:r>
              <a:rPr dirty="0"/>
              <a:t>For</a:t>
            </a:r>
            <a:r>
              <a:rPr spc="180" dirty="0"/>
              <a:t> </a:t>
            </a:r>
            <a:r>
              <a:rPr dirty="0"/>
              <a:t>specific</a:t>
            </a:r>
            <a:r>
              <a:rPr spc="180" dirty="0"/>
              <a:t> </a:t>
            </a:r>
            <a:r>
              <a:rPr dirty="0"/>
              <a:t>small</a:t>
            </a:r>
            <a:r>
              <a:rPr spc="185" dirty="0"/>
              <a:t> </a:t>
            </a:r>
            <a:r>
              <a:rPr dirty="0"/>
              <a:t>fan-in</a:t>
            </a:r>
            <a:r>
              <a:rPr spc="175" dirty="0"/>
              <a:t> </a:t>
            </a:r>
            <a:r>
              <a:rPr dirty="0"/>
              <a:t>logic</a:t>
            </a:r>
            <a:r>
              <a:rPr spc="190" dirty="0"/>
              <a:t> </a:t>
            </a:r>
            <a:r>
              <a:rPr dirty="0"/>
              <a:t>gates,</a:t>
            </a:r>
            <a:r>
              <a:rPr spc="180" dirty="0"/>
              <a:t> </a:t>
            </a:r>
            <a:r>
              <a:rPr dirty="0"/>
              <a:t>including</a:t>
            </a:r>
            <a:r>
              <a:rPr spc="195" dirty="0"/>
              <a:t> </a:t>
            </a:r>
            <a:r>
              <a:rPr spc="-5" dirty="0"/>
              <a:t>XOR/XNOR</a:t>
            </a:r>
            <a:r>
              <a:rPr spc="180" dirty="0"/>
              <a:t> </a:t>
            </a:r>
            <a:r>
              <a:rPr dirty="0"/>
              <a:t>and </a:t>
            </a:r>
            <a:r>
              <a:rPr spc="-595" dirty="0"/>
              <a:t> </a:t>
            </a:r>
            <a:r>
              <a:rPr spc="-10" dirty="0"/>
              <a:t>Multiplexer,</a:t>
            </a:r>
            <a:r>
              <a:rPr spc="15" dirty="0"/>
              <a:t> </a:t>
            </a:r>
            <a:r>
              <a:rPr dirty="0"/>
              <a:t>PTL/TG</a:t>
            </a:r>
            <a:r>
              <a:rPr spc="10" dirty="0"/>
              <a:t> </a:t>
            </a:r>
            <a:r>
              <a:rPr dirty="0"/>
              <a:t>has </a:t>
            </a:r>
            <a:r>
              <a:rPr spc="-5" dirty="0"/>
              <a:t>clear</a:t>
            </a:r>
            <a:r>
              <a:rPr dirty="0"/>
              <a:t> </a:t>
            </a:r>
            <a:r>
              <a:rPr spc="-5" dirty="0"/>
              <a:t>advantage</a:t>
            </a:r>
            <a:r>
              <a:rPr spc="20" dirty="0"/>
              <a:t> </a:t>
            </a:r>
            <a:r>
              <a:rPr spc="-5" dirty="0"/>
              <a:t>than</a:t>
            </a:r>
            <a:r>
              <a:rPr spc="20" dirty="0"/>
              <a:t> </a:t>
            </a:r>
            <a:r>
              <a:rPr spc="-5" dirty="0"/>
              <a:t>static</a:t>
            </a:r>
            <a:r>
              <a:rPr spc="10" dirty="0"/>
              <a:t> </a:t>
            </a:r>
            <a:r>
              <a:rPr dirty="0"/>
              <a:t>CMOS.</a:t>
            </a:r>
          </a:p>
          <a:p>
            <a:pPr marL="3115310" marR="109855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116580" algn="l"/>
              </a:tabLst>
            </a:pPr>
            <a:r>
              <a:rPr dirty="0"/>
              <a:t>In</a:t>
            </a:r>
            <a:r>
              <a:rPr spc="60" dirty="0"/>
              <a:t> </a:t>
            </a:r>
            <a:r>
              <a:rPr dirty="0"/>
              <a:t>general,</a:t>
            </a:r>
            <a:r>
              <a:rPr spc="50" dirty="0"/>
              <a:t> </a:t>
            </a:r>
            <a:r>
              <a:rPr dirty="0"/>
              <a:t>logical</a:t>
            </a:r>
            <a:r>
              <a:rPr spc="60" dirty="0"/>
              <a:t> </a:t>
            </a:r>
            <a:r>
              <a:rPr dirty="0"/>
              <a:t>efforts</a:t>
            </a:r>
            <a:r>
              <a:rPr spc="60" dirty="0"/>
              <a:t> </a:t>
            </a:r>
            <a:r>
              <a:rPr dirty="0"/>
              <a:t>method</a:t>
            </a:r>
            <a:r>
              <a:rPr spc="65" dirty="0"/>
              <a:t> </a:t>
            </a:r>
            <a:r>
              <a:rPr dirty="0"/>
              <a:t>can</a:t>
            </a:r>
            <a:r>
              <a:rPr spc="65" dirty="0"/>
              <a:t> </a:t>
            </a:r>
            <a:r>
              <a:rPr spc="-5" dirty="0"/>
              <a:t>be</a:t>
            </a:r>
            <a:r>
              <a:rPr spc="60" dirty="0"/>
              <a:t> </a:t>
            </a:r>
            <a:r>
              <a:rPr dirty="0"/>
              <a:t>applied</a:t>
            </a:r>
            <a:r>
              <a:rPr spc="6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dirty="0"/>
              <a:t>PTL/TG,</a:t>
            </a:r>
            <a:r>
              <a:rPr spc="50" dirty="0"/>
              <a:t> </a:t>
            </a:r>
            <a:r>
              <a:rPr dirty="0"/>
              <a:t>yet </a:t>
            </a:r>
            <a:r>
              <a:rPr spc="-59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less accuracy</a:t>
            </a:r>
            <a:r>
              <a:rPr spc="5" dirty="0"/>
              <a:t> </a:t>
            </a:r>
            <a:r>
              <a:rPr spc="-5" dirty="0"/>
              <a:t>than</a:t>
            </a:r>
            <a:r>
              <a:rPr spc="15" dirty="0"/>
              <a:t> </a:t>
            </a:r>
            <a:r>
              <a:rPr spc="-5" dirty="0"/>
              <a:t>static</a:t>
            </a:r>
            <a:r>
              <a:rPr spc="10" dirty="0"/>
              <a:t> </a:t>
            </a:r>
            <a:r>
              <a:rPr dirty="0"/>
              <a:t>CMOS.</a:t>
            </a:r>
          </a:p>
          <a:p>
            <a:pPr marL="3115945" indent="-28575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116580" algn="l"/>
              </a:tabLst>
            </a:pPr>
            <a:r>
              <a:rPr dirty="0">
                <a:solidFill>
                  <a:srgbClr val="FF0000"/>
                </a:solidFill>
              </a:rPr>
              <a:t>In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real IC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design,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make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best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use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PTL/TG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static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CMOS.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5B1269-B400-D5E7-D3FC-87A86EBE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943100"/>
            <a:ext cx="2628239" cy="29718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E7CDF-47B8-C224-41A7-C6AEE081A3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95800" y="1527842"/>
            <a:ext cx="6629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Step 1: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Determine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9630"/>
              </p:ext>
            </p:extLst>
          </p:nvPr>
        </p:nvGraphicFramePr>
        <p:xfrm>
          <a:off x="5223572" y="2773119"/>
          <a:ext cx="5127435" cy="252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C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 flipV="1">
            <a:off x="7315200" y="2179429"/>
            <a:ext cx="1143000" cy="45719"/>
          </a:xfrm>
          <a:custGeom>
            <a:avLst/>
            <a:gdLst/>
            <a:ahLst/>
            <a:cxnLst/>
            <a:rect l="l" t="t" r="r" b="b"/>
            <a:pathLst>
              <a:path w="785495" h="15875">
                <a:moveTo>
                  <a:pt x="784986" y="0"/>
                </a:moveTo>
                <a:lnTo>
                  <a:pt x="0" y="0"/>
                </a:lnTo>
                <a:lnTo>
                  <a:pt x="0" y="15748"/>
                </a:lnTo>
                <a:lnTo>
                  <a:pt x="784986" y="15748"/>
                </a:lnTo>
                <a:lnTo>
                  <a:pt x="784986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3200" y="2167732"/>
            <a:ext cx="21825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32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32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32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3200" spc="-3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3200" dirty="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19090" y="5618090"/>
            <a:ext cx="3824604" cy="462280"/>
            <a:chOff x="3871721" y="5179314"/>
            <a:chExt cx="3824604" cy="462280"/>
          </a:xfrm>
        </p:grpSpPr>
        <p:sp>
          <p:nvSpPr>
            <p:cNvPr id="17" name="object 17"/>
            <p:cNvSpPr/>
            <p:nvPr/>
          </p:nvSpPr>
          <p:spPr>
            <a:xfrm>
              <a:off x="3871721" y="5179314"/>
              <a:ext cx="3824604" cy="462280"/>
            </a:xfrm>
            <a:custGeom>
              <a:avLst/>
              <a:gdLst/>
              <a:ahLst/>
              <a:cxnLst/>
              <a:rect l="l" t="t" r="r" b="b"/>
              <a:pathLst>
                <a:path w="3824604" h="462279">
                  <a:moveTo>
                    <a:pt x="382447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24478" y="461772"/>
                  </a:lnTo>
                  <a:lnTo>
                    <a:pt x="38244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81064" y="5269738"/>
              <a:ext cx="785495" cy="15875"/>
            </a:xfrm>
            <a:custGeom>
              <a:avLst/>
              <a:gdLst/>
              <a:ahLst/>
              <a:cxnLst/>
              <a:rect l="l" t="t" r="r" b="b"/>
              <a:pathLst>
                <a:path w="785495" h="15875">
                  <a:moveTo>
                    <a:pt x="784987" y="0"/>
                  </a:moveTo>
                  <a:lnTo>
                    <a:pt x="0" y="0"/>
                  </a:lnTo>
                  <a:lnTo>
                    <a:pt x="0" y="15748"/>
                  </a:lnTo>
                  <a:lnTo>
                    <a:pt x="784987" y="15748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9090" y="5618090"/>
            <a:ext cx="3824604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𝑭</a:t>
            </a:r>
            <a:r>
              <a:rPr sz="2400" spc="13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spc="-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400" spc="1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(𝑨</a:t>
            </a:r>
            <a:r>
              <a:rPr sz="2400" spc="-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𝑩)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21D46B-2297-C1BE-F9DF-30B0032EBC01}"/>
              </a:ext>
            </a:extLst>
          </p:cNvPr>
          <p:cNvSpPr txBox="1"/>
          <p:nvPr/>
        </p:nvSpPr>
        <p:spPr>
          <a:xfrm>
            <a:off x="3766922" y="304800"/>
            <a:ext cx="465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/>
                <a:ea typeface="+mj-ea"/>
                <a:cs typeface="Arial"/>
              </a:rPr>
              <a:t>PTL Circuit Analysis</a:t>
            </a:r>
            <a:endParaRPr lang="zh-CN" altLang="en-US" sz="3600" b="1" dirty="0">
              <a:latin typeface="Arial"/>
              <a:ea typeface="+mj-ea"/>
              <a:cs typeface="Arial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D00D8FA-2159-92E1-5723-272574005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5" y="1970912"/>
            <a:ext cx="3616836" cy="329571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ABF408-4638-CE74-BDD2-4F126A8380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114" y="1199324"/>
            <a:ext cx="2182524" cy="23422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31751" y="858608"/>
            <a:ext cx="184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833" y="1168572"/>
            <a:ext cx="6599117" cy="969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 marR="30480" indent="-535305" algn="ctr">
              <a:lnSpc>
                <a:spcPct val="155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2: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sz="21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1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4099"/>
                </a:solidFill>
                <a:latin typeface="Arial"/>
                <a:cs typeface="Arial"/>
              </a:rPr>
              <a:t>dynamic</a:t>
            </a:r>
            <a:r>
              <a:rPr sz="21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4099"/>
                </a:solidFill>
                <a:latin typeface="Arial"/>
                <a:cs typeface="Arial"/>
              </a:rPr>
              <a:t>power</a:t>
            </a:r>
            <a:r>
              <a:rPr sz="21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4099"/>
                </a:solidFill>
                <a:latin typeface="Arial"/>
                <a:cs typeface="Arial"/>
              </a:rPr>
              <a:t>consumption </a:t>
            </a:r>
            <a:r>
              <a:rPr sz="21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endParaRPr lang="en-US" sz="2100" b="1" spc="-540" dirty="0">
              <a:solidFill>
                <a:srgbClr val="004099"/>
              </a:solidFill>
              <a:latin typeface="Arial"/>
              <a:cs typeface="Arial"/>
            </a:endParaRPr>
          </a:p>
          <a:p>
            <a:pPr marL="572770" marR="30480" indent="-535305" algn="ctr">
              <a:lnSpc>
                <a:spcPct val="155900"/>
              </a:lnSpc>
              <a:spcBef>
                <a:spcPts val="100"/>
              </a:spcBef>
            </a:pPr>
            <a:r>
              <a:rPr sz="2100" b="1" spc="-40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b="1" spc="7" baseline="-21367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00" b="1" spc="277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cannot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pulled-up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100" b="1" spc="7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2100" baseline="-21367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5429" y="2017356"/>
            <a:ext cx="277495" cy="314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ts val="2340"/>
              </a:lnSpc>
              <a:spcBef>
                <a:spcPts val="13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4252" y="2443314"/>
            <a:ext cx="277495" cy="314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F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936" y="2985858"/>
            <a:ext cx="339090" cy="3670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Y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5723" y="2118194"/>
            <a:ext cx="187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𝑭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795" y="2495586"/>
            <a:ext cx="209550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mbria Math"/>
                <a:cs typeface="Cambria Math"/>
              </a:rPr>
              <a:t>𝑨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ambria Math"/>
                <a:cs typeface="Cambria Math"/>
              </a:rPr>
              <a:t>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6121" y="2446362"/>
            <a:ext cx="278130" cy="314960"/>
          </a:xfrm>
          <a:custGeom>
            <a:avLst/>
            <a:gdLst/>
            <a:ahLst/>
            <a:cxnLst/>
            <a:rect l="l" t="t" r="r" b="b"/>
            <a:pathLst>
              <a:path w="278130" h="314960">
                <a:moveTo>
                  <a:pt x="278130" y="0"/>
                </a:moveTo>
                <a:lnTo>
                  <a:pt x="0" y="0"/>
                </a:lnTo>
                <a:lnTo>
                  <a:pt x="0" y="314705"/>
                </a:lnTo>
                <a:lnTo>
                  <a:pt x="278130" y="314705"/>
                </a:lnTo>
                <a:lnTo>
                  <a:pt x="278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9283" y="2515703"/>
            <a:ext cx="18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𝒀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632" y="2559899"/>
            <a:ext cx="1019556" cy="6385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47677" y="1536788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7677" y="2675723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44384" y="2327327"/>
            <a:ext cx="4749800" cy="605155"/>
            <a:chOff x="4613909" y="2414777"/>
            <a:chExt cx="4749800" cy="605155"/>
          </a:xfrm>
        </p:grpSpPr>
        <p:sp>
          <p:nvSpPr>
            <p:cNvPr id="17" name="object 17"/>
            <p:cNvSpPr/>
            <p:nvPr/>
          </p:nvSpPr>
          <p:spPr>
            <a:xfrm>
              <a:off x="4620386" y="2421254"/>
              <a:ext cx="4737100" cy="592455"/>
            </a:xfrm>
            <a:custGeom>
              <a:avLst/>
              <a:gdLst/>
              <a:ahLst/>
              <a:cxnLst/>
              <a:rect l="l" t="t" r="r" b="b"/>
              <a:pathLst>
                <a:path w="4737100" h="592455">
                  <a:moveTo>
                    <a:pt x="4637913" y="0"/>
                  </a:moveTo>
                  <a:lnTo>
                    <a:pt x="98678" y="0"/>
                  </a:lnTo>
                  <a:lnTo>
                    <a:pt x="60275" y="7756"/>
                  </a:lnTo>
                  <a:lnTo>
                    <a:pt x="28908" y="28908"/>
                  </a:lnTo>
                  <a:lnTo>
                    <a:pt x="7756" y="60275"/>
                  </a:lnTo>
                  <a:lnTo>
                    <a:pt x="0" y="98679"/>
                  </a:lnTo>
                  <a:lnTo>
                    <a:pt x="0" y="493395"/>
                  </a:lnTo>
                  <a:lnTo>
                    <a:pt x="7756" y="531798"/>
                  </a:lnTo>
                  <a:lnTo>
                    <a:pt x="28908" y="563165"/>
                  </a:lnTo>
                  <a:lnTo>
                    <a:pt x="60275" y="584317"/>
                  </a:lnTo>
                  <a:lnTo>
                    <a:pt x="98678" y="592074"/>
                  </a:lnTo>
                  <a:lnTo>
                    <a:pt x="4637913" y="592074"/>
                  </a:lnTo>
                  <a:lnTo>
                    <a:pt x="4676316" y="584317"/>
                  </a:lnTo>
                  <a:lnTo>
                    <a:pt x="4707683" y="563165"/>
                  </a:lnTo>
                  <a:lnTo>
                    <a:pt x="4728835" y="531798"/>
                  </a:lnTo>
                  <a:lnTo>
                    <a:pt x="4736592" y="493395"/>
                  </a:lnTo>
                  <a:lnTo>
                    <a:pt x="4736592" y="98679"/>
                  </a:lnTo>
                  <a:lnTo>
                    <a:pt x="4728835" y="60275"/>
                  </a:lnTo>
                  <a:lnTo>
                    <a:pt x="4707683" y="28908"/>
                  </a:lnTo>
                  <a:lnTo>
                    <a:pt x="4676316" y="7756"/>
                  </a:lnTo>
                  <a:lnTo>
                    <a:pt x="46379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0386" y="2421254"/>
              <a:ext cx="4737100" cy="592455"/>
            </a:xfrm>
            <a:custGeom>
              <a:avLst/>
              <a:gdLst/>
              <a:ahLst/>
              <a:cxnLst/>
              <a:rect l="l" t="t" r="r" b="b"/>
              <a:pathLst>
                <a:path w="4737100" h="592455">
                  <a:moveTo>
                    <a:pt x="0" y="98679"/>
                  </a:moveTo>
                  <a:lnTo>
                    <a:pt x="7756" y="60275"/>
                  </a:lnTo>
                  <a:lnTo>
                    <a:pt x="28908" y="28908"/>
                  </a:lnTo>
                  <a:lnTo>
                    <a:pt x="60275" y="7756"/>
                  </a:lnTo>
                  <a:lnTo>
                    <a:pt x="98678" y="0"/>
                  </a:lnTo>
                  <a:lnTo>
                    <a:pt x="4637913" y="0"/>
                  </a:lnTo>
                  <a:lnTo>
                    <a:pt x="4676316" y="7756"/>
                  </a:lnTo>
                  <a:lnTo>
                    <a:pt x="4707683" y="28908"/>
                  </a:lnTo>
                  <a:lnTo>
                    <a:pt x="4728835" y="60275"/>
                  </a:lnTo>
                  <a:lnTo>
                    <a:pt x="4736592" y="98679"/>
                  </a:lnTo>
                  <a:lnTo>
                    <a:pt x="4736592" y="493395"/>
                  </a:lnTo>
                  <a:lnTo>
                    <a:pt x="4728835" y="531798"/>
                  </a:lnTo>
                  <a:lnTo>
                    <a:pt x="4707683" y="563165"/>
                  </a:lnTo>
                  <a:lnTo>
                    <a:pt x="4676316" y="584317"/>
                  </a:lnTo>
                  <a:lnTo>
                    <a:pt x="4637913" y="592074"/>
                  </a:lnTo>
                  <a:lnTo>
                    <a:pt x="98678" y="592074"/>
                  </a:lnTo>
                  <a:lnTo>
                    <a:pt x="60275" y="584317"/>
                  </a:lnTo>
                  <a:lnTo>
                    <a:pt x="28908" y="563165"/>
                  </a:lnTo>
                  <a:lnTo>
                    <a:pt x="7756" y="531798"/>
                  </a:lnTo>
                  <a:lnTo>
                    <a:pt x="0" y="493395"/>
                  </a:lnTo>
                  <a:lnTo>
                    <a:pt x="0" y="98679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08668" y="2348346"/>
            <a:ext cx="262064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Symbol"/>
                <a:cs typeface="Symbol"/>
              </a:rPr>
              <a:t></a:t>
            </a:r>
            <a:r>
              <a:rPr sz="2100" spc="67" baseline="-23809" dirty="0">
                <a:latin typeface="Times New Roman"/>
                <a:cs typeface="Times New Roman"/>
              </a:rPr>
              <a:t>0</a:t>
            </a:r>
            <a:r>
              <a:rPr sz="2100" spc="-135" baseline="-23809" dirty="0">
                <a:latin typeface="Symbol"/>
                <a:cs typeface="Symbol"/>
              </a:rPr>
              <a:t>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100" spc="104" baseline="-238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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C</a:t>
            </a:r>
            <a:r>
              <a:rPr sz="2100" i="1" spc="7" baseline="-23809" dirty="0">
                <a:latin typeface="Times New Roman"/>
                <a:cs typeface="Times New Roman"/>
              </a:rPr>
              <a:t>L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-209" baseline="-23809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Symbol"/>
                <a:cs typeface="Symbol"/>
              </a:rPr>
              <a:t></a:t>
            </a:r>
            <a:r>
              <a:rPr sz="2400" i="1" spc="-30" dirty="0">
                <a:latin typeface="Times New Roman"/>
                <a:cs typeface="Times New Roman"/>
              </a:rPr>
              <a:t>V</a:t>
            </a:r>
            <a:r>
              <a:rPr sz="2100" i="1" spc="-15" baseline="-23809" dirty="0">
                <a:latin typeface="Times New Roman"/>
                <a:cs typeface="Times New Roman"/>
              </a:rPr>
              <a:t>D</a:t>
            </a:r>
            <a:r>
              <a:rPr sz="2100" i="1" spc="7" baseline="-23809" dirty="0">
                <a:latin typeface="Times New Roman"/>
                <a:cs typeface="Times New Roman"/>
              </a:rPr>
              <a:t>D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-195" baseline="-238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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(</a:t>
            </a:r>
            <a:r>
              <a:rPr sz="2400" i="1" spc="-114" dirty="0">
                <a:latin typeface="Times New Roman"/>
                <a:cs typeface="Times New Roman"/>
              </a:rPr>
              <a:t>V</a:t>
            </a:r>
            <a:r>
              <a:rPr sz="2100" i="1" spc="-15" baseline="-23809" dirty="0">
                <a:latin typeface="Times New Roman"/>
                <a:cs typeface="Times New Roman"/>
              </a:rPr>
              <a:t>O</a:t>
            </a:r>
            <a:r>
              <a:rPr sz="2100" i="1" spc="7" baseline="-23809" dirty="0">
                <a:latin typeface="Times New Roman"/>
                <a:cs typeface="Times New Roman"/>
              </a:rPr>
              <a:t>H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4116" y="2444236"/>
            <a:ext cx="46812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213100" algn="l"/>
              </a:tabLst>
            </a:pPr>
            <a:r>
              <a:rPr sz="3600" i="1" spc="-555" baseline="13888" dirty="0">
                <a:latin typeface="Times New Roman"/>
                <a:cs typeface="Times New Roman"/>
              </a:rPr>
              <a:t>P</a:t>
            </a:r>
            <a:r>
              <a:rPr sz="1400" i="1" spc="5" dirty="0">
                <a:latin typeface="Times New Roman"/>
                <a:cs typeface="Times New Roman"/>
              </a:rPr>
              <a:t>a</a:t>
            </a:r>
            <a:r>
              <a:rPr sz="1400" i="1" spc="-20" dirty="0">
                <a:latin typeface="Times New Roman"/>
                <a:cs typeface="Times New Roman"/>
              </a:rPr>
              <a:t>v</a:t>
            </a:r>
            <a:r>
              <a:rPr sz="1400" i="1" spc="5" dirty="0">
                <a:latin typeface="Times New Roman"/>
                <a:cs typeface="Times New Roman"/>
              </a:rPr>
              <a:t>g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3600" spc="292" baseline="13888" dirty="0">
                <a:latin typeface="Symbol"/>
                <a:cs typeface="Symbol"/>
              </a:rPr>
              <a:t></a:t>
            </a:r>
            <a:r>
              <a:rPr sz="3600" i="1" spc="-165" baseline="13888" dirty="0">
                <a:latin typeface="Times New Roman"/>
                <a:cs typeface="Times New Roman"/>
              </a:rPr>
              <a:t>V</a:t>
            </a:r>
            <a:r>
              <a:rPr sz="1400" i="1" spc="-10" dirty="0">
                <a:latin typeface="Times New Roman"/>
                <a:cs typeface="Times New Roman"/>
              </a:rPr>
              <a:t>O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3600" spc="15" baseline="13888" dirty="0">
                <a:latin typeface="Times New Roman"/>
                <a:cs typeface="Times New Roman"/>
              </a:rPr>
              <a:t>)</a:t>
            </a:r>
            <a:r>
              <a:rPr sz="3600" spc="-487" baseline="13888" dirty="0">
                <a:latin typeface="Times New Roman"/>
                <a:cs typeface="Times New Roman"/>
              </a:rPr>
              <a:t> </a:t>
            </a:r>
            <a:r>
              <a:rPr sz="3600" spc="15" baseline="13888" dirty="0">
                <a:latin typeface="Symbol"/>
                <a:cs typeface="Symbol"/>
              </a:rPr>
              <a:t></a:t>
            </a:r>
            <a:r>
              <a:rPr sz="3600" spc="232" baseline="13888" dirty="0">
                <a:latin typeface="Times New Roman"/>
                <a:cs typeface="Times New Roman"/>
              </a:rPr>
              <a:t> </a:t>
            </a:r>
            <a:r>
              <a:rPr sz="3600" i="1" spc="157" baseline="13888" dirty="0">
                <a:latin typeface="Times New Roman"/>
                <a:cs typeface="Times New Roman"/>
              </a:rPr>
              <a:t>f</a:t>
            </a:r>
            <a:r>
              <a:rPr sz="1400" i="1" spc="-15" dirty="0">
                <a:latin typeface="Times New Roman"/>
                <a:cs typeface="Times New Roman"/>
              </a:rPr>
              <a:t>c</a:t>
            </a:r>
            <a:r>
              <a:rPr sz="1400" i="1" dirty="0">
                <a:latin typeface="Times New Roman"/>
                <a:cs typeface="Times New Roman"/>
              </a:rPr>
              <a:t>lo</a:t>
            </a:r>
            <a:r>
              <a:rPr sz="1400" i="1" spc="-20" dirty="0">
                <a:latin typeface="Times New Roman"/>
                <a:cs typeface="Times New Roman"/>
              </a:rPr>
              <a:t>c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6000" y="3093652"/>
            <a:ext cx="4737100" cy="335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b="1" spc="-40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b="1" spc="7" baseline="-21367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100" b="1" spc="270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cannot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pulled-down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100" dirty="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7267"/>
              </p:ext>
            </p:extLst>
          </p:nvPr>
        </p:nvGraphicFramePr>
        <p:xfrm>
          <a:off x="5871131" y="3687899"/>
          <a:ext cx="4961969" cy="214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spc="-7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71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20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71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20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71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571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i="1" spc="-2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DD</a:t>
                      </a:r>
                      <a:r>
                        <a:rPr sz="1200" b="1" spc="19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b="1" i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200" b="1" spc="-2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TN</a:t>
                      </a:r>
                      <a:endParaRPr sz="1200" dirty="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标题 23">
            <a:extLst>
              <a:ext uri="{FF2B5EF4-FFF2-40B4-BE49-F238E27FC236}">
                <a16:creationId xmlns:a16="http://schemas.microsoft.com/office/drawing/2014/main" id="{08D9763A-84EB-2CE9-2701-272A5602F7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3926" y="289630"/>
            <a:ext cx="4730624" cy="553998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/>
              <a:t>PTL</a:t>
            </a:r>
            <a:r>
              <a:rPr lang="en-US" altLang="zh-CN" sz="3600" b="1" spc="-100" dirty="0"/>
              <a:t> </a:t>
            </a:r>
            <a:r>
              <a:rPr lang="en-US" altLang="zh-CN" sz="3600" b="1" spc="-5" dirty="0"/>
              <a:t>Circuit</a:t>
            </a:r>
            <a:r>
              <a:rPr lang="en-US" altLang="zh-CN" sz="3600" b="1" spc="-170" dirty="0"/>
              <a:t> </a:t>
            </a:r>
            <a:r>
              <a:rPr lang="en-US" altLang="zh-CN" sz="3600" b="1" dirty="0"/>
              <a:t>Analysis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14B41D1-606A-EB96-4A3F-0050FDC8D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9" y="3764773"/>
            <a:ext cx="5054654" cy="223953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E6FCD52-7EB2-2394-0360-FC650DEFED08}"/>
              </a:ext>
            </a:extLst>
          </p:cNvPr>
          <p:cNvSpPr/>
          <p:nvPr/>
        </p:nvSpPr>
        <p:spPr>
          <a:xfrm>
            <a:off x="900517" y="6082408"/>
            <a:ext cx="313683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NOR</a:t>
            </a:r>
            <a:r>
              <a:rPr lang="zh-CN" altLang="en-US" sz="2000" dirty="0"/>
              <a:t>门的动态功耗分析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17D195A5-A6EB-1C03-D09D-EDFA7F1C9D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216" y="971967"/>
            <a:ext cx="88938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dynamic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power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consumption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2985" y="1880210"/>
            <a:ext cx="2182524" cy="23422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6622" y="1539494"/>
            <a:ext cx="184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2698242"/>
            <a:ext cx="277495" cy="314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ts val="2340"/>
              </a:lnSpc>
              <a:spcBef>
                <a:spcPts val="13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9123" y="3124200"/>
            <a:ext cx="277495" cy="314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F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807" y="3666744"/>
            <a:ext cx="339090" cy="3670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Y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0594" y="2799080"/>
            <a:ext cx="187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𝑭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666" y="3176472"/>
            <a:ext cx="209550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mbria Math"/>
                <a:cs typeface="Cambria Math"/>
              </a:rPr>
              <a:t>𝑨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ambria Math"/>
                <a:cs typeface="Cambria Math"/>
              </a:rPr>
              <a:t>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0992" y="3127248"/>
            <a:ext cx="278130" cy="314960"/>
          </a:xfrm>
          <a:custGeom>
            <a:avLst/>
            <a:gdLst/>
            <a:ahLst/>
            <a:cxnLst/>
            <a:rect l="l" t="t" r="r" b="b"/>
            <a:pathLst>
              <a:path w="278130" h="314960">
                <a:moveTo>
                  <a:pt x="278130" y="0"/>
                </a:moveTo>
                <a:lnTo>
                  <a:pt x="0" y="0"/>
                </a:lnTo>
                <a:lnTo>
                  <a:pt x="0" y="314705"/>
                </a:lnTo>
                <a:lnTo>
                  <a:pt x="278130" y="314705"/>
                </a:lnTo>
                <a:lnTo>
                  <a:pt x="278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4154" y="3196589"/>
            <a:ext cx="18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𝒀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503" y="3240785"/>
            <a:ext cx="1019556" cy="6385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52548" y="2217674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2548" y="3356609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1939" y="4380103"/>
          <a:ext cx="3983353" cy="1828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19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19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b="1" i="1" spc="-2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DD</a:t>
                      </a:r>
                      <a:r>
                        <a:rPr sz="1100" b="1" spc="19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900" b="1" i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TN</a:t>
                      </a:r>
                      <a:endParaRPr sz="1100" dirty="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标题 18">
            <a:extLst>
              <a:ext uri="{FF2B5EF4-FFF2-40B4-BE49-F238E27FC236}">
                <a16:creationId xmlns:a16="http://schemas.microsoft.com/office/drawing/2014/main" id="{65A70DA6-ED66-71F1-BAA3-40574734E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5308" y="245731"/>
            <a:ext cx="4461384" cy="5740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PTL</a:t>
            </a:r>
            <a:r>
              <a:rPr lang="en-US" altLang="zh-CN" spc="-100" dirty="0"/>
              <a:t> </a:t>
            </a:r>
            <a:r>
              <a:rPr lang="en-US" altLang="zh-CN" spc="-5" dirty="0"/>
              <a:t>Circuit</a:t>
            </a:r>
            <a:r>
              <a:rPr lang="en-US" altLang="zh-CN" spc="-170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87DA10-BCC1-7161-8867-53A04AF2DC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F1C28C-3ED8-4C6B-8836-4D27CDEC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685" y="1704594"/>
            <a:ext cx="5082914" cy="814947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6D8BEA5-E83F-CA33-5FBD-6893CAFCA8BE}"/>
              </a:ext>
            </a:extLst>
          </p:cNvPr>
          <p:cNvSpPr/>
          <p:nvPr/>
        </p:nvSpPr>
        <p:spPr>
          <a:xfrm>
            <a:off x="5420426" y="2680902"/>
            <a:ext cx="2333026" cy="73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输出电压的摆幅会影响功耗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58265D0-8E20-6C20-4B8D-430D71D8A2D3}"/>
              </a:ext>
            </a:extLst>
          </p:cNvPr>
          <p:cNvSpPr/>
          <p:nvPr/>
        </p:nvSpPr>
        <p:spPr>
          <a:xfrm>
            <a:off x="7937076" y="2889367"/>
            <a:ext cx="533400" cy="3850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7B1CF1C-8249-5B8F-9F4D-724BA580CF62}"/>
                  </a:ext>
                </a:extLst>
              </p:cNvPr>
              <p:cNvSpPr/>
              <p:nvPr/>
            </p:nvSpPr>
            <p:spPr>
              <a:xfrm>
                <a:off x="8671010" y="2680902"/>
                <a:ext cx="3051819" cy="732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确定不同的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V</a:t>
                </a:r>
                <a:r>
                  <a:rPr lang="en-US" altLang="zh-CN" sz="1200" i="1" dirty="0"/>
                  <a:t>OH</a:t>
                </a:r>
                <a:r>
                  <a:rPr lang="en-US" altLang="zh-CN" sz="2000" i="1" dirty="0"/>
                  <a:t>-V</a:t>
                </a:r>
                <a:r>
                  <a:rPr lang="en-US" altLang="zh-CN" sz="1200" i="1" dirty="0"/>
                  <a:t>OL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情况下的活跃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因子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7B1CF1C-8249-5B8F-9F4D-724BA580C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010" y="2680902"/>
                <a:ext cx="3051819" cy="732221"/>
              </a:xfrm>
              <a:prstGeom prst="roundRect">
                <a:avLst/>
              </a:prstGeom>
              <a:blipFill>
                <a:blip r:embed="rId6"/>
                <a:stretch>
                  <a:fillRect l="-198" t="-3226" r="-19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AC51AA3B-D019-9459-94E4-7647D3238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525" y="5149189"/>
            <a:ext cx="3810000" cy="149640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0A2ECE8-CA7B-214F-B8FF-AFB66A5F391C}"/>
              </a:ext>
            </a:extLst>
          </p:cNvPr>
          <p:cNvSpPr/>
          <p:nvPr/>
        </p:nvSpPr>
        <p:spPr>
          <a:xfrm>
            <a:off x="8553054" y="1793942"/>
            <a:ext cx="1277333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F03B20-F98E-F451-FCD3-2D0BA3E891F3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flipH="1">
            <a:off x="6586939" y="2479742"/>
            <a:ext cx="2604782" cy="20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5614173-C994-D31D-F395-1BE21E10DA28}"/>
                  </a:ext>
                </a:extLst>
              </p:cNvPr>
              <p:cNvSpPr txBox="1"/>
              <p:nvPr/>
            </p:nvSpPr>
            <p:spPr>
              <a:xfrm>
                <a:off x="4919977" y="5461317"/>
                <a:ext cx="10739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5614173-C994-D31D-F395-1BE21E10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977" y="5461317"/>
                <a:ext cx="107394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403EE7AA-7E71-7934-E13F-95A7E156295D}"/>
              </a:ext>
            </a:extLst>
          </p:cNvPr>
          <p:cNvSpPr/>
          <p:nvPr/>
        </p:nvSpPr>
        <p:spPr>
          <a:xfrm>
            <a:off x="6222525" y="5602853"/>
            <a:ext cx="533400" cy="3850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1CBA6D-F8AC-3147-00C5-1F0F427F3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0639" y="3549590"/>
            <a:ext cx="4879868" cy="110988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77A5985-1C6B-B12D-6448-1013180D532A}"/>
              </a:ext>
            </a:extLst>
          </p:cNvPr>
          <p:cNvSpPr txBox="1"/>
          <p:nvPr/>
        </p:nvSpPr>
        <p:spPr>
          <a:xfrm>
            <a:off x="5104474" y="4500675"/>
            <a:ext cx="700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n(N): the number of 0-&gt;1 transitions in N clock cycles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13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216" y="971967"/>
            <a:ext cx="88938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dynamic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power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consumption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2985" y="1880210"/>
            <a:ext cx="2182524" cy="23422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6622" y="1539494"/>
            <a:ext cx="184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2698242"/>
            <a:ext cx="277495" cy="314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ts val="2340"/>
              </a:lnSpc>
              <a:spcBef>
                <a:spcPts val="13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9123" y="3124200"/>
            <a:ext cx="277495" cy="314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F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807" y="3666744"/>
            <a:ext cx="339090" cy="3670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Y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0594" y="2799080"/>
            <a:ext cx="187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𝑭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666" y="3176472"/>
            <a:ext cx="209550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mbria Math"/>
                <a:cs typeface="Cambria Math"/>
              </a:rPr>
              <a:t>𝑨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ambria Math"/>
                <a:cs typeface="Cambria Math"/>
              </a:rPr>
              <a:t>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0992" y="3127248"/>
            <a:ext cx="278130" cy="314960"/>
          </a:xfrm>
          <a:custGeom>
            <a:avLst/>
            <a:gdLst/>
            <a:ahLst/>
            <a:cxnLst/>
            <a:rect l="l" t="t" r="r" b="b"/>
            <a:pathLst>
              <a:path w="278130" h="314960">
                <a:moveTo>
                  <a:pt x="278130" y="0"/>
                </a:moveTo>
                <a:lnTo>
                  <a:pt x="0" y="0"/>
                </a:lnTo>
                <a:lnTo>
                  <a:pt x="0" y="314705"/>
                </a:lnTo>
                <a:lnTo>
                  <a:pt x="278130" y="314705"/>
                </a:lnTo>
                <a:lnTo>
                  <a:pt x="278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4154" y="3196589"/>
            <a:ext cx="18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𝒀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503" y="3240785"/>
            <a:ext cx="1019556" cy="6385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52548" y="2217674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2548" y="3356609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1939" y="4380103"/>
          <a:ext cx="3983353" cy="1828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19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r>
                        <a:rPr sz="1900" b="1" i="1" spc="-1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|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b="1" i="1" spc="-2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DD</a:t>
                      </a:r>
                      <a:r>
                        <a:rPr sz="1100" b="1" spc="19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900" b="1" i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TN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标题 18">
            <a:extLst>
              <a:ext uri="{FF2B5EF4-FFF2-40B4-BE49-F238E27FC236}">
                <a16:creationId xmlns:a16="http://schemas.microsoft.com/office/drawing/2014/main" id="{65A70DA6-ED66-71F1-BAA3-40574734E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5308" y="245731"/>
            <a:ext cx="4461384" cy="57404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PTL</a:t>
            </a:r>
            <a:r>
              <a:rPr lang="en-US" altLang="zh-CN" spc="-100" dirty="0"/>
              <a:t> </a:t>
            </a:r>
            <a:r>
              <a:rPr lang="en-US" altLang="zh-CN" spc="-5" dirty="0"/>
              <a:t>Circuit</a:t>
            </a:r>
            <a:r>
              <a:rPr lang="en-US" altLang="zh-CN" spc="-170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D5AD079-2375-C09A-7BB2-1B923386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729" y="1569165"/>
            <a:ext cx="7132001" cy="469516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87DA10-BCC1-7161-8867-53A04AF2DC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4A7C43-C619-7779-E702-843789B55307}"/>
              </a:ext>
            </a:extLst>
          </p:cNvPr>
          <p:cNvSpPr/>
          <p:nvPr/>
        </p:nvSpPr>
        <p:spPr>
          <a:xfrm>
            <a:off x="4724400" y="3916745"/>
            <a:ext cx="43434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79" y="1707085"/>
            <a:ext cx="2182524" cy="23422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2265" y="1354168"/>
            <a:ext cx="4777740" cy="34624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8460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5717" y="2951075"/>
            <a:ext cx="277495" cy="314325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277367" y="0"/>
                </a:moveTo>
                <a:lnTo>
                  <a:pt x="0" y="0"/>
                </a:lnTo>
                <a:lnTo>
                  <a:pt x="0" y="313944"/>
                </a:lnTo>
                <a:lnTo>
                  <a:pt x="277367" y="313944"/>
                </a:lnTo>
                <a:lnTo>
                  <a:pt x="277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56894" y="2525117"/>
            <a:ext cx="277495" cy="314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ts val="2340"/>
              </a:lnSpc>
              <a:spcBef>
                <a:spcPts val="135"/>
              </a:spcBef>
            </a:pPr>
            <a:r>
              <a:rPr sz="2000" spc="-5" dirty="0">
                <a:latin typeface="Cambria Math"/>
                <a:cs typeface="Cambria Math"/>
              </a:rPr>
              <a:t>𝑪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222" y="292516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576" y="3057754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0401" y="3493619"/>
            <a:ext cx="339090" cy="3670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r>
              <a:rPr sz="1800" b="1" spc="-7" baseline="-20833" dirty="0">
                <a:latin typeface="Arial"/>
                <a:cs typeface="Arial"/>
              </a:rPr>
              <a:t>Y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7188" y="2625955"/>
            <a:ext cx="187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𝑭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260" y="3003347"/>
            <a:ext cx="209550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mbria Math"/>
                <a:cs typeface="Cambria Math"/>
              </a:rPr>
              <a:t>𝑨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ambria Math"/>
                <a:cs typeface="Cambria Math"/>
              </a:rPr>
              <a:t>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7586" y="2954123"/>
            <a:ext cx="278130" cy="314960"/>
          </a:xfrm>
          <a:custGeom>
            <a:avLst/>
            <a:gdLst/>
            <a:ahLst/>
            <a:cxnLst/>
            <a:rect l="l" t="t" r="r" b="b"/>
            <a:pathLst>
              <a:path w="278130" h="314960">
                <a:moveTo>
                  <a:pt x="278130" y="0"/>
                </a:moveTo>
                <a:lnTo>
                  <a:pt x="0" y="0"/>
                </a:lnTo>
                <a:lnTo>
                  <a:pt x="0" y="314705"/>
                </a:lnTo>
                <a:lnTo>
                  <a:pt x="278130" y="314705"/>
                </a:lnTo>
                <a:lnTo>
                  <a:pt x="278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0748" y="3023464"/>
            <a:ext cx="18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𝒀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97" y="3067660"/>
            <a:ext cx="1019556" cy="63855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09142" y="2044549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4542" y="3183484"/>
            <a:ext cx="2368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5616" y="3330551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7654" y="2848713"/>
            <a:ext cx="3304540" cy="508634"/>
            <a:chOff x="861060" y="3021838"/>
            <a:chExt cx="3304540" cy="508634"/>
          </a:xfrm>
        </p:grpSpPr>
        <p:sp>
          <p:nvSpPr>
            <p:cNvPr id="19" name="object 19"/>
            <p:cNvSpPr/>
            <p:nvPr/>
          </p:nvSpPr>
          <p:spPr>
            <a:xfrm>
              <a:off x="870585" y="3043807"/>
              <a:ext cx="2936240" cy="477520"/>
            </a:xfrm>
            <a:custGeom>
              <a:avLst/>
              <a:gdLst/>
              <a:ahLst/>
              <a:cxnLst/>
              <a:rect l="l" t="t" r="r" b="b"/>
              <a:pathLst>
                <a:path w="2936240" h="477520">
                  <a:moveTo>
                    <a:pt x="0" y="477013"/>
                  </a:moveTo>
                  <a:lnTo>
                    <a:pt x="843153" y="466853"/>
                  </a:lnTo>
                  <a:lnTo>
                    <a:pt x="906974" y="465965"/>
                  </a:lnTo>
                  <a:lnTo>
                    <a:pt x="964995" y="466045"/>
                  </a:lnTo>
                  <a:lnTo>
                    <a:pt x="1018222" y="466633"/>
                  </a:lnTo>
                  <a:lnTo>
                    <a:pt x="1067660" y="467272"/>
                  </a:lnTo>
                  <a:lnTo>
                    <a:pt x="1114313" y="467504"/>
                  </a:lnTo>
                  <a:lnTo>
                    <a:pt x="1159187" y="466872"/>
                  </a:lnTo>
                  <a:lnTo>
                    <a:pt x="1203287" y="464916"/>
                  </a:lnTo>
                  <a:lnTo>
                    <a:pt x="1247618" y="461180"/>
                  </a:lnTo>
                  <a:lnTo>
                    <a:pt x="1293185" y="455205"/>
                  </a:lnTo>
                  <a:lnTo>
                    <a:pt x="1340992" y="446533"/>
                  </a:lnTo>
                  <a:lnTo>
                    <a:pt x="1390755" y="435079"/>
                  </a:lnTo>
                  <a:lnTo>
                    <a:pt x="1441272" y="421212"/>
                  </a:lnTo>
                  <a:lnTo>
                    <a:pt x="1492177" y="405266"/>
                  </a:lnTo>
                  <a:lnTo>
                    <a:pt x="1543105" y="387581"/>
                  </a:lnTo>
                  <a:lnTo>
                    <a:pt x="1593691" y="368492"/>
                  </a:lnTo>
                  <a:lnTo>
                    <a:pt x="1643567" y="348336"/>
                  </a:lnTo>
                  <a:lnTo>
                    <a:pt x="1692370" y="327450"/>
                  </a:lnTo>
                  <a:lnTo>
                    <a:pt x="1739732" y="306171"/>
                  </a:lnTo>
                  <a:lnTo>
                    <a:pt x="1785288" y="284835"/>
                  </a:lnTo>
                  <a:lnTo>
                    <a:pt x="1828673" y="263780"/>
                  </a:lnTo>
                  <a:lnTo>
                    <a:pt x="1871782" y="238905"/>
                  </a:lnTo>
                  <a:lnTo>
                    <a:pt x="1908919" y="211230"/>
                  </a:lnTo>
                  <a:lnTo>
                    <a:pt x="1942258" y="181842"/>
                  </a:lnTo>
                  <a:lnTo>
                    <a:pt x="1973972" y="151827"/>
                  </a:lnTo>
                  <a:lnTo>
                    <a:pt x="2006236" y="122270"/>
                  </a:lnTo>
                  <a:lnTo>
                    <a:pt x="2041223" y="94259"/>
                  </a:lnTo>
                  <a:lnTo>
                    <a:pt x="2081109" y="68878"/>
                  </a:lnTo>
                  <a:lnTo>
                    <a:pt x="2128068" y="47215"/>
                  </a:lnTo>
                  <a:lnTo>
                    <a:pt x="2184273" y="30354"/>
                  </a:lnTo>
                  <a:lnTo>
                    <a:pt x="2222470" y="22568"/>
                  </a:lnTo>
                  <a:lnTo>
                    <a:pt x="2263133" y="16112"/>
                  </a:lnTo>
                  <a:lnTo>
                    <a:pt x="2306086" y="10892"/>
                  </a:lnTo>
                  <a:lnTo>
                    <a:pt x="2351152" y="6812"/>
                  </a:lnTo>
                  <a:lnTo>
                    <a:pt x="2398155" y="3778"/>
                  </a:lnTo>
                  <a:lnTo>
                    <a:pt x="2446919" y="1695"/>
                  </a:lnTo>
                  <a:lnTo>
                    <a:pt x="2497268" y="467"/>
                  </a:lnTo>
                  <a:lnTo>
                    <a:pt x="2549026" y="0"/>
                  </a:lnTo>
                  <a:lnTo>
                    <a:pt x="2602016" y="197"/>
                  </a:lnTo>
                  <a:lnTo>
                    <a:pt x="2656063" y="966"/>
                  </a:lnTo>
                  <a:lnTo>
                    <a:pt x="2710991" y="2209"/>
                  </a:lnTo>
                  <a:lnTo>
                    <a:pt x="2766623" y="3833"/>
                  </a:lnTo>
                  <a:lnTo>
                    <a:pt x="2822784" y="5741"/>
                  </a:lnTo>
                  <a:lnTo>
                    <a:pt x="2879297" y="7840"/>
                  </a:lnTo>
                  <a:lnTo>
                    <a:pt x="2935986" y="100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414" y="3021838"/>
              <a:ext cx="718185" cy="76200"/>
            </a:xfrm>
            <a:custGeom>
              <a:avLst/>
              <a:gdLst/>
              <a:ahLst/>
              <a:cxnLst/>
              <a:rect l="l" t="t" r="r" b="b"/>
              <a:pathLst>
                <a:path w="718185" h="76200">
                  <a:moveTo>
                    <a:pt x="642493" y="0"/>
                  </a:moveTo>
                  <a:lnTo>
                    <a:pt x="641818" y="26985"/>
                  </a:lnTo>
                  <a:lnTo>
                    <a:pt x="654558" y="27304"/>
                  </a:lnTo>
                  <a:lnTo>
                    <a:pt x="654050" y="49402"/>
                  </a:lnTo>
                  <a:lnTo>
                    <a:pt x="641257" y="49402"/>
                  </a:lnTo>
                  <a:lnTo>
                    <a:pt x="640588" y="76200"/>
                  </a:lnTo>
                  <a:lnTo>
                    <a:pt x="697754" y="49402"/>
                  </a:lnTo>
                  <a:lnTo>
                    <a:pt x="654050" y="49402"/>
                  </a:lnTo>
                  <a:lnTo>
                    <a:pt x="641265" y="49082"/>
                  </a:lnTo>
                  <a:lnTo>
                    <a:pt x="698438" y="49082"/>
                  </a:lnTo>
                  <a:lnTo>
                    <a:pt x="717804" y="40004"/>
                  </a:lnTo>
                  <a:lnTo>
                    <a:pt x="642493" y="0"/>
                  </a:lnTo>
                  <a:close/>
                </a:path>
                <a:path w="718185" h="76200">
                  <a:moveTo>
                    <a:pt x="641818" y="26985"/>
                  </a:moveTo>
                  <a:lnTo>
                    <a:pt x="641265" y="49082"/>
                  </a:lnTo>
                  <a:lnTo>
                    <a:pt x="654050" y="49402"/>
                  </a:lnTo>
                  <a:lnTo>
                    <a:pt x="654558" y="27304"/>
                  </a:lnTo>
                  <a:lnTo>
                    <a:pt x="641818" y="26985"/>
                  </a:lnTo>
                  <a:close/>
                </a:path>
                <a:path w="718185" h="76200">
                  <a:moveTo>
                    <a:pt x="508" y="10922"/>
                  </a:moveTo>
                  <a:lnTo>
                    <a:pt x="0" y="33020"/>
                  </a:lnTo>
                  <a:lnTo>
                    <a:pt x="641265" y="49082"/>
                  </a:lnTo>
                  <a:lnTo>
                    <a:pt x="641818" y="26985"/>
                  </a:lnTo>
                  <a:lnTo>
                    <a:pt x="508" y="109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D9560BF-4463-526F-19E3-ADEE8D33DBFF}"/>
              </a:ext>
            </a:extLst>
          </p:cNvPr>
          <p:cNvSpPr txBox="1"/>
          <p:nvPr/>
        </p:nvSpPr>
        <p:spPr>
          <a:xfrm>
            <a:off x="756666" y="901455"/>
            <a:ext cx="695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-5" dirty="0">
                <a:solidFill>
                  <a:srgbClr val="FF0000"/>
                </a:solidFill>
                <a:latin typeface="Arial"/>
                <a:cs typeface="Arial"/>
              </a:rPr>
              <a:t>Step 3:</a:t>
            </a:r>
            <a:r>
              <a:rPr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lang="en-US" altLang="zh-CN"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altLang="zh-CN"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lang="en-US" altLang="zh-CN" sz="2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42" name="标题 41">
            <a:extLst>
              <a:ext uri="{FF2B5EF4-FFF2-40B4-BE49-F238E27FC236}">
                <a16:creationId xmlns:a16="http://schemas.microsoft.com/office/drawing/2014/main" id="{9E9FF881-3412-B172-0A36-4A2582829D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3216" y="177800"/>
            <a:ext cx="8465566" cy="5740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/>
              <a:t>PTL</a:t>
            </a:r>
            <a:r>
              <a:rPr lang="en-US" altLang="zh-CN" spc="-100" dirty="0"/>
              <a:t> </a:t>
            </a:r>
            <a:r>
              <a:rPr lang="en-US" altLang="zh-CN" spc="-5" dirty="0"/>
              <a:t>Circuit</a:t>
            </a:r>
            <a:r>
              <a:rPr lang="en-US" altLang="zh-CN" spc="-170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DD0930-14CD-ABBD-1B59-AD84AD25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58" y="1460449"/>
            <a:ext cx="3714941" cy="20829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5EB2F84-6D26-ABEF-42A8-D626A3C4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012" y="4095178"/>
            <a:ext cx="3613336" cy="21273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BB50544-7C30-452A-482D-B09CD3B7C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073" y="3630729"/>
            <a:ext cx="4126985" cy="2457562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0FF1DCB9-B628-3864-6D9D-6B6610FC4150}"/>
              </a:ext>
            </a:extLst>
          </p:cNvPr>
          <p:cNvSpPr/>
          <p:nvPr/>
        </p:nvSpPr>
        <p:spPr>
          <a:xfrm rot="3026188">
            <a:off x="5246688" y="3133386"/>
            <a:ext cx="304800" cy="1089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D20663B-AB72-1C13-64A2-A5DD47494705}"/>
              </a:ext>
            </a:extLst>
          </p:cNvPr>
          <p:cNvSpPr/>
          <p:nvPr/>
        </p:nvSpPr>
        <p:spPr>
          <a:xfrm rot="16200000">
            <a:off x="6107567" y="4532235"/>
            <a:ext cx="304800" cy="1089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CF02219-DF80-9B4E-99DB-0B9FF75C1F83}"/>
              </a:ext>
            </a:extLst>
          </p:cNvPr>
          <p:cNvSpPr/>
          <p:nvPr/>
        </p:nvSpPr>
        <p:spPr>
          <a:xfrm>
            <a:off x="713261" y="6185814"/>
            <a:ext cx="4584522" cy="46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若用传统方法求解，需考虑中间的电容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D46DF76-6C9F-CE4C-4C64-FD75D1F34968}"/>
              </a:ext>
            </a:extLst>
          </p:cNvPr>
          <p:cNvSpPr/>
          <p:nvPr/>
        </p:nvSpPr>
        <p:spPr>
          <a:xfrm>
            <a:off x="6804934" y="6088291"/>
            <a:ext cx="4063552" cy="46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追溯到</a:t>
            </a:r>
            <a:r>
              <a:rPr lang="en-US" altLang="zh-CN" sz="2400" b="1" dirty="0"/>
              <a:t>V</a:t>
            </a:r>
            <a:r>
              <a:rPr lang="en-US" altLang="zh-CN" sz="1600" b="1" dirty="0"/>
              <a:t>DD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GND</a:t>
            </a:r>
            <a:endParaRPr lang="zh-CN" altLang="en-US" sz="2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B4F490-D596-1E40-8231-8B45058123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5334000" y="5239088"/>
            <a:ext cx="591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KEY: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Single-stage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circuit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worst-case!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2099" y="5730385"/>
            <a:ext cx="2790190" cy="4000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1,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0,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i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9560BF-4463-526F-19E3-ADEE8D33DBFF}"/>
              </a:ext>
            </a:extLst>
          </p:cNvPr>
          <p:cNvSpPr txBox="1"/>
          <p:nvPr/>
        </p:nvSpPr>
        <p:spPr>
          <a:xfrm>
            <a:off x="756666" y="901455"/>
            <a:ext cx="695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-5" dirty="0">
                <a:solidFill>
                  <a:srgbClr val="FF0000"/>
                </a:solidFill>
                <a:latin typeface="Arial"/>
                <a:cs typeface="Arial"/>
              </a:rPr>
              <a:t>Step 3:</a:t>
            </a:r>
            <a:r>
              <a:rPr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lang="en-US" altLang="zh-CN"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altLang="zh-CN"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lang="en-US" altLang="zh-CN" sz="2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42" name="标题 41">
            <a:extLst>
              <a:ext uri="{FF2B5EF4-FFF2-40B4-BE49-F238E27FC236}">
                <a16:creationId xmlns:a16="http://schemas.microsoft.com/office/drawing/2014/main" id="{9E9FF881-3412-B172-0A36-4A2582829D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3216" y="177800"/>
            <a:ext cx="8465566" cy="5740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/>
              <a:t>PTL</a:t>
            </a:r>
            <a:r>
              <a:rPr lang="en-US" altLang="zh-CN" spc="-100" dirty="0"/>
              <a:t> </a:t>
            </a:r>
            <a:r>
              <a:rPr lang="en-US" altLang="zh-CN" spc="-5" dirty="0"/>
              <a:t>Circuit</a:t>
            </a:r>
            <a:r>
              <a:rPr lang="en-US" altLang="zh-CN" spc="-170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3C076BC-B83D-26D0-2009-20355640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79635"/>
            <a:ext cx="6454300" cy="32987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8A0813-7577-F43A-D8CA-77EF3D04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133599"/>
            <a:ext cx="4150459" cy="307767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04C6A6-AD79-3638-C028-75189BF067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983037" y="381000"/>
            <a:ext cx="422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TG</a:t>
            </a:r>
            <a:r>
              <a:rPr spc="-35" dirty="0"/>
              <a:t> </a:t>
            </a:r>
            <a:r>
              <a:rPr spc="-5" dirty="0"/>
              <a:t>Circuit</a:t>
            </a:r>
            <a:r>
              <a:rPr spc="-170" dirty="0"/>
              <a:t> </a:t>
            </a:r>
            <a:r>
              <a:rPr dirty="0"/>
              <a:t>Analysis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80252"/>
              </p:ext>
            </p:extLst>
          </p:nvPr>
        </p:nvGraphicFramePr>
        <p:xfrm>
          <a:off x="5205600" y="1922533"/>
          <a:ext cx="4573294" cy="220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-7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b="1" i="1" spc="-2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100" b="1" spc="-2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DD</a:t>
                      </a:r>
                      <a:endParaRPr sz="1100" dirty="0">
                        <a:latin typeface="微软雅黑"/>
                        <a:cs typeface="微软雅黑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5DC773C-0FB3-C240-90D2-8F5D75F1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4" y="1524000"/>
            <a:ext cx="4093779" cy="2895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BA7ACD-AE8B-F74F-BF1B-4C9D26684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94" y="1909927"/>
            <a:ext cx="2034156" cy="25096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B4AAAA5-A80C-E3C2-BE95-54ABF65BC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281540"/>
            <a:ext cx="3842070" cy="76519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8F9D79C-923F-82EC-0DD3-41815C85D70E}"/>
              </a:ext>
            </a:extLst>
          </p:cNvPr>
          <p:cNvSpPr/>
          <p:nvPr/>
        </p:nvSpPr>
        <p:spPr>
          <a:xfrm>
            <a:off x="2857499" y="5334000"/>
            <a:ext cx="647700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增加了晶体管数目，但是分析变得简单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EBEB3-5E2A-57CF-0F54-9B23F9746E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60382" y="298581"/>
            <a:ext cx="607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25" dirty="0"/>
              <a:t> </a:t>
            </a:r>
            <a:r>
              <a:rPr spc="-5" dirty="0"/>
              <a:t>Efforts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a</a:t>
            </a:r>
            <a:r>
              <a:rPr spc="-10" dirty="0"/>
              <a:t> </a:t>
            </a:r>
            <a:r>
              <a:rPr dirty="0"/>
              <a:t>TG</a:t>
            </a:r>
            <a:r>
              <a:rPr spc="-5" dirty="0"/>
              <a:t> Gate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10429" y="1437524"/>
            <a:ext cx="635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r>
              <a:rPr sz="2000" b="1" spc="-6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004099"/>
                </a:solidFill>
                <a:latin typeface="Arial"/>
                <a:cs typeface="Arial"/>
              </a:rPr>
              <a:t>ALWAYS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trace back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195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(PUN) or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GND(PDN)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form a complete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charge/discharge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path!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302" y="2293250"/>
            <a:ext cx="2357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PUN</a:t>
            </a:r>
            <a:r>
              <a:rPr sz="20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0600" y="2771279"/>
            <a:ext cx="6741795" cy="40005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102235" rIns="0" bIns="0" rtlCol="0">
            <a:spAutoFit/>
          </a:bodyPr>
          <a:lstStyle/>
          <a:p>
            <a:pPr marL="402590">
              <a:lnSpc>
                <a:spcPts val="2345"/>
              </a:lnSpc>
              <a:spcBef>
                <a:spcPts val="805"/>
              </a:spcBef>
            </a:pPr>
            <a:r>
              <a:rPr sz="3000" b="1" i="1" spc="15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0" dirty="0">
                <a:solidFill>
                  <a:srgbClr val="004099"/>
                </a:solidFill>
                <a:latin typeface="Arial"/>
                <a:cs typeface="Arial"/>
              </a:rPr>
              <a:t>ON,M2</a:t>
            </a:r>
            <a:r>
              <a:rPr sz="1300" b="1" i="1" spc="2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+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300" b="1" spc="1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3000" b="1" spc="67" baseline="13888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3000" b="1" i="1" spc="-15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9302" y="3397643"/>
            <a:ext cx="23577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PDN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0600" y="3923423"/>
            <a:ext cx="6741795" cy="40005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101600" rIns="0" bIns="0" rtlCol="0">
            <a:spAutoFit/>
          </a:bodyPr>
          <a:lstStyle/>
          <a:p>
            <a:pPr marL="402590">
              <a:lnSpc>
                <a:spcPts val="2345"/>
              </a:lnSpc>
              <a:spcBef>
                <a:spcPts val="800"/>
              </a:spcBef>
            </a:pPr>
            <a:r>
              <a:rPr sz="3000" b="1" i="1" spc="15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0" dirty="0">
                <a:solidFill>
                  <a:srgbClr val="004099"/>
                </a:solidFill>
                <a:latin typeface="Arial"/>
                <a:cs typeface="Arial"/>
              </a:rPr>
              <a:t>ON,M1</a:t>
            </a:r>
            <a:r>
              <a:rPr sz="1300" b="1" i="1" spc="2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+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300" b="1" spc="1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3000" b="1" spc="67" baseline="13888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3000" b="1" i="1" spc="-15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457" y="4518423"/>
            <a:ext cx="1685925" cy="459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19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6/3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29302" y="4804410"/>
            <a:ext cx="647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Drawbacks:</a:t>
            </a:r>
            <a:r>
              <a:rPr sz="20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Neglecting</a:t>
            </a:r>
            <a:r>
              <a:rPr sz="20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parasitic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capacitance</a:t>
            </a:r>
            <a:r>
              <a:rPr sz="20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at</a:t>
            </a:r>
            <a:r>
              <a:rPr sz="20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00AF50"/>
                </a:solidFill>
                <a:latin typeface="Arial"/>
                <a:cs typeface="Arial"/>
              </a:rPr>
              <a:t>Y.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C46CDE3-530D-2E57-99CE-18C18CCC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3486"/>
            <a:ext cx="3941471" cy="284998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1E8C92D-B794-5D8D-DCA8-D27414AE74EE}"/>
              </a:ext>
            </a:extLst>
          </p:cNvPr>
          <p:cNvSpPr/>
          <p:nvPr/>
        </p:nvSpPr>
        <p:spPr>
          <a:xfrm>
            <a:off x="1779079" y="5615547"/>
            <a:ext cx="84582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使用</a:t>
            </a:r>
            <a:r>
              <a:rPr lang="en-US" altLang="zh-CN" sz="2400" dirty="0"/>
              <a:t>Logical Effort</a:t>
            </a:r>
            <a:r>
              <a:rPr lang="zh-CN" altLang="en-US" sz="2400" dirty="0"/>
              <a:t>方法分析时</a:t>
            </a:r>
            <a:r>
              <a:rPr lang="en-US" altLang="zh-CN" sz="2400" dirty="0"/>
              <a:t>TG</a:t>
            </a:r>
            <a:r>
              <a:rPr lang="zh-CN" altLang="en-US" sz="2400" dirty="0"/>
              <a:t>不作为单独的一级，误差较大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E4BAE-1DC6-9511-C5E1-F9BDA46F44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752</Words>
  <Application>Microsoft Office PowerPoint</Application>
  <PresentationFormat>宽屏</PresentationFormat>
  <Paragraphs>226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PTL Circuit Analysis</vt:lpstr>
      <vt:lpstr>PTL Circuit Analysis</vt:lpstr>
      <vt:lpstr>PTL Circuit Analysis</vt:lpstr>
      <vt:lpstr>PTL Circuit Analysis</vt:lpstr>
      <vt:lpstr>PTL Circuit Analysis</vt:lpstr>
      <vt:lpstr>TG Circuit Analysis</vt:lpstr>
      <vt:lpstr>Logical Efforts of a TG Gate</vt:lpstr>
      <vt:lpstr>Summary of PTL/TG Circuit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3</cp:revision>
  <dcterms:created xsi:type="dcterms:W3CDTF">2022-12-09T07:57:07Z</dcterms:created>
  <dcterms:modified xsi:type="dcterms:W3CDTF">2024-05-27T01:45:38Z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