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1E4AB-60F9-43C0-80DF-3384528383B4}" v="177" dt="2023-05-28T14:56:47.4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6" autoAdjust="0"/>
    <p:restoredTop sz="83161" autoAdjust="0"/>
  </p:normalViewPr>
  <p:slideViewPr>
    <p:cSldViewPr>
      <p:cViewPr varScale="1">
        <p:scale>
          <a:sx n="66" d="100"/>
          <a:sy n="66" d="100"/>
        </p:scale>
        <p:origin x="30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 LP" userId="9d5c3e3fb88d54d8" providerId="LiveId" clId="{0381E4AB-60F9-43C0-80DF-3384528383B4}"/>
    <pc:docChg chg="undo custSel modSld modMainMaster">
      <pc:chgData name="Z LP" userId="9d5c3e3fb88d54d8" providerId="LiveId" clId="{0381E4AB-60F9-43C0-80DF-3384528383B4}" dt="2023-05-28T14:56:51.379" v="570" actId="1076"/>
      <pc:docMkLst>
        <pc:docMk/>
      </pc:docMkLst>
      <pc:sldChg chg="delSp modSp mod modNotesTx">
        <pc:chgData name="Z LP" userId="9d5c3e3fb88d54d8" providerId="LiveId" clId="{0381E4AB-60F9-43C0-80DF-3384528383B4}" dt="2023-05-27T12:19:22.284" v="82" actId="20577"/>
        <pc:sldMkLst>
          <pc:docMk/>
          <pc:sldMk cId="0" sldId="256"/>
        </pc:sldMkLst>
        <pc:spChg chg="mod">
          <ac:chgData name="Z LP" userId="9d5c3e3fb88d54d8" providerId="LiveId" clId="{0381E4AB-60F9-43C0-80DF-3384528383B4}" dt="2023-05-27T12:14:38.026" v="22" actId="1076"/>
          <ac:spMkLst>
            <pc:docMk/>
            <pc:sldMk cId="0" sldId="256"/>
            <ac:spMk id="6" creationId="{00000000-0000-0000-0000-000000000000}"/>
          </ac:spMkLst>
        </pc:spChg>
        <pc:spChg chg="del">
          <ac:chgData name="Z LP" userId="9d5c3e3fb88d54d8" providerId="LiveId" clId="{0381E4AB-60F9-43C0-80DF-3384528383B4}" dt="2023-05-27T12:14:31.372" v="19" actId="478"/>
          <ac:spMkLst>
            <pc:docMk/>
            <pc:sldMk cId="0" sldId="256"/>
            <ac:spMk id="7" creationId="{00000000-0000-0000-0000-000000000000}"/>
          </ac:spMkLst>
        </pc:spChg>
        <pc:grpChg chg="del mod">
          <ac:chgData name="Z LP" userId="9d5c3e3fb88d54d8" providerId="LiveId" clId="{0381E4AB-60F9-43C0-80DF-3384528383B4}" dt="2023-05-27T12:14:35.236" v="21" actId="478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 modNotesTx">
        <pc:chgData name="Z LP" userId="9d5c3e3fb88d54d8" providerId="LiveId" clId="{0381E4AB-60F9-43C0-80DF-3384528383B4}" dt="2023-05-27T12:21:27.872" v="126" actId="20577"/>
        <pc:sldMkLst>
          <pc:docMk/>
          <pc:sldMk cId="0" sldId="257"/>
        </pc:sldMkLst>
        <pc:spChg chg="mod">
          <ac:chgData name="Z LP" userId="9d5c3e3fb88d54d8" providerId="LiveId" clId="{0381E4AB-60F9-43C0-80DF-3384528383B4}" dt="2023-05-27T12:14:44.619" v="23" actId="1076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 modNotesTx">
        <pc:chgData name="Z LP" userId="9d5c3e3fb88d54d8" providerId="LiveId" clId="{0381E4AB-60F9-43C0-80DF-3384528383B4}" dt="2023-05-28T14:52:05.495" v="512" actId="1076"/>
        <pc:sldMkLst>
          <pc:docMk/>
          <pc:sldMk cId="0" sldId="258"/>
        </pc:sldMkLst>
        <pc:spChg chg="del mod">
          <ac:chgData name="Z LP" userId="9d5c3e3fb88d54d8" providerId="LiveId" clId="{0381E4AB-60F9-43C0-80DF-3384528383B4}" dt="2023-05-27T12:15:00.307" v="26" actId="4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Z LP" userId="9d5c3e3fb88d54d8" providerId="LiveId" clId="{0381E4AB-60F9-43C0-80DF-3384528383B4}" dt="2023-05-28T14:52:05.495" v="512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Z LP" userId="9d5c3e3fb88d54d8" providerId="LiveId" clId="{0381E4AB-60F9-43C0-80DF-3384528383B4}" dt="2023-05-28T14:52:05.495" v="512" actId="1076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Z LP" userId="9d5c3e3fb88d54d8" providerId="LiveId" clId="{0381E4AB-60F9-43C0-80DF-3384528383B4}" dt="2023-05-27T12:15:01.612" v="27"/>
          <ac:spMkLst>
            <pc:docMk/>
            <pc:sldMk cId="0" sldId="258"/>
            <ac:spMk id="9" creationId="{4003BAD9-DBB5-3AA3-04DE-E3F915D04020}"/>
          </ac:spMkLst>
        </pc:spChg>
        <pc:picChg chg="mod">
          <ac:chgData name="Z LP" userId="9d5c3e3fb88d54d8" providerId="LiveId" clId="{0381E4AB-60F9-43C0-80DF-3384528383B4}" dt="2023-05-28T14:52:05.495" v="512" actId="1076"/>
          <ac:picMkLst>
            <pc:docMk/>
            <pc:sldMk cId="0" sldId="258"/>
            <ac:picMk id="3" creationId="{00000000-0000-0000-0000-000000000000}"/>
          </ac:picMkLst>
        </pc:picChg>
        <pc:picChg chg="mod">
          <ac:chgData name="Z LP" userId="9d5c3e3fb88d54d8" providerId="LiveId" clId="{0381E4AB-60F9-43C0-80DF-3384528383B4}" dt="2023-05-28T14:52:05.495" v="512" actId="1076"/>
          <ac:picMkLst>
            <pc:docMk/>
            <pc:sldMk cId="0" sldId="258"/>
            <ac:picMk id="5" creationId="{00000000-0000-0000-0000-000000000000}"/>
          </ac:picMkLst>
        </pc:picChg>
      </pc:sldChg>
      <pc:sldChg chg="addSp delSp modSp mod">
        <pc:chgData name="Z LP" userId="9d5c3e3fb88d54d8" providerId="LiveId" clId="{0381E4AB-60F9-43C0-80DF-3384528383B4}" dt="2023-05-27T13:03:40.028" v="253" actId="1076"/>
        <pc:sldMkLst>
          <pc:docMk/>
          <pc:sldMk cId="0" sldId="259"/>
        </pc:sldMkLst>
        <pc:spChg chg="del">
          <ac:chgData name="Z LP" userId="9d5c3e3fb88d54d8" providerId="LiveId" clId="{0381E4AB-60F9-43C0-80DF-3384528383B4}" dt="2023-05-27T12:15:07.028" v="28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Z LP" userId="9d5c3e3fb88d54d8" providerId="LiveId" clId="{0381E4AB-60F9-43C0-80DF-3384528383B4}" dt="2023-05-27T12:27:17.196" v="233" actId="1076"/>
          <ac:spMkLst>
            <pc:docMk/>
            <pc:sldMk cId="0" sldId="259"/>
            <ac:spMk id="6" creationId="{00000000-0000-0000-0000-000000000000}"/>
          </ac:spMkLst>
        </pc:spChg>
        <pc:spChg chg="del">
          <ac:chgData name="Z LP" userId="9d5c3e3fb88d54d8" providerId="LiveId" clId="{0381E4AB-60F9-43C0-80DF-3384528383B4}" dt="2023-05-27T12:23:22.416" v="178" actId="478"/>
          <ac:spMkLst>
            <pc:docMk/>
            <pc:sldMk cId="0" sldId="259"/>
            <ac:spMk id="7" creationId="{00000000-0000-0000-0000-000000000000}"/>
          </ac:spMkLst>
        </pc:spChg>
        <pc:spChg chg="add mod">
          <ac:chgData name="Z LP" userId="9d5c3e3fb88d54d8" providerId="LiveId" clId="{0381E4AB-60F9-43C0-80DF-3384528383B4}" dt="2023-05-27T12:15:08.198" v="29"/>
          <ac:spMkLst>
            <pc:docMk/>
            <pc:sldMk cId="0" sldId="259"/>
            <ac:spMk id="9" creationId="{A9381CA5-8496-2D2C-D99B-F1237C2DC8B3}"/>
          </ac:spMkLst>
        </pc:spChg>
        <pc:spChg chg="add mod">
          <ac:chgData name="Z LP" userId="9d5c3e3fb88d54d8" providerId="LiveId" clId="{0381E4AB-60F9-43C0-80DF-3384528383B4}" dt="2023-05-27T12:27:17.196" v="233" actId="1076"/>
          <ac:spMkLst>
            <pc:docMk/>
            <pc:sldMk cId="0" sldId="259"/>
            <ac:spMk id="16" creationId="{E35AAA4B-62CA-DA9C-3051-E2B477AB43F2}"/>
          </ac:spMkLst>
        </pc:spChg>
        <pc:spChg chg="add mod">
          <ac:chgData name="Z LP" userId="9d5c3e3fb88d54d8" providerId="LiveId" clId="{0381E4AB-60F9-43C0-80DF-3384528383B4}" dt="2023-05-27T12:27:17.196" v="233" actId="1076"/>
          <ac:spMkLst>
            <pc:docMk/>
            <pc:sldMk cId="0" sldId="259"/>
            <ac:spMk id="17" creationId="{7EA9598C-6DD3-44AA-0BAC-59A1B057C48D}"/>
          </ac:spMkLst>
        </pc:spChg>
        <pc:spChg chg="add mod">
          <ac:chgData name="Z LP" userId="9d5c3e3fb88d54d8" providerId="LiveId" clId="{0381E4AB-60F9-43C0-80DF-3384528383B4}" dt="2023-05-27T13:02:46.167" v="236" actId="1076"/>
          <ac:spMkLst>
            <pc:docMk/>
            <pc:sldMk cId="0" sldId="259"/>
            <ac:spMk id="18" creationId="{B5FABF8F-673C-2D6B-4CE6-E74D77E1EE22}"/>
          </ac:spMkLst>
        </pc:spChg>
        <pc:spChg chg="add mod">
          <ac:chgData name="Z LP" userId="9d5c3e3fb88d54d8" providerId="LiveId" clId="{0381E4AB-60F9-43C0-80DF-3384528383B4}" dt="2023-05-27T13:03:40.028" v="253" actId="1076"/>
          <ac:spMkLst>
            <pc:docMk/>
            <pc:sldMk cId="0" sldId="259"/>
            <ac:spMk id="19" creationId="{A7F64352-9315-BCD1-7159-5B6AF2756D57}"/>
          </ac:spMkLst>
        </pc:spChg>
        <pc:grpChg chg="del">
          <ac:chgData name="Z LP" userId="9d5c3e3fb88d54d8" providerId="LiveId" clId="{0381E4AB-60F9-43C0-80DF-3384528383B4}" dt="2023-05-27T12:23:20.286" v="177" actId="478"/>
          <ac:grpSpMkLst>
            <pc:docMk/>
            <pc:sldMk cId="0" sldId="259"/>
            <ac:grpSpMk id="3" creationId="{00000000-0000-0000-0000-000000000000}"/>
          </ac:grpSpMkLst>
        </pc:grpChg>
        <pc:picChg chg="add del mod">
          <ac:chgData name="Z LP" userId="9d5c3e3fb88d54d8" providerId="LiveId" clId="{0381E4AB-60F9-43C0-80DF-3384528383B4}" dt="2023-05-27T12:24:22.761" v="183" actId="478"/>
          <ac:picMkLst>
            <pc:docMk/>
            <pc:sldMk cId="0" sldId="259"/>
            <ac:picMk id="11" creationId="{9E211B19-3CBB-B98E-B263-4B77B73EA8C4}"/>
          </ac:picMkLst>
        </pc:picChg>
        <pc:picChg chg="add mod">
          <ac:chgData name="Z LP" userId="9d5c3e3fb88d54d8" providerId="LiveId" clId="{0381E4AB-60F9-43C0-80DF-3384528383B4}" dt="2023-05-27T12:27:17.196" v="233" actId="1076"/>
          <ac:picMkLst>
            <pc:docMk/>
            <pc:sldMk cId="0" sldId="259"/>
            <ac:picMk id="13" creationId="{4024AD59-87EE-C4FD-7FAC-3268D741E535}"/>
          </ac:picMkLst>
        </pc:picChg>
        <pc:picChg chg="add mod">
          <ac:chgData name="Z LP" userId="9d5c3e3fb88d54d8" providerId="LiveId" clId="{0381E4AB-60F9-43C0-80DF-3384528383B4}" dt="2023-05-27T12:27:17.196" v="233" actId="1076"/>
          <ac:picMkLst>
            <pc:docMk/>
            <pc:sldMk cId="0" sldId="259"/>
            <ac:picMk id="15" creationId="{8FDB20A1-F1F6-6EDA-CB9C-8D0EF32139C6}"/>
          </ac:picMkLst>
        </pc:picChg>
      </pc:sldChg>
      <pc:sldChg chg="addSp delSp modSp mod">
        <pc:chgData name="Z LP" userId="9d5c3e3fb88d54d8" providerId="LiveId" clId="{0381E4AB-60F9-43C0-80DF-3384528383B4}" dt="2023-05-27T13:09:21.542" v="320" actId="1076"/>
        <pc:sldMkLst>
          <pc:docMk/>
          <pc:sldMk cId="0" sldId="260"/>
        </pc:sldMkLst>
        <pc:spChg chg="mod">
          <ac:chgData name="Z LP" userId="9d5c3e3fb88d54d8" providerId="LiveId" clId="{0381E4AB-60F9-43C0-80DF-3384528383B4}" dt="2023-05-27T12:15:20.998" v="31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Z LP" userId="9d5c3e3fb88d54d8" providerId="LiveId" clId="{0381E4AB-60F9-43C0-80DF-3384528383B4}" dt="2023-05-27T13:06:40.976" v="299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Z LP" userId="9d5c3e3fb88d54d8" providerId="LiveId" clId="{0381E4AB-60F9-43C0-80DF-3384528383B4}" dt="2023-05-27T13:06:40.976" v="299" actId="1076"/>
          <ac:spMkLst>
            <pc:docMk/>
            <pc:sldMk cId="0" sldId="260"/>
            <ac:spMk id="4" creationId="{00000000-0000-0000-0000-000000000000}"/>
          </ac:spMkLst>
        </pc:spChg>
        <pc:spChg chg="mod">
          <ac:chgData name="Z LP" userId="9d5c3e3fb88d54d8" providerId="LiveId" clId="{0381E4AB-60F9-43C0-80DF-3384528383B4}" dt="2023-05-27T13:06:40.976" v="299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Z LP" userId="9d5c3e3fb88d54d8" providerId="LiveId" clId="{0381E4AB-60F9-43C0-80DF-3384528383B4}" dt="2023-05-27T13:06:40.976" v="299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Z LP" userId="9d5c3e3fb88d54d8" providerId="LiveId" clId="{0381E4AB-60F9-43C0-80DF-3384528383B4}" dt="2023-05-27T13:06:40.976" v="299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Z LP" userId="9d5c3e3fb88d54d8" providerId="LiveId" clId="{0381E4AB-60F9-43C0-80DF-3384528383B4}" dt="2023-05-27T13:06:40.976" v="299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Z LP" userId="9d5c3e3fb88d54d8" providerId="LiveId" clId="{0381E4AB-60F9-43C0-80DF-3384528383B4}" dt="2023-05-27T13:06:40.976" v="299" actId="1076"/>
          <ac:spMkLst>
            <pc:docMk/>
            <pc:sldMk cId="0" sldId="260"/>
            <ac:spMk id="9" creationId="{00000000-0000-0000-0000-000000000000}"/>
          </ac:spMkLst>
        </pc:spChg>
        <pc:spChg chg="mod">
          <ac:chgData name="Z LP" userId="9d5c3e3fb88d54d8" providerId="LiveId" clId="{0381E4AB-60F9-43C0-80DF-3384528383B4}" dt="2023-05-27T13:06:40.976" v="299" actId="1076"/>
          <ac:spMkLst>
            <pc:docMk/>
            <pc:sldMk cId="0" sldId="260"/>
            <ac:spMk id="10" creationId="{00000000-0000-0000-0000-000000000000}"/>
          </ac:spMkLst>
        </pc:spChg>
        <pc:spChg chg="mod">
          <ac:chgData name="Z LP" userId="9d5c3e3fb88d54d8" providerId="LiveId" clId="{0381E4AB-60F9-43C0-80DF-3384528383B4}" dt="2023-05-27T13:06:40.976" v="299" actId="1076"/>
          <ac:spMkLst>
            <pc:docMk/>
            <pc:sldMk cId="0" sldId="260"/>
            <ac:spMk id="12" creationId="{00000000-0000-0000-0000-000000000000}"/>
          </ac:spMkLst>
        </pc:spChg>
        <pc:spChg chg="mod">
          <ac:chgData name="Z LP" userId="9d5c3e3fb88d54d8" providerId="LiveId" clId="{0381E4AB-60F9-43C0-80DF-3384528383B4}" dt="2023-05-27T13:06:40.976" v="299" actId="1076"/>
          <ac:spMkLst>
            <pc:docMk/>
            <pc:sldMk cId="0" sldId="260"/>
            <ac:spMk id="13" creationId="{00000000-0000-0000-0000-000000000000}"/>
          </ac:spMkLst>
        </pc:spChg>
        <pc:spChg chg="mod">
          <ac:chgData name="Z LP" userId="9d5c3e3fb88d54d8" providerId="LiveId" clId="{0381E4AB-60F9-43C0-80DF-3384528383B4}" dt="2023-05-27T13:06:40.976" v="299" actId="1076"/>
          <ac:spMkLst>
            <pc:docMk/>
            <pc:sldMk cId="0" sldId="260"/>
            <ac:spMk id="14" creationId="{00000000-0000-0000-0000-000000000000}"/>
          </ac:spMkLst>
        </pc:spChg>
        <pc:spChg chg="mod">
          <ac:chgData name="Z LP" userId="9d5c3e3fb88d54d8" providerId="LiveId" clId="{0381E4AB-60F9-43C0-80DF-3384528383B4}" dt="2023-05-27T13:06:40.976" v="299" actId="1076"/>
          <ac:spMkLst>
            <pc:docMk/>
            <pc:sldMk cId="0" sldId="260"/>
            <ac:spMk id="15" creationId="{00000000-0000-0000-0000-000000000000}"/>
          </ac:spMkLst>
        </pc:spChg>
        <pc:spChg chg="add mod">
          <ac:chgData name="Z LP" userId="9d5c3e3fb88d54d8" providerId="LiveId" clId="{0381E4AB-60F9-43C0-80DF-3384528383B4}" dt="2023-05-27T13:06:36.333" v="298" actId="1076"/>
          <ac:spMkLst>
            <pc:docMk/>
            <pc:sldMk cId="0" sldId="260"/>
            <ac:spMk id="23" creationId="{6CD8EFBB-81F3-BE48-D752-2FAED17F16C3}"/>
          </ac:spMkLst>
        </pc:spChg>
        <pc:spChg chg="add mod">
          <ac:chgData name="Z LP" userId="9d5c3e3fb88d54d8" providerId="LiveId" clId="{0381E4AB-60F9-43C0-80DF-3384528383B4}" dt="2023-05-27T13:06:36.333" v="298" actId="1076"/>
          <ac:spMkLst>
            <pc:docMk/>
            <pc:sldMk cId="0" sldId="260"/>
            <ac:spMk id="24" creationId="{5BE2D3AE-0509-D367-4336-071DF55D4BB0}"/>
          </ac:spMkLst>
        </pc:spChg>
        <pc:spChg chg="add del mod">
          <ac:chgData name="Z LP" userId="9d5c3e3fb88d54d8" providerId="LiveId" clId="{0381E4AB-60F9-43C0-80DF-3384528383B4}" dt="2023-05-27T13:08:56.328" v="302" actId="478"/>
          <ac:spMkLst>
            <pc:docMk/>
            <pc:sldMk cId="0" sldId="260"/>
            <ac:spMk id="25" creationId="{5B9B8D67-B9BE-B05D-10A4-BD6B6D478086}"/>
          </ac:spMkLst>
        </pc:spChg>
        <pc:spChg chg="add mod">
          <ac:chgData name="Z LP" userId="9d5c3e3fb88d54d8" providerId="LiveId" clId="{0381E4AB-60F9-43C0-80DF-3384528383B4}" dt="2023-05-27T13:09:21.542" v="320" actId="1076"/>
          <ac:spMkLst>
            <pc:docMk/>
            <pc:sldMk cId="0" sldId="260"/>
            <ac:spMk id="26" creationId="{E72CA42C-3F9D-21BF-CCE8-91DDB6712409}"/>
          </ac:spMkLst>
        </pc:spChg>
        <pc:graphicFrameChg chg="mod">
          <ac:chgData name="Z LP" userId="9d5c3e3fb88d54d8" providerId="LiveId" clId="{0381E4AB-60F9-43C0-80DF-3384528383B4}" dt="2023-05-27T13:06:40.976" v="299" actId="1076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modSp mod">
        <pc:chgData name="Z LP" userId="9d5c3e3fb88d54d8" providerId="LiveId" clId="{0381E4AB-60F9-43C0-80DF-3384528383B4}" dt="2023-05-28T14:56:51.379" v="570" actId="1076"/>
        <pc:sldMkLst>
          <pc:docMk/>
          <pc:sldMk cId="0" sldId="261"/>
        </pc:sldMkLst>
        <pc:spChg chg="mod">
          <ac:chgData name="Z LP" userId="9d5c3e3fb88d54d8" providerId="LiveId" clId="{0381E4AB-60F9-43C0-80DF-3384528383B4}" dt="2023-05-27T12:15:30.454" v="34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Z LP" userId="9d5c3e3fb88d54d8" providerId="LiveId" clId="{0381E4AB-60F9-43C0-80DF-3384528383B4}" dt="2023-05-27T13:30:03.583" v="325" actId="1076"/>
          <ac:spMkLst>
            <pc:docMk/>
            <pc:sldMk cId="0" sldId="261"/>
            <ac:spMk id="4" creationId="{00000000-0000-0000-0000-000000000000}"/>
          </ac:spMkLst>
        </pc:spChg>
        <pc:spChg chg="add mod">
          <ac:chgData name="Z LP" userId="9d5c3e3fb88d54d8" providerId="LiveId" clId="{0381E4AB-60F9-43C0-80DF-3384528383B4}" dt="2023-05-28T14:56:51.379" v="570" actId="1076"/>
          <ac:spMkLst>
            <pc:docMk/>
            <pc:sldMk cId="0" sldId="261"/>
            <ac:spMk id="8" creationId="{061C25A5-3FCA-2993-AE0B-99BCD1120627}"/>
          </ac:spMkLst>
        </pc:spChg>
        <pc:picChg chg="mod">
          <ac:chgData name="Z LP" userId="9d5c3e3fb88d54d8" providerId="LiveId" clId="{0381E4AB-60F9-43C0-80DF-3384528383B4}" dt="2023-05-27T13:30:03.583" v="325" actId="1076"/>
          <ac:picMkLst>
            <pc:docMk/>
            <pc:sldMk cId="0" sldId="261"/>
            <ac:picMk id="3" creationId="{00000000-0000-0000-0000-000000000000}"/>
          </ac:picMkLst>
        </pc:picChg>
        <pc:picChg chg="add mod">
          <ac:chgData name="Z LP" userId="9d5c3e3fb88d54d8" providerId="LiveId" clId="{0381E4AB-60F9-43C0-80DF-3384528383B4}" dt="2023-05-27T13:31:37.006" v="334" actId="1076"/>
          <ac:picMkLst>
            <pc:docMk/>
            <pc:sldMk cId="0" sldId="261"/>
            <ac:picMk id="5" creationId="{6A0F236B-7997-E870-7335-7D2ABFC9A3C4}"/>
          </ac:picMkLst>
        </pc:picChg>
        <pc:picChg chg="add mod">
          <ac:chgData name="Z LP" userId="9d5c3e3fb88d54d8" providerId="LiveId" clId="{0381E4AB-60F9-43C0-80DF-3384528383B4}" dt="2023-05-27T13:31:32.469" v="333" actId="14100"/>
          <ac:picMkLst>
            <pc:docMk/>
            <pc:sldMk cId="0" sldId="261"/>
            <ac:picMk id="7" creationId="{2480696F-9B3B-EBC3-4A23-A163108CEA16}"/>
          </ac:picMkLst>
        </pc:picChg>
      </pc:sldChg>
      <pc:sldChg chg="addSp delSp modSp mod">
        <pc:chgData name="Z LP" userId="9d5c3e3fb88d54d8" providerId="LiveId" clId="{0381E4AB-60F9-43C0-80DF-3384528383B4}" dt="2023-05-27T13:34:56.668" v="443" actId="14100"/>
        <pc:sldMkLst>
          <pc:docMk/>
          <pc:sldMk cId="0" sldId="262"/>
        </pc:sldMkLst>
        <pc:spChg chg="mod">
          <ac:chgData name="Z LP" userId="9d5c3e3fb88d54d8" providerId="LiveId" clId="{0381E4AB-60F9-43C0-80DF-3384528383B4}" dt="2023-05-27T12:15:35.235" v="35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Z LP" userId="9d5c3e3fb88d54d8" providerId="LiveId" clId="{0381E4AB-60F9-43C0-80DF-3384528383B4}" dt="2023-05-27T13:34:49.810" v="441" actId="1076"/>
          <ac:spMkLst>
            <pc:docMk/>
            <pc:sldMk cId="0" sldId="262"/>
            <ac:spMk id="5" creationId="{00000000-0000-0000-0000-000000000000}"/>
          </ac:spMkLst>
        </pc:spChg>
        <pc:spChg chg="del">
          <ac:chgData name="Z LP" userId="9d5c3e3fb88d54d8" providerId="LiveId" clId="{0381E4AB-60F9-43C0-80DF-3384528383B4}" dt="2023-05-27T13:33:25.595" v="421" actId="478"/>
          <ac:spMkLst>
            <pc:docMk/>
            <pc:sldMk cId="0" sldId="262"/>
            <ac:spMk id="9" creationId="{00000000-0000-0000-0000-000000000000}"/>
          </ac:spMkLst>
        </pc:spChg>
        <pc:spChg chg="mod">
          <ac:chgData name="Z LP" userId="9d5c3e3fb88d54d8" providerId="LiveId" clId="{0381E4AB-60F9-43C0-80DF-3384528383B4}" dt="2023-05-27T13:34:49.810" v="441" actId="1076"/>
          <ac:spMkLst>
            <pc:docMk/>
            <pc:sldMk cId="0" sldId="262"/>
            <ac:spMk id="13" creationId="{00000000-0000-0000-0000-000000000000}"/>
          </ac:spMkLst>
        </pc:spChg>
        <pc:grpChg chg="del">
          <ac:chgData name="Z LP" userId="9d5c3e3fb88d54d8" providerId="LiveId" clId="{0381E4AB-60F9-43C0-80DF-3384528383B4}" dt="2023-05-27T13:33:25.595" v="421" actId="478"/>
          <ac:grpSpMkLst>
            <pc:docMk/>
            <pc:sldMk cId="0" sldId="262"/>
            <ac:grpSpMk id="6" creationId="{00000000-0000-0000-0000-000000000000}"/>
          </ac:grpSpMkLst>
        </pc:grpChg>
        <pc:grpChg chg="del">
          <ac:chgData name="Z LP" userId="9d5c3e3fb88d54d8" providerId="LiveId" clId="{0381E4AB-60F9-43C0-80DF-3384528383B4}" dt="2023-05-27T13:33:29.212" v="422" actId="478"/>
          <ac:grpSpMkLst>
            <pc:docMk/>
            <pc:sldMk cId="0" sldId="262"/>
            <ac:grpSpMk id="10" creationId="{00000000-0000-0000-0000-000000000000}"/>
          </ac:grpSpMkLst>
        </pc:grpChg>
        <pc:picChg chg="del">
          <ac:chgData name="Z LP" userId="9d5c3e3fb88d54d8" providerId="LiveId" clId="{0381E4AB-60F9-43C0-80DF-3384528383B4}" dt="2023-05-27T13:32:59.569" v="414" actId="478"/>
          <ac:picMkLst>
            <pc:docMk/>
            <pc:sldMk cId="0" sldId="262"/>
            <ac:picMk id="3" creationId="{00000000-0000-0000-0000-000000000000}"/>
          </ac:picMkLst>
        </pc:picChg>
        <pc:picChg chg="add mod">
          <ac:chgData name="Z LP" userId="9d5c3e3fb88d54d8" providerId="LiveId" clId="{0381E4AB-60F9-43C0-80DF-3384528383B4}" dt="2023-05-27T13:34:51.758" v="442" actId="1076"/>
          <ac:picMkLst>
            <pc:docMk/>
            <pc:sldMk cId="0" sldId="262"/>
            <ac:picMk id="15" creationId="{817ECFD6-ACB2-BF77-00DF-80CA05FADB0C}"/>
          </ac:picMkLst>
        </pc:picChg>
        <pc:picChg chg="add mod">
          <ac:chgData name="Z LP" userId="9d5c3e3fb88d54d8" providerId="LiveId" clId="{0381E4AB-60F9-43C0-80DF-3384528383B4}" dt="2023-05-27T13:34:49.810" v="441" actId="1076"/>
          <ac:picMkLst>
            <pc:docMk/>
            <pc:sldMk cId="0" sldId="262"/>
            <ac:picMk id="17" creationId="{AE3C104A-790D-614C-D03F-20F4E5999F19}"/>
          </ac:picMkLst>
        </pc:picChg>
        <pc:picChg chg="add mod">
          <ac:chgData name="Z LP" userId="9d5c3e3fb88d54d8" providerId="LiveId" clId="{0381E4AB-60F9-43C0-80DF-3384528383B4}" dt="2023-05-27T13:34:56.668" v="443" actId="14100"/>
          <ac:picMkLst>
            <pc:docMk/>
            <pc:sldMk cId="0" sldId="262"/>
            <ac:picMk id="19" creationId="{D13840B5-5984-DDF5-B0F3-F64956D5A2BB}"/>
          </ac:picMkLst>
        </pc:picChg>
      </pc:sldChg>
      <pc:sldChg chg="addSp modSp mod">
        <pc:chgData name="Z LP" userId="9d5c3e3fb88d54d8" providerId="LiveId" clId="{0381E4AB-60F9-43C0-80DF-3384528383B4}" dt="2023-05-27T13:38:13.167" v="469" actId="1076"/>
        <pc:sldMkLst>
          <pc:docMk/>
          <pc:sldMk cId="0" sldId="263"/>
        </pc:sldMkLst>
        <pc:spChg chg="mod">
          <ac:chgData name="Z LP" userId="9d5c3e3fb88d54d8" providerId="LiveId" clId="{0381E4AB-60F9-43C0-80DF-3384528383B4}" dt="2023-05-27T12:15:47.080" v="38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Z LP" userId="9d5c3e3fb88d54d8" providerId="LiveId" clId="{0381E4AB-60F9-43C0-80DF-3384528383B4}" dt="2023-05-27T13:36:20.350" v="462" actId="20577"/>
          <ac:spMkLst>
            <pc:docMk/>
            <pc:sldMk cId="0" sldId="263"/>
            <ac:spMk id="6" creationId="{00000000-0000-0000-0000-000000000000}"/>
          </ac:spMkLst>
        </pc:spChg>
        <pc:grpChg chg="mod">
          <ac:chgData name="Z LP" userId="9d5c3e3fb88d54d8" providerId="LiveId" clId="{0381E4AB-60F9-43C0-80DF-3384528383B4}" dt="2023-05-27T13:37:46.310" v="468" actId="14100"/>
          <ac:grpSpMkLst>
            <pc:docMk/>
            <pc:sldMk cId="0" sldId="263"/>
            <ac:grpSpMk id="3" creationId="{00000000-0000-0000-0000-000000000000}"/>
          </ac:grpSpMkLst>
        </pc:grpChg>
        <pc:picChg chg="add mod">
          <ac:chgData name="Z LP" userId="9d5c3e3fb88d54d8" providerId="LiveId" clId="{0381E4AB-60F9-43C0-80DF-3384528383B4}" dt="2023-05-27T13:38:13.167" v="469" actId="1076"/>
          <ac:picMkLst>
            <pc:docMk/>
            <pc:sldMk cId="0" sldId="263"/>
            <ac:picMk id="8" creationId="{4EEBD6CC-03B4-9B7A-0513-7078F86493B1}"/>
          </ac:picMkLst>
        </pc:picChg>
      </pc:sldChg>
      <pc:sldChg chg="addSp delSp modSp mod">
        <pc:chgData name="Z LP" userId="9d5c3e3fb88d54d8" providerId="LiveId" clId="{0381E4AB-60F9-43C0-80DF-3384528383B4}" dt="2023-05-27T13:43:24.285" v="501" actId="1076"/>
        <pc:sldMkLst>
          <pc:docMk/>
          <pc:sldMk cId="0" sldId="264"/>
        </pc:sldMkLst>
        <pc:spChg chg="mod">
          <ac:chgData name="Z LP" userId="9d5c3e3fb88d54d8" providerId="LiveId" clId="{0381E4AB-60F9-43C0-80DF-3384528383B4}" dt="2023-05-27T12:15:55.266" v="41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Z LP" userId="9d5c3e3fb88d54d8" providerId="LiveId" clId="{0381E4AB-60F9-43C0-80DF-3384528383B4}" dt="2023-05-27T13:39:38.448" v="472" actId="1076"/>
          <ac:spMkLst>
            <pc:docMk/>
            <pc:sldMk cId="0" sldId="264"/>
            <ac:spMk id="3" creationId="{00000000-0000-0000-0000-000000000000}"/>
          </ac:spMkLst>
        </pc:spChg>
        <pc:spChg chg="mod">
          <ac:chgData name="Z LP" userId="9d5c3e3fb88d54d8" providerId="LiveId" clId="{0381E4AB-60F9-43C0-80DF-3384528383B4}" dt="2023-05-27T13:39:53.659" v="475" actId="1076"/>
          <ac:spMkLst>
            <pc:docMk/>
            <pc:sldMk cId="0" sldId="264"/>
            <ac:spMk id="7" creationId="{00000000-0000-0000-0000-000000000000}"/>
          </ac:spMkLst>
        </pc:spChg>
        <pc:spChg chg="mod">
          <ac:chgData name="Z LP" userId="9d5c3e3fb88d54d8" providerId="LiveId" clId="{0381E4AB-60F9-43C0-80DF-3384528383B4}" dt="2023-05-27T13:39:53.659" v="475" actId="1076"/>
          <ac:spMkLst>
            <pc:docMk/>
            <pc:sldMk cId="0" sldId="264"/>
            <ac:spMk id="8" creationId="{00000000-0000-0000-0000-000000000000}"/>
          </ac:spMkLst>
        </pc:spChg>
        <pc:spChg chg="mod">
          <ac:chgData name="Z LP" userId="9d5c3e3fb88d54d8" providerId="LiveId" clId="{0381E4AB-60F9-43C0-80DF-3384528383B4}" dt="2023-05-27T13:39:53.659" v="475" actId="1076"/>
          <ac:spMkLst>
            <pc:docMk/>
            <pc:sldMk cId="0" sldId="264"/>
            <ac:spMk id="9" creationId="{00000000-0000-0000-0000-000000000000}"/>
          </ac:spMkLst>
        </pc:spChg>
        <pc:spChg chg="del mod">
          <ac:chgData name="Z LP" userId="9d5c3e3fb88d54d8" providerId="LiveId" clId="{0381E4AB-60F9-43C0-80DF-3384528383B4}" dt="2023-05-27T13:42:26.662" v="482" actId="478"/>
          <ac:spMkLst>
            <pc:docMk/>
            <pc:sldMk cId="0" sldId="264"/>
            <ac:spMk id="11" creationId="{00000000-0000-0000-0000-000000000000}"/>
          </ac:spMkLst>
        </pc:spChg>
        <pc:spChg chg="mod">
          <ac:chgData name="Z LP" userId="9d5c3e3fb88d54d8" providerId="LiveId" clId="{0381E4AB-60F9-43C0-80DF-3384528383B4}" dt="2023-05-27T13:39:53.659" v="475" actId="1076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Z LP" userId="9d5c3e3fb88d54d8" providerId="LiveId" clId="{0381E4AB-60F9-43C0-80DF-3384528383B4}" dt="2023-05-27T13:43:24.285" v="501" actId="1076"/>
          <ac:spMkLst>
            <pc:docMk/>
            <pc:sldMk cId="0" sldId="264"/>
            <ac:spMk id="13" creationId="{D277E0E1-2365-5686-F52D-919E57E5E43F}"/>
          </ac:spMkLst>
        </pc:spChg>
        <pc:grpChg chg="mod">
          <ac:chgData name="Z LP" userId="9d5c3e3fb88d54d8" providerId="LiveId" clId="{0381E4AB-60F9-43C0-80DF-3384528383B4}" dt="2023-05-27T13:41:02.981" v="480" actId="1076"/>
          <ac:grpSpMkLst>
            <pc:docMk/>
            <pc:sldMk cId="0" sldId="264"/>
            <ac:grpSpMk id="4" creationId="{00000000-0000-0000-0000-000000000000}"/>
          </ac:grpSpMkLst>
        </pc:grpChg>
        <pc:picChg chg="mod">
          <ac:chgData name="Z LP" userId="9d5c3e3fb88d54d8" providerId="LiveId" clId="{0381E4AB-60F9-43C0-80DF-3384528383B4}" dt="2023-05-27T13:40:57.923" v="478" actId="1076"/>
          <ac:picMkLst>
            <pc:docMk/>
            <pc:sldMk cId="0" sldId="264"/>
            <ac:picMk id="10" creationId="{00000000-0000-0000-0000-000000000000}"/>
          </ac:picMkLst>
        </pc:picChg>
        <pc:picChg chg="add mod">
          <ac:chgData name="Z LP" userId="9d5c3e3fb88d54d8" providerId="LiveId" clId="{0381E4AB-60F9-43C0-80DF-3384528383B4}" dt="2023-05-27T13:42:41.426" v="487" actId="1076"/>
          <ac:picMkLst>
            <pc:docMk/>
            <pc:sldMk cId="0" sldId="264"/>
            <ac:picMk id="15" creationId="{EAD5AE62-E591-AFE4-6614-72BFF54BE692}"/>
          </ac:picMkLst>
        </pc:picChg>
      </pc:sldChg>
      <pc:sldChg chg="modSp mod">
        <pc:chgData name="Z LP" userId="9d5c3e3fb88d54d8" providerId="LiveId" clId="{0381E4AB-60F9-43C0-80DF-3384528383B4}" dt="2023-05-27T13:46:36.524" v="504" actId="1076"/>
        <pc:sldMkLst>
          <pc:docMk/>
          <pc:sldMk cId="0" sldId="265"/>
        </pc:sldMkLst>
        <pc:spChg chg="mod">
          <ac:chgData name="Z LP" userId="9d5c3e3fb88d54d8" providerId="LiveId" clId="{0381E4AB-60F9-43C0-80DF-3384528383B4}" dt="2023-05-27T12:16:16.020" v="46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Z LP" userId="9d5c3e3fb88d54d8" providerId="LiveId" clId="{0381E4AB-60F9-43C0-80DF-3384528383B4}" dt="2023-05-27T13:46:36.524" v="504" actId="1076"/>
          <ac:spMkLst>
            <pc:docMk/>
            <pc:sldMk cId="0" sldId="265"/>
            <ac:spMk id="3" creationId="{00000000-0000-0000-0000-000000000000}"/>
          </ac:spMkLst>
        </pc:spChg>
        <pc:spChg chg="mod">
          <ac:chgData name="Z LP" userId="9d5c3e3fb88d54d8" providerId="LiveId" clId="{0381E4AB-60F9-43C0-80DF-3384528383B4}" dt="2023-05-27T13:46:36.524" v="504" actId="1076"/>
          <ac:spMkLst>
            <pc:docMk/>
            <pc:sldMk cId="0" sldId="265"/>
            <ac:spMk id="14" creationId="{00000000-0000-0000-0000-000000000000}"/>
          </ac:spMkLst>
        </pc:spChg>
        <pc:grpChg chg="mod">
          <ac:chgData name="Z LP" userId="9d5c3e3fb88d54d8" providerId="LiveId" clId="{0381E4AB-60F9-43C0-80DF-3384528383B4}" dt="2023-05-27T13:46:36.524" v="504" actId="1076"/>
          <ac:grpSpMkLst>
            <pc:docMk/>
            <pc:sldMk cId="0" sldId="265"/>
            <ac:grpSpMk id="5" creationId="{00000000-0000-0000-0000-000000000000}"/>
          </ac:grpSpMkLst>
        </pc:grpChg>
        <pc:grpChg chg="mod">
          <ac:chgData name="Z LP" userId="9d5c3e3fb88d54d8" providerId="LiveId" clId="{0381E4AB-60F9-43C0-80DF-3384528383B4}" dt="2023-05-27T13:46:36.524" v="504" actId="1076"/>
          <ac:grpSpMkLst>
            <pc:docMk/>
            <pc:sldMk cId="0" sldId="265"/>
            <ac:grpSpMk id="8" creationId="{00000000-0000-0000-0000-000000000000}"/>
          </ac:grpSpMkLst>
        </pc:grpChg>
        <pc:graphicFrameChg chg="mod">
          <ac:chgData name="Z LP" userId="9d5c3e3fb88d54d8" providerId="LiveId" clId="{0381E4AB-60F9-43C0-80DF-3384528383B4}" dt="2023-05-27T13:46:36.524" v="504" actId="1076"/>
          <ac:graphicFrameMkLst>
            <pc:docMk/>
            <pc:sldMk cId="0" sldId="265"/>
            <ac:graphicFrameMk id="4" creationId="{00000000-0000-0000-0000-000000000000}"/>
          </ac:graphicFrameMkLst>
        </pc:graphicFrameChg>
      </pc:sldChg>
      <pc:sldChg chg="addSp delSp modSp mod modNotesTx">
        <pc:chgData name="Z LP" userId="9d5c3e3fb88d54d8" providerId="LiveId" clId="{0381E4AB-60F9-43C0-80DF-3384528383B4}" dt="2023-05-27T13:46:52.181" v="511" actId="20577"/>
        <pc:sldMkLst>
          <pc:docMk/>
          <pc:sldMk cId="0" sldId="266"/>
        </pc:sldMkLst>
        <pc:spChg chg="del mod">
          <ac:chgData name="Z LP" userId="9d5c3e3fb88d54d8" providerId="LiveId" clId="{0381E4AB-60F9-43C0-80DF-3384528383B4}" dt="2023-05-27T12:16:07.400" v="44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Z LP" userId="9d5c3e3fb88d54d8" providerId="LiveId" clId="{0381E4AB-60F9-43C0-80DF-3384528383B4}" dt="2023-05-27T12:16:08.571" v="45"/>
          <ac:spMkLst>
            <pc:docMk/>
            <pc:sldMk cId="0" sldId="266"/>
            <ac:spMk id="11" creationId="{A11F2F0A-513A-B093-CD70-BB3484C55D28}"/>
          </ac:spMkLst>
        </pc:spChg>
      </pc:sldChg>
      <pc:sldMasterChg chg="delSp modSp mod modSldLayout">
        <pc:chgData name="Z LP" userId="9d5c3e3fb88d54d8" providerId="LiveId" clId="{0381E4AB-60F9-43C0-80DF-3384528383B4}" dt="2023-05-27T12:14:11.827" v="18" actId="122"/>
        <pc:sldMasterMkLst>
          <pc:docMk/>
          <pc:sldMasterMk cId="0" sldId="2147483648"/>
        </pc:sldMasterMkLst>
        <pc:spChg chg="mod">
          <ac:chgData name="Z LP" userId="9d5c3e3fb88d54d8" providerId="LiveId" clId="{0381E4AB-60F9-43C0-80DF-3384528383B4}" dt="2023-05-27T12:14:11.827" v="18" actId="122"/>
          <ac:spMkLst>
            <pc:docMk/>
            <pc:sldMasterMk cId="0" sldId="2147483648"/>
            <ac:spMk id="2" creationId="{00000000-0000-0000-0000-000000000000}"/>
          </ac:spMkLst>
        </pc:spChg>
        <pc:spChg chg="del">
          <ac:chgData name="Z LP" userId="9d5c3e3fb88d54d8" providerId="LiveId" clId="{0381E4AB-60F9-43C0-80DF-3384528383B4}" dt="2023-05-27T12:13:38.659" v="7" actId="478"/>
          <ac:spMkLst>
            <pc:docMk/>
            <pc:sldMasterMk cId="0" sldId="2147483648"/>
            <ac:spMk id="17" creationId="{00000000-0000-0000-0000-000000000000}"/>
          </ac:spMkLst>
        </pc:spChg>
        <pc:spChg chg="del">
          <ac:chgData name="Z LP" userId="9d5c3e3fb88d54d8" providerId="LiveId" clId="{0381E4AB-60F9-43C0-80DF-3384528383B4}" dt="2023-05-27T12:13:28.794" v="0" actId="478"/>
          <ac:spMkLst>
            <pc:docMk/>
            <pc:sldMasterMk cId="0" sldId="2147483648"/>
            <ac:spMk id="25" creationId="{00000000-0000-0000-0000-000000000000}"/>
          </ac:spMkLst>
        </pc:spChg>
        <pc:picChg chg="del">
          <ac:chgData name="Z LP" userId="9d5c3e3fb88d54d8" providerId="LiveId" clId="{0381E4AB-60F9-43C0-80DF-3384528383B4}" dt="2023-05-27T12:13:32.717" v="4" actId="478"/>
          <ac:picMkLst>
            <pc:docMk/>
            <pc:sldMasterMk cId="0" sldId="2147483648"/>
            <ac:picMk id="16" creationId="{00000000-0000-0000-0000-000000000000}"/>
          </ac:picMkLst>
        </pc:picChg>
        <pc:picChg chg="del">
          <ac:chgData name="Z LP" userId="9d5c3e3fb88d54d8" providerId="LiveId" clId="{0381E4AB-60F9-43C0-80DF-3384528383B4}" dt="2023-05-27T12:13:36.544" v="6" actId="478"/>
          <ac:picMkLst>
            <pc:docMk/>
            <pc:sldMasterMk cId="0" sldId="2147483648"/>
            <ac:picMk id="18" creationId="{00000000-0000-0000-0000-000000000000}"/>
          </ac:picMkLst>
        </pc:picChg>
        <pc:picChg chg="del">
          <ac:chgData name="Z LP" userId="9d5c3e3fb88d54d8" providerId="LiveId" clId="{0381E4AB-60F9-43C0-80DF-3384528383B4}" dt="2023-05-27T12:13:36.544" v="6" actId="478"/>
          <ac:picMkLst>
            <pc:docMk/>
            <pc:sldMasterMk cId="0" sldId="2147483648"/>
            <ac:picMk id="19" creationId="{00000000-0000-0000-0000-000000000000}"/>
          </ac:picMkLst>
        </pc:picChg>
        <pc:picChg chg="del">
          <ac:chgData name="Z LP" userId="9d5c3e3fb88d54d8" providerId="LiveId" clId="{0381E4AB-60F9-43C0-80DF-3384528383B4}" dt="2023-05-27T12:13:33.801" v="5" actId="478"/>
          <ac:picMkLst>
            <pc:docMk/>
            <pc:sldMasterMk cId="0" sldId="2147483648"/>
            <ac:picMk id="20" creationId="{00000000-0000-0000-0000-000000000000}"/>
          </ac:picMkLst>
        </pc:picChg>
        <pc:picChg chg="del">
          <ac:chgData name="Z LP" userId="9d5c3e3fb88d54d8" providerId="LiveId" clId="{0381E4AB-60F9-43C0-80DF-3384528383B4}" dt="2023-05-27T12:13:36.544" v="6" actId="478"/>
          <ac:picMkLst>
            <pc:docMk/>
            <pc:sldMasterMk cId="0" sldId="2147483648"/>
            <ac:picMk id="21" creationId="{00000000-0000-0000-0000-000000000000}"/>
          </ac:picMkLst>
        </pc:picChg>
        <pc:picChg chg="del">
          <ac:chgData name="Z LP" userId="9d5c3e3fb88d54d8" providerId="LiveId" clId="{0381E4AB-60F9-43C0-80DF-3384528383B4}" dt="2023-05-27T12:13:31.132" v="3" actId="478"/>
          <ac:picMkLst>
            <pc:docMk/>
            <pc:sldMasterMk cId="0" sldId="2147483648"/>
            <ac:picMk id="22" creationId="{00000000-0000-0000-0000-000000000000}"/>
          </ac:picMkLst>
        </pc:picChg>
        <pc:picChg chg="del">
          <ac:chgData name="Z LP" userId="9d5c3e3fb88d54d8" providerId="LiveId" clId="{0381E4AB-60F9-43C0-80DF-3384528383B4}" dt="2023-05-27T12:13:30.527" v="2" actId="478"/>
          <ac:picMkLst>
            <pc:docMk/>
            <pc:sldMasterMk cId="0" sldId="2147483648"/>
            <ac:picMk id="23" creationId="{00000000-0000-0000-0000-000000000000}"/>
          </ac:picMkLst>
        </pc:picChg>
        <pc:picChg chg="del">
          <ac:chgData name="Z LP" userId="9d5c3e3fb88d54d8" providerId="LiveId" clId="{0381E4AB-60F9-43C0-80DF-3384528383B4}" dt="2023-05-27T12:13:29.279" v="1" actId="478"/>
          <ac:picMkLst>
            <pc:docMk/>
            <pc:sldMasterMk cId="0" sldId="2147483648"/>
            <ac:picMk id="24" creationId="{00000000-0000-0000-0000-000000000000}"/>
          </ac:picMkLst>
        </pc:picChg>
        <pc:sldLayoutChg chg="modSp">
          <pc:chgData name="Z LP" userId="9d5c3e3fb88d54d8" providerId="LiveId" clId="{0381E4AB-60F9-43C0-80DF-3384528383B4}" dt="2023-05-27T12:14:07.395" v="16" actId="122"/>
          <pc:sldLayoutMkLst>
            <pc:docMk/>
            <pc:sldMasterMk cId="0" sldId="2147483648"/>
            <pc:sldLayoutMk cId="0" sldId="2147483661"/>
          </pc:sldLayoutMkLst>
          <pc:spChg chg="mod">
            <ac:chgData name="Z LP" userId="9d5c3e3fb88d54d8" providerId="LiveId" clId="{0381E4AB-60F9-43C0-80DF-3384528383B4}" dt="2023-05-27T12:14:07.395" v="16" actId="122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</pc:sldLayoutChg>
        <pc:sldLayoutChg chg="modSp">
          <pc:chgData name="Z LP" userId="9d5c3e3fb88d54d8" providerId="LiveId" clId="{0381E4AB-60F9-43C0-80DF-3384528383B4}" dt="2023-05-27T12:14:04.351" v="15" actId="122"/>
          <pc:sldLayoutMkLst>
            <pc:docMk/>
            <pc:sldMasterMk cId="0" sldId="2147483648"/>
            <pc:sldLayoutMk cId="0" sldId="2147483662"/>
          </pc:sldLayoutMkLst>
          <pc:spChg chg="mod">
            <ac:chgData name="Z LP" userId="9d5c3e3fb88d54d8" providerId="LiveId" clId="{0381E4AB-60F9-43C0-80DF-3384528383B4}" dt="2023-05-27T12:14:04.351" v="15" actId="122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</pc:sldLayoutChg>
        <pc:sldLayoutChg chg="modSp">
          <pc:chgData name="Z LP" userId="9d5c3e3fb88d54d8" providerId="LiveId" clId="{0381E4AB-60F9-43C0-80DF-3384528383B4}" dt="2023-05-27T12:13:54.711" v="12" actId="122"/>
          <pc:sldLayoutMkLst>
            <pc:docMk/>
            <pc:sldMasterMk cId="0" sldId="2147483648"/>
            <pc:sldLayoutMk cId="0" sldId="2147483663"/>
          </pc:sldLayoutMkLst>
          <pc:spChg chg="mod">
            <ac:chgData name="Z LP" userId="9d5c3e3fb88d54d8" providerId="LiveId" clId="{0381E4AB-60F9-43C0-80DF-3384528383B4}" dt="2023-05-27T12:13:54.711" v="12" actId="122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</pc:sldLayoutChg>
        <pc:sldLayoutChg chg="modSp">
          <pc:chgData name="Z LP" userId="9d5c3e3fb88d54d8" providerId="LiveId" clId="{0381E4AB-60F9-43C0-80DF-3384528383B4}" dt="2023-05-27T12:13:59.170" v="14" actId="122"/>
          <pc:sldLayoutMkLst>
            <pc:docMk/>
            <pc:sldMasterMk cId="0" sldId="2147483648"/>
            <pc:sldLayoutMk cId="0" sldId="2147483664"/>
          </pc:sldLayoutMkLst>
          <pc:spChg chg="mod">
            <ac:chgData name="Z LP" userId="9d5c3e3fb88d54d8" providerId="LiveId" clId="{0381E4AB-60F9-43C0-80DF-3384528383B4}" dt="2023-05-27T12:13:59.170" v="14" actId="122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4F42B-3554-42AF-8C96-CE3704AD6424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8006C-0D54-4732-BF71-24978176A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前文：了解实现具有特定功能的逻辑门的实现方法</a:t>
            </a:r>
            <a:endParaRPr lang="en-US" altLang="zh-CN" dirty="0"/>
          </a:p>
          <a:p>
            <a:r>
              <a:rPr lang="zh-CN" altLang="en-US" dirty="0"/>
              <a:t>现介绍电路中重要的组合电路器件：加法器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006C-0D54-4732-BF71-24978176A7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1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什么是加法器？其地位：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中有计算，存储等功能，其中</a:t>
            </a:r>
            <a:r>
              <a:rPr lang="en-US" altLang="zh-CN" dirty="0"/>
              <a:t>ALU</a:t>
            </a:r>
            <a:r>
              <a:rPr lang="zh-CN" altLang="en-US" dirty="0"/>
              <a:t>主要处理计算部分。</a:t>
            </a:r>
            <a:endParaRPr lang="en-US" altLang="zh-CN" dirty="0"/>
          </a:p>
          <a:p>
            <a:r>
              <a:rPr lang="zh-CN" altLang="en-US" dirty="0"/>
              <a:t>联系计组内容。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006C-0D54-4732-BF71-24978176A7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7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处理数值和逻辑的计算。</a:t>
            </a:r>
            <a:endParaRPr lang="en-US" altLang="zh-CN" dirty="0"/>
          </a:p>
          <a:p>
            <a:r>
              <a:rPr lang="zh-CN" altLang="en-US" dirty="0"/>
              <a:t>逻辑计算在之前已经介绍，与或非等。</a:t>
            </a:r>
            <a:endParaRPr lang="en-US" altLang="zh-CN" dirty="0"/>
          </a:p>
          <a:p>
            <a:r>
              <a:rPr lang="zh-CN" altLang="en-US" dirty="0"/>
              <a:t>而数值计算在</a:t>
            </a:r>
            <a:r>
              <a:rPr lang="en-US" altLang="zh-CN" dirty="0"/>
              <a:t>CPU</a:t>
            </a:r>
            <a:r>
              <a:rPr lang="zh-CN" altLang="en-US" dirty="0"/>
              <a:t>中实现的核心就是加法器。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006C-0D54-4732-BF71-24978176A7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7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8006C-0D54-4732-BF71-24978176A7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9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核心都是</a:t>
            </a:r>
            <a:r>
              <a:rPr lang="en-US" altLang="zh-CN"/>
              <a:t>Adder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8006C-0D54-4732-BF71-24978176A7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2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64462" y="273050"/>
            <a:ext cx="88630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2D43-594D-4C81-B7DC-FCFFADD8B50D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 algn="ctr"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08E9-0E6D-4A1F-9D0F-2D9521653653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 algn="ctr"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36EF-CDB4-4D1F-A6A5-52E1A8FA48A5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 algn="ctr"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9DF8-58B3-4DF2-87CD-F2975A7F41A9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4E41-CD17-429A-93B0-68A40671916D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068" y="102107"/>
            <a:ext cx="2772156" cy="7627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9190" y="275336"/>
            <a:ext cx="837361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5937" y="1591342"/>
            <a:ext cx="6580124" cy="164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C486-C5AB-45CA-A9A1-E7D96A37AAD3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805938" y="2438400"/>
            <a:ext cx="6580124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4055">
              <a:lnSpc>
                <a:spcPct val="110800"/>
              </a:lnSpc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</a:rPr>
              <a:t>Lecture 8: </a:t>
            </a:r>
            <a:r>
              <a:rPr spc="-5" dirty="0"/>
              <a:t>Adders </a:t>
            </a:r>
            <a:r>
              <a:rPr dirty="0"/>
              <a:t> Introduction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215" dirty="0"/>
              <a:t> </a:t>
            </a:r>
            <a:r>
              <a:rPr dirty="0"/>
              <a:t>Adders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C36B5C-6D27-4EA8-C17E-76DC321FE8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165" y="274725"/>
            <a:ext cx="472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One</a:t>
            </a:r>
            <a:r>
              <a:rPr sz="3600" spc="-35" dirty="0"/>
              <a:t> </a:t>
            </a:r>
            <a:r>
              <a:rPr sz="3600" spc="-5" dirty="0"/>
              <a:t>Bit</a:t>
            </a:r>
            <a:r>
              <a:rPr sz="3600" spc="-30" dirty="0"/>
              <a:t> </a:t>
            </a:r>
            <a:r>
              <a:rPr sz="3600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3600" y="1524000"/>
            <a:ext cx="2146935" cy="5848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235"/>
              </a:spcBef>
            </a:pPr>
            <a:r>
              <a:rPr sz="3200" spc="-5" dirty="0">
                <a:latin typeface="Cambria Math"/>
                <a:cs typeface="Cambria Math"/>
              </a:rPr>
              <a:t>𝑷</a:t>
            </a:r>
            <a:r>
              <a:rPr sz="3200" spc="16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=</a:t>
            </a:r>
            <a:r>
              <a:rPr sz="3200" spc="16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𝑨</a:t>
            </a:r>
            <a:r>
              <a:rPr sz="3200" spc="-1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×</a:t>
            </a:r>
            <a:r>
              <a:rPr sz="3200" spc="-1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𝑩</a:t>
            </a:r>
            <a:endParaRPr sz="320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74451"/>
              </p:ext>
            </p:extLst>
          </p:nvPr>
        </p:nvGraphicFramePr>
        <p:xfrm>
          <a:off x="1966215" y="2545969"/>
          <a:ext cx="2468879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8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8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8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918497" y="3583685"/>
            <a:ext cx="1765935" cy="318135"/>
            <a:chOff x="4777740" y="3278885"/>
            <a:chExt cx="1765935" cy="318135"/>
          </a:xfrm>
        </p:grpSpPr>
        <p:sp>
          <p:nvSpPr>
            <p:cNvPr id="6" name="object 6"/>
            <p:cNvSpPr/>
            <p:nvPr/>
          </p:nvSpPr>
          <p:spPr>
            <a:xfrm>
              <a:off x="4784217" y="3285362"/>
              <a:ext cx="1752600" cy="304800"/>
            </a:xfrm>
            <a:custGeom>
              <a:avLst/>
              <a:gdLst/>
              <a:ahLst/>
              <a:cxnLst/>
              <a:rect l="l" t="t" r="r" b="b"/>
              <a:pathLst>
                <a:path w="1752600" h="304800">
                  <a:moveTo>
                    <a:pt x="1600200" y="0"/>
                  </a:moveTo>
                  <a:lnTo>
                    <a:pt x="16002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600200" y="228600"/>
                  </a:lnTo>
                  <a:lnTo>
                    <a:pt x="1600200" y="304800"/>
                  </a:lnTo>
                  <a:lnTo>
                    <a:pt x="1752600" y="1524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4217" y="3285362"/>
              <a:ext cx="1752600" cy="304800"/>
            </a:xfrm>
            <a:custGeom>
              <a:avLst/>
              <a:gdLst/>
              <a:ahLst/>
              <a:cxnLst/>
              <a:rect l="l" t="t" r="r" b="b"/>
              <a:pathLst>
                <a:path w="1752600" h="304800">
                  <a:moveTo>
                    <a:pt x="0" y="76200"/>
                  </a:moveTo>
                  <a:lnTo>
                    <a:pt x="1600200" y="76200"/>
                  </a:lnTo>
                  <a:lnTo>
                    <a:pt x="1600200" y="0"/>
                  </a:lnTo>
                  <a:lnTo>
                    <a:pt x="1752600" y="152400"/>
                  </a:lnTo>
                  <a:lnTo>
                    <a:pt x="1600200" y="304800"/>
                  </a:lnTo>
                  <a:lnTo>
                    <a:pt x="16002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335942" y="3084384"/>
            <a:ext cx="2527300" cy="1316355"/>
            <a:chOff x="7181256" y="2770896"/>
            <a:chExt cx="2527300" cy="1316355"/>
          </a:xfrm>
        </p:grpSpPr>
        <p:sp>
          <p:nvSpPr>
            <p:cNvPr id="9" name="object 9"/>
            <p:cNvSpPr/>
            <p:nvPr/>
          </p:nvSpPr>
          <p:spPr>
            <a:xfrm>
              <a:off x="7181256" y="3113776"/>
              <a:ext cx="2527300" cy="630555"/>
            </a:xfrm>
            <a:custGeom>
              <a:avLst/>
              <a:gdLst/>
              <a:ahLst/>
              <a:cxnLst/>
              <a:rect l="l" t="t" r="r" b="b"/>
              <a:pathLst>
                <a:path w="2527300" h="630554">
                  <a:moveTo>
                    <a:pt x="0" y="0"/>
                  </a:moveTo>
                  <a:lnTo>
                    <a:pt x="1263366" y="0"/>
                  </a:lnTo>
                </a:path>
                <a:path w="2527300" h="630554">
                  <a:moveTo>
                    <a:pt x="0" y="630099"/>
                  </a:moveTo>
                  <a:lnTo>
                    <a:pt x="1263367" y="630099"/>
                  </a:lnTo>
                </a:path>
                <a:path w="2527300" h="630554">
                  <a:moveTo>
                    <a:pt x="2526733" y="315068"/>
                  </a:moveTo>
                  <a:lnTo>
                    <a:pt x="1263366" y="315068"/>
                  </a:lnTo>
                </a:path>
              </a:pathLst>
            </a:custGeom>
            <a:ln w="55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3434" y="2798708"/>
              <a:ext cx="1642745" cy="1260475"/>
            </a:xfrm>
            <a:custGeom>
              <a:avLst/>
              <a:gdLst/>
              <a:ahLst/>
              <a:cxnLst/>
              <a:rect l="l" t="t" r="r" b="b"/>
              <a:pathLst>
                <a:path w="1642745" h="1260475">
                  <a:moveTo>
                    <a:pt x="492718" y="0"/>
                  </a:moveTo>
                  <a:lnTo>
                    <a:pt x="0" y="0"/>
                  </a:lnTo>
                  <a:lnTo>
                    <a:pt x="30472" y="41532"/>
                  </a:lnTo>
                  <a:lnTo>
                    <a:pt x="58768" y="83477"/>
                  </a:lnTo>
                  <a:lnTo>
                    <a:pt x="84887" y="125804"/>
                  </a:lnTo>
                  <a:lnTo>
                    <a:pt x="108829" y="168481"/>
                  </a:lnTo>
                  <a:lnTo>
                    <a:pt x="130595" y="211480"/>
                  </a:lnTo>
                  <a:lnTo>
                    <a:pt x="150185" y="254768"/>
                  </a:lnTo>
                  <a:lnTo>
                    <a:pt x="167597" y="298316"/>
                  </a:lnTo>
                  <a:lnTo>
                    <a:pt x="182834" y="342092"/>
                  </a:lnTo>
                  <a:lnTo>
                    <a:pt x="195893" y="386068"/>
                  </a:lnTo>
                  <a:lnTo>
                    <a:pt x="206776" y="430211"/>
                  </a:lnTo>
                  <a:lnTo>
                    <a:pt x="215482" y="474491"/>
                  </a:lnTo>
                  <a:lnTo>
                    <a:pt x="222012" y="518879"/>
                  </a:lnTo>
                  <a:lnTo>
                    <a:pt x="226365" y="563342"/>
                  </a:lnTo>
                  <a:lnTo>
                    <a:pt x="228542" y="607852"/>
                  </a:lnTo>
                  <a:lnTo>
                    <a:pt x="228542" y="652377"/>
                  </a:lnTo>
                  <a:lnTo>
                    <a:pt x="226366" y="696887"/>
                  </a:lnTo>
                  <a:lnTo>
                    <a:pt x="222012" y="741351"/>
                  </a:lnTo>
                  <a:lnTo>
                    <a:pt x="215483" y="785738"/>
                  </a:lnTo>
                  <a:lnTo>
                    <a:pt x="206776" y="830019"/>
                  </a:lnTo>
                  <a:lnTo>
                    <a:pt x="195893" y="874162"/>
                  </a:lnTo>
                  <a:lnTo>
                    <a:pt x="182834" y="918138"/>
                  </a:lnTo>
                  <a:lnTo>
                    <a:pt x="167598" y="961915"/>
                  </a:lnTo>
                  <a:lnTo>
                    <a:pt x="150185" y="1005463"/>
                  </a:lnTo>
                  <a:lnTo>
                    <a:pt x="130596" y="1048752"/>
                  </a:lnTo>
                  <a:lnTo>
                    <a:pt x="108830" y="1091751"/>
                  </a:lnTo>
                  <a:lnTo>
                    <a:pt x="84887" y="1134429"/>
                  </a:lnTo>
                  <a:lnTo>
                    <a:pt x="58768" y="1176756"/>
                  </a:lnTo>
                  <a:lnTo>
                    <a:pt x="30472" y="1218702"/>
                  </a:lnTo>
                  <a:lnTo>
                    <a:pt x="0" y="1260235"/>
                  </a:lnTo>
                  <a:lnTo>
                    <a:pt x="492719" y="1260235"/>
                  </a:lnTo>
                  <a:lnTo>
                    <a:pt x="550757" y="1250127"/>
                  </a:lnTo>
                  <a:lnTo>
                    <a:pt x="664236" y="1226326"/>
                  </a:lnTo>
                  <a:lnTo>
                    <a:pt x="773982" y="1197894"/>
                  </a:lnTo>
                  <a:lnTo>
                    <a:pt x="879672" y="1165009"/>
                  </a:lnTo>
                  <a:lnTo>
                    <a:pt x="980983" y="1127848"/>
                  </a:lnTo>
                  <a:lnTo>
                    <a:pt x="1077591" y="1086586"/>
                  </a:lnTo>
                  <a:lnTo>
                    <a:pt x="1169173" y="1041402"/>
                  </a:lnTo>
                  <a:lnTo>
                    <a:pt x="1255406" y="992472"/>
                  </a:lnTo>
                  <a:lnTo>
                    <a:pt x="1296416" y="966657"/>
                  </a:lnTo>
                  <a:lnTo>
                    <a:pt x="1335967" y="939973"/>
                  </a:lnTo>
                  <a:lnTo>
                    <a:pt x="1374019" y="912440"/>
                  </a:lnTo>
                  <a:lnTo>
                    <a:pt x="1410531" y="884082"/>
                  </a:lnTo>
                  <a:lnTo>
                    <a:pt x="1445464" y="854919"/>
                  </a:lnTo>
                  <a:lnTo>
                    <a:pt x="1478776" y="824975"/>
                  </a:lnTo>
                  <a:lnTo>
                    <a:pt x="1510428" y="794272"/>
                  </a:lnTo>
                  <a:lnTo>
                    <a:pt x="1540378" y="762831"/>
                  </a:lnTo>
                  <a:lnTo>
                    <a:pt x="1568588" y="730675"/>
                  </a:lnTo>
                  <a:lnTo>
                    <a:pt x="1595015" y="697826"/>
                  </a:lnTo>
                  <a:lnTo>
                    <a:pt x="1619620" y="664305"/>
                  </a:lnTo>
                  <a:lnTo>
                    <a:pt x="1642362" y="630136"/>
                  </a:lnTo>
                  <a:lnTo>
                    <a:pt x="1619964" y="595819"/>
                  </a:lnTo>
                  <a:lnTo>
                    <a:pt x="1595667" y="562156"/>
                  </a:lnTo>
                  <a:lnTo>
                    <a:pt x="1569512" y="529170"/>
                  </a:lnTo>
                  <a:lnTo>
                    <a:pt x="1541541" y="496885"/>
                  </a:lnTo>
                  <a:lnTo>
                    <a:pt x="1511795" y="465323"/>
                  </a:lnTo>
                  <a:lnTo>
                    <a:pt x="1480317" y="434507"/>
                  </a:lnTo>
                  <a:lnTo>
                    <a:pt x="1447147" y="404459"/>
                  </a:lnTo>
                  <a:lnTo>
                    <a:pt x="1412327" y="375202"/>
                  </a:lnTo>
                  <a:lnTo>
                    <a:pt x="1375900" y="346760"/>
                  </a:lnTo>
                  <a:lnTo>
                    <a:pt x="1337906" y="319155"/>
                  </a:lnTo>
                  <a:lnTo>
                    <a:pt x="1298388" y="292409"/>
                  </a:lnTo>
                  <a:lnTo>
                    <a:pt x="1257387" y="266546"/>
                  </a:lnTo>
                  <a:lnTo>
                    <a:pt x="1214944" y="241588"/>
                  </a:lnTo>
                  <a:lnTo>
                    <a:pt x="1125901" y="194480"/>
                  </a:lnTo>
                  <a:lnTo>
                    <a:pt x="1031592" y="151266"/>
                  </a:lnTo>
                  <a:lnTo>
                    <a:pt x="932350" y="112129"/>
                  </a:lnTo>
                  <a:lnTo>
                    <a:pt x="828509" y="77252"/>
                  </a:lnTo>
                  <a:lnTo>
                    <a:pt x="720401" y="46816"/>
                  </a:lnTo>
                  <a:lnTo>
                    <a:pt x="608360" y="21005"/>
                  </a:lnTo>
                  <a:lnTo>
                    <a:pt x="492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3434" y="2798708"/>
              <a:ext cx="1642745" cy="1260475"/>
            </a:xfrm>
            <a:custGeom>
              <a:avLst/>
              <a:gdLst/>
              <a:ahLst/>
              <a:cxnLst/>
              <a:rect l="l" t="t" r="r" b="b"/>
              <a:pathLst>
                <a:path w="1642745" h="1260475">
                  <a:moveTo>
                    <a:pt x="1642362" y="630136"/>
                  </a:moveTo>
                  <a:lnTo>
                    <a:pt x="1619620" y="664305"/>
                  </a:lnTo>
                  <a:lnTo>
                    <a:pt x="1595015" y="697826"/>
                  </a:lnTo>
                  <a:lnTo>
                    <a:pt x="1568588" y="730675"/>
                  </a:lnTo>
                  <a:lnTo>
                    <a:pt x="1540378" y="762831"/>
                  </a:lnTo>
                  <a:lnTo>
                    <a:pt x="1510428" y="794272"/>
                  </a:lnTo>
                  <a:lnTo>
                    <a:pt x="1478776" y="824975"/>
                  </a:lnTo>
                  <a:lnTo>
                    <a:pt x="1445464" y="854919"/>
                  </a:lnTo>
                  <a:lnTo>
                    <a:pt x="1410531" y="884082"/>
                  </a:lnTo>
                  <a:lnTo>
                    <a:pt x="1374019" y="912440"/>
                  </a:lnTo>
                  <a:lnTo>
                    <a:pt x="1335967" y="939973"/>
                  </a:lnTo>
                  <a:lnTo>
                    <a:pt x="1296416" y="966657"/>
                  </a:lnTo>
                  <a:lnTo>
                    <a:pt x="1255406" y="992472"/>
                  </a:lnTo>
                  <a:lnTo>
                    <a:pt x="1212979" y="1017394"/>
                  </a:lnTo>
                  <a:lnTo>
                    <a:pt x="1169173" y="1041402"/>
                  </a:lnTo>
                  <a:lnTo>
                    <a:pt x="1124031" y="1064473"/>
                  </a:lnTo>
                  <a:lnTo>
                    <a:pt x="1077591" y="1086586"/>
                  </a:lnTo>
                  <a:lnTo>
                    <a:pt x="1029895" y="1107718"/>
                  </a:lnTo>
                  <a:lnTo>
                    <a:pt x="980983" y="1127848"/>
                  </a:lnTo>
                  <a:lnTo>
                    <a:pt x="930895" y="1146952"/>
                  </a:lnTo>
                  <a:lnTo>
                    <a:pt x="879672" y="1165009"/>
                  </a:lnTo>
                  <a:lnTo>
                    <a:pt x="827354" y="1181998"/>
                  </a:lnTo>
                  <a:lnTo>
                    <a:pt x="773982" y="1197894"/>
                  </a:lnTo>
                  <a:lnTo>
                    <a:pt x="719596" y="1212678"/>
                  </a:lnTo>
                  <a:lnTo>
                    <a:pt x="664236" y="1226326"/>
                  </a:lnTo>
                  <a:lnTo>
                    <a:pt x="607943" y="1238816"/>
                  </a:lnTo>
                  <a:lnTo>
                    <a:pt x="550757" y="1250127"/>
                  </a:lnTo>
                  <a:lnTo>
                    <a:pt x="492719" y="1260235"/>
                  </a:lnTo>
                  <a:lnTo>
                    <a:pt x="0" y="1260235"/>
                  </a:lnTo>
                  <a:lnTo>
                    <a:pt x="30472" y="1218702"/>
                  </a:lnTo>
                  <a:lnTo>
                    <a:pt x="58768" y="1176756"/>
                  </a:lnTo>
                  <a:lnTo>
                    <a:pt x="84887" y="1134429"/>
                  </a:lnTo>
                  <a:lnTo>
                    <a:pt x="108830" y="1091751"/>
                  </a:lnTo>
                  <a:lnTo>
                    <a:pt x="130596" y="1048752"/>
                  </a:lnTo>
                  <a:lnTo>
                    <a:pt x="150185" y="1005463"/>
                  </a:lnTo>
                  <a:lnTo>
                    <a:pt x="167598" y="961915"/>
                  </a:lnTo>
                  <a:lnTo>
                    <a:pt x="182834" y="918138"/>
                  </a:lnTo>
                  <a:lnTo>
                    <a:pt x="195893" y="874162"/>
                  </a:lnTo>
                  <a:lnTo>
                    <a:pt x="206776" y="830019"/>
                  </a:lnTo>
                  <a:lnTo>
                    <a:pt x="215483" y="785738"/>
                  </a:lnTo>
                  <a:lnTo>
                    <a:pt x="222012" y="741351"/>
                  </a:lnTo>
                  <a:lnTo>
                    <a:pt x="226366" y="696887"/>
                  </a:lnTo>
                  <a:lnTo>
                    <a:pt x="228542" y="652377"/>
                  </a:lnTo>
                  <a:lnTo>
                    <a:pt x="228542" y="607852"/>
                  </a:lnTo>
                  <a:lnTo>
                    <a:pt x="226365" y="563342"/>
                  </a:lnTo>
                  <a:lnTo>
                    <a:pt x="222012" y="518879"/>
                  </a:lnTo>
                  <a:lnTo>
                    <a:pt x="215482" y="474491"/>
                  </a:lnTo>
                  <a:lnTo>
                    <a:pt x="206776" y="430211"/>
                  </a:lnTo>
                  <a:lnTo>
                    <a:pt x="195893" y="386068"/>
                  </a:lnTo>
                  <a:lnTo>
                    <a:pt x="182834" y="342092"/>
                  </a:lnTo>
                  <a:lnTo>
                    <a:pt x="167597" y="298316"/>
                  </a:lnTo>
                  <a:lnTo>
                    <a:pt x="150185" y="254768"/>
                  </a:lnTo>
                  <a:lnTo>
                    <a:pt x="130595" y="211480"/>
                  </a:lnTo>
                  <a:lnTo>
                    <a:pt x="108829" y="168481"/>
                  </a:lnTo>
                  <a:lnTo>
                    <a:pt x="84887" y="125804"/>
                  </a:lnTo>
                  <a:lnTo>
                    <a:pt x="58768" y="83477"/>
                  </a:lnTo>
                  <a:lnTo>
                    <a:pt x="30472" y="41532"/>
                  </a:lnTo>
                  <a:lnTo>
                    <a:pt x="0" y="0"/>
                  </a:lnTo>
                  <a:lnTo>
                    <a:pt x="492718" y="0"/>
                  </a:lnTo>
                  <a:lnTo>
                    <a:pt x="550968" y="9890"/>
                  </a:lnTo>
                  <a:lnTo>
                    <a:pt x="608360" y="21005"/>
                  </a:lnTo>
                  <a:lnTo>
                    <a:pt x="664851" y="33321"/>
                  </a:lnTo>
                  <a:lnTo>
                    <a:pt x="720401" y="46816"/>
                  </a:lnTo>
                  <a:lnTo>
                    <a:pt x="774968" y="61467"/>
                  </a:lnTo>
                  <a:lnTo>
                    <a:pt x="828509" y="77252"/>
                  </a:lnTo>
                  <a:lnTo>
                    <a:pt x="880984" y="94147"/>
                  </a:lnTo>
                  <a:lnTo>
                    <a:pt x="932350" y="112129"/>
                  </a:lnTo>
                  <a:lnTo>
                    <a:pt x="982567" y="131176"/>
                  </a:lnTo>
                  <a:lnTo>
                    <a:pt x="1031592" y="151266"/>
                  </a:lnTo>
                  <a:lnTo>
                    <a:pt x="1079384" y="172374"/>
                  </a:lnTo>
                  <a:lnTo>
                    <a:pt x="1125901" y="194480"/>
                  </a:lnTo>
                  <a:lnTo>
                    <a:pt x="1171102" y="217558"/>
                  </a:lnTo>
                  <a:lnTo>
                    <a:pt x="1214944" y="241588"/>
                  </a:lnTo>
                  <a:lnTo>
                    <a:pt x="1257387" y="266546"/>
                  </a:lnTo>
                  <a:lnTo>
                    <a:pt x="1298388" y="292409"/>
                  </a:lnTo>
                  <a:lnTo>
                    <a:pt x="1337906" y="319155"/>
                  </a:lnTo>
                  <a:lnTo>
                    <a:pt x="1375900" y="346760"/>
                  </a:lnTo>
                  <a:lnTo>
                    <a:pt x="1412327" y="375202"/>
                  </a:lnTo>
                  <a:lnTo>
                    <a:pt x="1447147" y="404459"/>
                  </a:lnTo>
                  <a:lnTo>
                    <a:pt x="1480317" y="434507"/>
                  </a:lnTo>
                  <a:lnTo>
                    <a:pt x="1511795" y="465323"/>
                  </a:lnTo>
                  <a:lnTo>
                    <a:pt x="1541541" y="496885"/>
                  </a:lnTo>
                  <a:lnTo>
                    <a:pt x="1569512" y="529170"/>
                  </a:lnTo>
                  <a:lnTo>
                    <a:pt x="1595667" y="562156"/>
                  </a:lnTo>
                  <a:lnTo>
                    <a:pt x="1619964" y="595819"/>
                  </a:lnTo>
                  <a:lnTo>
                    <a:pt x="1642362" y="630136"/>
                  </a:lnTo>
                  <a:close/>
                </a:path>
              </a:pathLst>
            </a:custGeom>
            <a:ln w="55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3434" y="2798708"/>
              <a:ext cx="1642745" cy="1260475"/>
            </a:xfrm>
            <a:custGeom>
              <a:avLst/>
              <a:gdLst/>
              <a:ahLst/>
              <a:cxnLst/>
              <a:rect l="l" t="t" r="r" b="b"/>
              <a:pathLst>
                <a:path w="1642745" h="1260475">
                  <a:moveTo>
                    <a:pt x="1010678" y="0"/>
                  </a:moveTo>
                  <a:lnTo>
                    <a:pt x="0" y="0"/>
                  </a:lnTo>
                  <a:lnTo>
                    <a:pt x="0" y="1260235"/>
                  </a:lnTo>
                  <a:lnTo>
                    <a:pt x="1010679" y="1260235"/>
                  </a:lnTo>
                  <a:lnTo>
                    <a:pt x="1057825" y="1258507"/>
                  </a:lnTo>
                  <a:lnTo>
                    <a:pt x="1104030" y="1253403"/>
                  </a:lnTo>
                  <a:lnTo>
                    <a:pt x="1149172" y="1245045"/>
                  </a:lnTo>
                  <a:lnTo>
                    <a:pt x="1193127" y="1233556"/>
                  </a:lnTo>
                  <a:lnTo>
                    <a:pt x="1235775" y="1219057"/>
                  </a:lnTo>
                  <a:lnTo>
                    <a:pt x="1276992" y="1201669"/>
                  </a:lnTo>
                  <a:lnTo>
                    <a:pt x="1316658" y="1181515"/>
                  </a:lnTo>
                  <a:lnTo>
                    <a:pt x="1354649" y="1158718"/>
                  </a:lnTo>
                  <a:lnTo>
                    <a:pt x="1390844" y="1133397"/>
                  </a:lnTo>
                  <a:lnTo>
                    <a:pt x="1425120" y="1105676"/>
                  </a:lnTo>
                  <a:lnTo>
                    <a:pt x="1457356" y="1075676"/>
                  </a:lnTo>
                  <a:lnTo>
                    <a:pt x="1487430" y="1043520"/>
                  </a:lnTo>
                  <a:lnTo>
                    <a:pt x="1515219" y="1009328"/>
                  </a:lnTo>
                  <a:lnTo>
                    <a:pt x="1540601" y="973223"/>
                  </a:lnTo>
                  <a:lnTo>
                    <a:pt x="1563454" y="935327"/>
                  </a:lnTo>
                  <a:lnTo>
                    <a:pt x="1583656" y="895762"/>
                  </a:lnTo>
                  <a:lnTo>
                    <a:pt x="1601085" y="854649"/>
                  </a:lnTo>
                  <a:lnTo>
                    <a:pt x="1615619" y="812110"/>
                  </a:lnTo>
                  <a:lnTo>
                    <a:pt x="1627136" y="768268"/>
                  </a:lnTo>
                  <a:lnTo>
                    <a:pt x="1635513" y="723243"/>
                  </a:lnTo>
                  <a:lnTo>
                    <a:pt x="1640629" y="677159"/>
                  </a:lnTo>
                  <a:lnTo>
                    <a:pt x="1642362" y="630136"/>
                  </a:lnTo>
                  <a:lnTo>
                    <a:pt x="1640629" y="583105"/>
                  </a:lnTo>
                  <a:lnTo>
                    <a:pt x="1635513" y="537013"/>
                  </a:lnTo>
                  <a:lnTo>
                    <a:pt x="1627136" y="491982"/>
                  </a:lnTo>
                  <a:lnTo>
                    <a:pt x="1615619" y="448134"/>
                  </a:lnTo>
                  <a:lnTo>
                    <a:pt x="1601085" y="405591"/>
                  </a:lnTo>
                  <a:lnTo>
                    <a:pt x="1583656" y="364474"/>
                  </a:lnTo>
                  <a:lnTo>
                    <a:pt x="1563454" y="324906"/>
                  </a:lnTo>
                  <a:lnTo>
                    <a:pt x="1540600" y="287008"/>
                  </a:lnTo>
                  <a:lnTo>
                    <a:pt x="1515218" y="250902"/>
                  </a:lnTo>
                  <a:lnTo>
                    <a:pt x="1487430" y="216709"/>
                  </a:lnTo>
                  <a:lnTo>
                    <a:pt x="1457356" y="184552"/>
                  </a:lnTo>
                  <a:lnTo>
                    <a:pt x="1425120" y="154552"/>
                  </a:lnTo>
                  <a:lnTo>
                    <a:pt x="1390843" y="126831"/>
                  </a:lnTo>
                  <a:lnTo>
                    <a:pt x="1354648" y="101512"/>
                  </a:lnTo>
                  <a:lnTo>
                    <a:pt x="1316657" y="78714"/>
                  </a:lnTo>
                  <a:lnTo>
                    <a:pt x="1276992" y="58562"/>
                  </a:lnTo>
                  <a:lnTo>
                    <a:pt x="1235774" y="41175"/>
                  </a:lnTo>
                  <a:lnTo>
                    <a:pt x="1193127" y="26677"/>
                  </a:lnTo>
                  <a:lnTo>
                    <a:pt x="1149171" y="15188"/>
                  </a:lnTo>
                  <a:lnTo>
                    <a:pt x="1104030" y="6831"/>
                  </a:lnTo>
                  <a:lnTo>
                    <a:pt x="1057825" y="1728"/>
                  </a:lnTo>
                  <a:lnTo>
                    <a:pt x="1010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3434" y="2798708"/>
              <a:ext cx="1642745" cy="1260475"/>
            </a:xfrm>
            <a:custGeom>
              <a:avLst/>
              <a:gdLst/>
              <a:ahLst/>
              <a:cxnLst/>
              <a:rect l="l" t="t" r="r" b="b"/>
              <a:pathLst>
                <a:path w="1642745" h="1260475">
                  <a:moveTo>
                    <a:pt x="1010679" y="1260235"/>
                  </a:moveTo>
                  <a:lnTo>
                    <a:pt x="0" y="1260235"/>
                  </a:lnTo>
                  <a:lnTo>
                    <a:pt x="0" y="0"/>
                  </a:lnTo>
                  <a:lnTo>
                    <a:pt x="1010678" y="0"/>
                  </a:lnTo>
                  <a:lnTo>
                    <a:pt x="1057825" y="1728"/>
                  </a:lnTo>
                  <a:lnTo>
                    <a:pt x="1104030" y="6831"/>
                  </a:lnTo>
                  <a:lnTo>
                    <a:pt x="1149171" y="15188"/>
                  </a:lnTo>
                  <a:lnTo>
                    <a:pt x="1193127" y="26677"/>
                  </a:lnTo>
                  <a:lnTo>
                    <a:pt x="1235774" y="41175"/>
                  </a:lnTo>
                  <a:lnTo>
                    <a:pt x="1276992" y="58562"/>
                  </a:lnTo>
                  <a:lnTo>
                    <a:pt x="1316657" y="78714"/>
                  </a:lnTo>
                  <a:lnTo>
                    <a:pt x="1354648" y="101512"/>
                  </a:lnTo>
                  <a:lnTo>
                    <a:pt x="1390843" y="126831"/>
                  </a:lnTo>
                  <a:lnTo>
                    <a:pt x="1425120" y="154552"/>
                  </a:lnTo>
                  <a:lnTo>
                    <a:pt x="1457356" y="184552"/>
                  </a:lnTo>
                  <a:lnTo>
                    <a:pt x="1487430" y="216709"/>
                  </a:lnTo>
                  <a:lnTo>
                    <a:pt x="1515218" y="250902"/>
                  </a:lnTo>
                  <a:lnTo>
                    <a:pt x="1540600" y="287008"/>
                  </a:lnTo>
                  <a:lnTo>
                    <a:pt x="1563454" y="324906"/>
                  </a:lnTo>
                  <a:lnTo>
                    <a:pt x="1583656" y="364474"/>
                  </a:lnTo>
                  <a:lnTo>
                    <a:pt x="1601085" y="405591"/>
                  </a:lnTo>
                  <a:lnTo>
                    <a:pt x="1615619" y="448134"/>
                  </a:lnTo>
                  <a:lnTo>
                    <a:pt x="1627136" y="491982"/>
                  </a:lnTo>
                  <a:lnTo>
                    <a:pt x="1635513" y="537013"/>
                  </a:lnTo>
                  <a:lnTo>
                    <a:pt x="1640629" y="583105"/>
                  </a:lnTo>
                  <a:lnTo>
                    <a:pt x="1642362" y="630136"/>
                  </a:lnTo>
                  <a:lnTo>
                    <a:pt x="1640629" y="677159"/>
                  </a:lnTo>
                  <a:lnTo>
                    <a:pt x="1635513" y="723243"/>
                  </a:lnTo>
                  <a:lnTo>
                    <a:pt x="1627136" y="768268"/>
                  </a:lnTo>
                  <a:lnTo>
                    <a:pt x="1615619" y="812110"/>
                  </a:lnTo>
                  <a:lnTo>
                    <a:pt x="1601085" y="854649"/>
                  </a:lnTo>
                  <a:lnTo>
                    <a:pt x="1583656" y="895762"/>
                  </a:lnTo>
                  <a:lnTo>
                    <a:pt x="1563454" y="935327"/>
                  </a:lnTo>
                  <a:lnTo>
                    <a:pt x="1540601" y="973223"/>
                  </a:lnTo>
                  <a:lnTo>
                    <a:pt x="1515219" y="1009328"/>
                  </a:lnTo>
                  <a:lnTo>
                    <a:pt x="1487430" y="1043520"/>
                  </a:lnTo>
                  <a:lnTo>
                    <a:pt x="1457356" y="1075676"/>
                  </a:lnTo>
                  <a:lnTo>
                    <a:pt x="1425120" y="1105676"/>
                  </a:lnTo>
                  <a:lnTo>
                    <a:pt x="1390844" y="1133397"/>
                  </a:lnTo>
                  <a:lnTo>
                    <a:pt x="1354649" y="1158718"/>
                  </a:lnTo>
                  <a:lnTo>
                    <a:pt x="1316658" y="1181515"/>
                  </a:lnTo>
                  <a:lnTo>
                    <a:pt x="1276992" y="1201669"/>
                  </a:lnTo>
                  <a:lnTo>
                    <a:pt x="1235775" y="1219057"/>
                  </a:lnTo>
                  <a:lnTo>
                    <a:pt x="1193127" y="1233556"/>
                  </a:lnTo>
                  <a:lnTo>
                    <a:pt x="1149172" y="1245045"/>
                  </a:lnTo>
                  <a:lnTo>
                    <a:pt x="1104030" y="1253403"/>
                  </a:lnTo>
                  <a:lnTo>
                    <a:pt x="1057825" y="1258507"/>
                  </a:lnTo>
                  <a:lnTo>
                    <a:pt x="1010679" y="1260235"/>
                  </a:lnTo>
                  <a:close/>
                </a:path>
              </a:pathLst>
            </a:custGeom>
            <a:ln w="55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94798" y="3044444"/>
            <a:ext cx="21189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Just</a:t>
            </a:r>
            <a:r>
              <a:rPr sz="20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000" b="1" i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gate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3596BB6B-31C1-37E2-E75A-1EF385A9EA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21791" y="4039361"/>
            <a:ext cx="3911600" cy="2205355"/>
            <a:chOff x="621791" y="4039361"/>
            <a:chExt cx="3911600" cy="22053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843" y="4074413"/>
              <a:ext cx="3841241" cy="21351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9317" y="4056887"/>
              <a:ext cx="3876675" cy="2170430"/>
            </a:xfrm>
            <a:custGeom>
              <a:avLst/>
              <a:gdLst/>
              <a:ahLst/>
              <a:cxnLst/>
              <a:rect l="l" t="t" r="r" b="b"/>
              <a:pathLst>
                <a:path w="3876675" h="2170429">
                  <a:moveTo>
                    <a:pt x="0" y="2170176"/>
                  </a:moveTo>
                  <a:lnTo>
                    <a:pt x="3876294" y="2170176"/>
                  </a:lnTo>
                  <a:lnTo>
                    <a:pt x="3876294" y="0"/>
                  </a:lnTo>
                  <a:lnTo>
                    <a:pt x="0" y="0"/>
                  </a:lnTo>
                  <a:lnTo>
                    <a:pt x="0" y="2170176"/>
                  </a:lnTo>
                  <a:close/>
                </a:path>
              </a:pathLst>
            </a:custGeom>
            <a:ln w="35052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19250" y="1175003"/>
            <a:ext cx="10312400" cy="4974590"/>
            <a:chOff x="1619250" y="1175003"/>
            <a:chExt cx="10312400" cy="49745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0" y="1175003"/>
              <a:ext cx="2404110" cy="27203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4907" y="2373022"/>
              <a:ext cx="7146179" cy="377614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457950" y="1763013"/>
            <a:ext cx="3034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r>
              <a:rPr sz="2000" b="1" spc="-6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Symbol"/>
                <a:cs typeface="Symbol"/>
              </a:rPr>
              <a:t></a:t>
            </a:r>
            <a:r>
              <a:rPr sz="2000" b="1" spc="4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Array Multiplier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A11F2F0A-513A-B093-CD70-BB3484C55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Multi-Bit</a:t>
            </a:r>
            <a:r>
              <a:rPr lang="en-US" altLang="zh-CN" spc="-85" dirty="0"/>
              <a:t> </a:t>
            </a:r>
            <a:r>
              <a:rPr lang="en-US" altLang="zh-CN" dirty="0"/>
              <a:t>Multiplication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A959E4-76D0-B686-EA8C-C935BA8C6A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00446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b="1" dirty="0" smtClean="0"/>
              <a:t>希望</a:t>
            </a:r>
            <a:r>
              <a:rPr lang="zh-CN" altLang="en-US" sz="5400" b="1" dirty="0"/>
              <a:t>大家</a:t>
            </a:r>
            <a:r>
              <a:rPr lang="zh-CN" altLang="en-US" sz="5400" b="1" dirty="0" smtClean="0"/>
              <a:t>给五星满分好评！</a:t>
            </a:r>
            <a:endParaRPr lang="en-US" altLang="zh-CN" sz="54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376067"/>
            <a:ext cx="1524000" cy="14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4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540" y="304800"/>
            <a:ext cx="3296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Overview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CPU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4466" y="1680911"/>
            <a:ext cx="10600055" cy="2310765"/>
            <a:chOff x="414466" y="1680911"/>
            <a:chExt cx="10600055" cy="23107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466" y="1680911"/>
              <a:ext cx="7026463" cy="2213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2879" y="1767077"/>
              <a:ext cx="3211068" cy="22242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309356" y="1462277"/>
            <a:ext cx="20427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CPU</a:t>
            </a:r>
            <a:r>
              <a:rPr sz="2000" b="1" spc="-4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Schematics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731" y="4187190"/>
            <a:ext cx="11520170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CPU</a:t>
            </a:r>
            <a:r>
              <a:rPr sz="22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2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core</a:t>
            </a:r>
            <a:r>
              <a:rPr sz="22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004099"/>
                </a:solidFill>
                <a:latin typeface="Arial"/>
                <a:cs typeface="Arial"/>
              </a:rPr>
              <a:t>computer.</a:t>
            </a:r>
            <a:endParaRPr sz="2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"/>
              <a:tabLst>
                <a:tab pos="355600" algn="l"/>
              </a:tabLst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The CPU processor mainly has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five components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: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Program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Counter (PC), Control 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Unit, Instruction </a:t>
            </a:r>
            <a:r>
              <a:rPr sz="2200" b="1" spc="-25" dirty="0">
                <a:solidFill>
                  <a:srgbClr val="004099"/>
                </a:solidFill>
                <a:latin typeface="Arial"/>
                <a:cs typeface="Arial"/>
              </a:rPr>
              <a:t>Memory,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Data </a:t>
            </a:r>
            <a:r>
              <a:rPr sz="2200" b="1" spc="-25" dirty="0">
                <a:solidFill>
                  <a:srgbClr val="004099"/>
                </a:solidFill>
                <a:latin typeface="Arial"/>
                <a:cs typeface="Arial"/>
              </a:rPr>
              <a:t>Memory,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Register File, and Arithmetic Logic Unit 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(ALU).</a:t>
            </a:r>
            <a:endParaRPr sz="2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"/>
              <a:tabLst>
                <a:tab pos="355600" algn="l"/>
              </a:tabLst>
            </a:pP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200" b="1" spc="-7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ALU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unit</a:t>
            </a:r>
            <a:r>
              <a:rPr sz="22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determines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 the</a:t>
            </a:r>
            <a:r>
              <a:rPr sz="22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computing</a:t>
            </a:r>
            <a:r>
              <a:rPr sz="2200" b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004099"/>
                </a:solidFill>
                <a:latin typeface="Arial"/>
                <a:cs typeface="Arial"/>
              </a:rPr>
              <a:t>capability.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DAC0C94-A235-2C76-12F1-58ED3598E7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632" y="1744980"/>
            <a:ext cx="6423507" cy="32453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1041" y="1371600"/>
            <a:ext cx="2869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32-Bit</a:t>
            </a:r>
            <a:r>
              <a:rPr sz="2000" b="1" spc="-10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ALU</a:t>
            </a:r>
            <a:r>
              <a:rPr sz="2000" b="1" spc="-8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4652" y="1744980"/>
            <a:ext cx="3720175" cy="31663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32332" y="1371600"/>
            <a:ext cx="2902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Processor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Thermal</a:t>
            </a:r>
            <a:r>
              <a:rPr sz="20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Map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090" y="5246370"/>
            <a:ext cx="106838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ALU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 variety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 of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mathematical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logical</a:t>
            </a:r>
            <a:r>
              <a:rPr sz="2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operations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into</a:t>
            </a:r>
            <a:r>
              <a:rPr sz="22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single</a:t>
            </a:r>
            <a:r>
              <a:rPr sz="22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unit.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"/>
              <a:tabLst>
                <a:tab pos="355600" algn="l"/>
              </a:tabLst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Multiple</a:t>
            </a:r>
            <a:r>
              <a:rPr sz="2200" b="1" spc="-6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ALUs clustered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together</a:t>
            </a:r>
            <a:r>
              <a:rPr sz="22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execution</a:t>
            </a:r>
            <a:r>
              <a:rPr sz="22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core </a:t>
            </a:r>
            <a:r>
              <a:rPr sz="2200" b="1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200" b="1" spc="60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Power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Density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"/>
              <a:tabLst>
                <a:tab pos="355600" algn="l"/>
              </a:tabLst>
            </a:pP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GOAL:</a:t>
            </a:r>
            <a:r>
              <a:rPr sz="22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High-Performance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Energy-Efficient</a:t>
            </a:r>
            <a:r>
              <a:rPr sz="22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4003BAD9-DBB5-3AA3-04DE-E3F915D0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Arithmetic</a:t>
            </a:r>
            <a:r>
              <a:rPr lang="en-US" altLang="zh-CN" spc="-15" dirty="0"/>
              <a:t> </a:t>
            </a:r>
            <a:r>
              <a:rPr lang="en-US" altLang="zh-CN" spc="-5" dirty="0"/>
              <a:t>Logic</a:t>
            </a:r>
            <a:r>
              <a:rPr lang="en-US" altLang="zh-CN" spc="-30" dirty="0"/>
              <a:t> </a:t>
            </a:r>
            <a:r>
              <a:rPr lang="en-US" altLang="zh-CN" spc="-5" dirty="0"/>
              <a:t>Unit (ALU)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C871DB-A6A9-7E96-A7FE-E211F5D1F9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433760" y="5456291"/>
            <a:ext cx="3227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ALU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Control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Line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9381CA5-8496-2D2C-D99B-F1237C2D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Arithmetic</a:t>
            </a:r>
            <a:r>
              <a:rPr lang="en-US" altLang="zh-CN" spc="-15" dirty="0"/>
              <a:t> </a:t>
            </a:r>
            <a:r>
              <a:rPr lang="en-US" altLang="zh-CN" spc="-5" dirty="0"/>
              <a:t>Logic</a:t>
            </a:r>
            <a:r>
              <a:rPr lang="en-US" altLang="zh-CN" spc="-30" dirty="0"/>
              <a:t> </a:t>
            </a:r>
            <a:r>
              <a:rPr lang="en-US" altLang="zh-CN" spc="-5" dirty="0"/>
              <a:t>Unit (ALU)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024AD59-87EE-C4FD-7FAC-3268D741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143000"/>
            <a:ext cx="2829370" cy="40970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FDB20A1-F1F6-6EDA-CB9C-8D0EF3213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143872"/>
            <a:ext cx="4572000" cy="409613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35AAA4B-62CA-DA9C-3051-E2B477AB43F2}"/>
              </a:ext>
            </a:extLst>
          </p:cNvPr>
          <p:cNvSpPr/>
          <p:nvPr/>
        </p:nvSpPr>
        <p:spPr>
          <a:xfrm>
            <a:off x="6172200" y="2497613"/>
            <a:ext cx="4267200" cy="457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A9598C-6DD3-44AA-0BAC-59A1B057C48D}"/>
              </a:ext>
            </a:extLst>
          </p:cNvPr>
          <p:cNvSpPr/>
          <p:nvPr/>
        </p:nvSpPr>
        <p:spPr>
          <a:xfrm>
            <a:off x="6172200" y="4249466"/>
            <a:ext cx="4267200" cy="457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5FABF8F-673C-2D6B-4CE6-E74D77E1EE22}"/>
                  </a:ext>
                </a:extLst>
              </p:cNvPr>
              <p:cNvSpPr txBox="1"/>
              <p:nvPr/>
            </p:nvSpPr>
            <p:spPr>
              <a:xfrm>
                <a:off x="495637" y="2602771"/>
                <a:ext cx="1828800" cy="111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/>
                  <a:t>8</a:t>
                </a:r>
                <a:r>
                  <a:rPr lang="zh-CN" altLang="en-US" sz="3200" dirty="0"/>
                  <a:t>位</a:t>
                </a:r>
                <a:r>
                  <a:rPr lang="en-US" altLang="zh-CN" sz="3200" dirty="0"/>
                  <a:t>ALU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5FABF8F-673C-2D6B-4CE6-E74D77E1E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7" y="2602771"/>
                <a:ext cx="1828800" cy="1119409"/>
              </a:xfrm>
              <a:prstGeom prst="rect">
                <a:avLst/>
              </a:prstGeom>
              <a:blipFill>
                <a:blip r:embed="rId4"/>
                <a:stretch>
                  <a:fillRect t="-9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F64352-9315-BCD1-7159-5B6AF2756D57}"/>
              </a:ext>
            </a:extLst>
          </p:cNvPr>
          <p:cNvSpPr/>
          <p:nvPr/>
        </p:nvSpPr>
        <p:spPr>
          <a:xfrm>
            <a:off x="2339947" y="5951692"/>
            <a:ext cx="7124363" cy="650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数值加减法该如何实现？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AA8C12-1341-69F3-6AFA-9596A1CB1B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0073" y="311961"/>
            <a:ext cx="3411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Binary</a:t>
            </a:r>
            <a:r>
              <a:rPr sz="3600" b="1" spc="-204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Addition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4901" y="2265829"/>
            <a:ext cx="3260725" cy="158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970"/>
              </a:lnSpc>
            </a:pP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5400" dirty="0">
                <a:latin typeface="Arial"/>
                <a:cs typeface="Arial"/>
              </a:rPr>
              <a:t>+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155" y="2265829"/>
            <a:ext cx="3260090" cy="241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970"/>
              </a:lnSpc>
            </a:pP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5400" dirty="0">
                <a:latin typeface="Arial"/>
                <a:cs typeface="Arial"/>
              </a:rPr>
              <a:t>+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4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endParaRPr sz="54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5400" spc="-5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155" y="2265829"/>
            <a:ext cx="3260090" cy="241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970"/>
              </a:lnSpc>
            </a:pP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5400" dirty="0">
                <a:latin typeface="Arial"/>
                <a:cs typeface="Arial"/>
              </a:rPr>
              <a:t>+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4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endParaRPr sz="54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9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155" y="1874392"/>
            <a:ext cx="3260090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08965" algn="ctr">
              <a:lnSpc>
                <a:spcPts val="2610"/>
              </a:lnSpc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algn="r">
              <a:lnSpc>
                <a:spcPts val="6440"/>
              </a:lnSpc>
            </a:pP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5400" dirty="0">
                <a:latin typeface="Arial"/>
                <a:cs typeface="Arial"/>
              </a:rPr>
              <a:t>+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1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4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endParaRPr sz="54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4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4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146" y="1874392"/>
            <a:ext cx="3450590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1385">
              <a:lnSpc>
                <a:spcPts val="2610"/>
              </a:lnSpc>
              <a:tabLst>
                <a:tab pos="1428115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1	1</a:t>
            </a:r>
            <a:endParaRPr sz="2400">
              <a:latin typeface="Arial"/>
              <a:cs typeface="Arial"/>
            </a:endParaRPr>
          </a:p>
          <a:p>
            <a:pPr algn="r">
              <a:lnSpc>
                <a:spcPts val="6440"/>
              </a:lnSpc>
            </a:pP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tabLst>
                <a:tab pos="781685" algn="l"/>
              </a:tabLst>
            </a:pPr>
            <a:r>
              <a:rPr sz="5400" dirty="0">
                <a:latin typeface="Arial"/>
                <a:cs typeface="Arial"/>
              </a:rPr>
              <a:t>+	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4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endParaRPr sz="54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3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0</a:t>
            </a:r>
            <a:r>
              <a:rPr sz="5400" spc="-30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r>
              <a:rPr sz="5400" spc="-25" dirty="0">
                <a:latin typeface="Arial"/>
                <a:cs typeface="Arial"/>
              </a:rPr>
              <a:t> </a:t>
            </a:r>
            <a:r>
              <a:rPr sz="5400" spc="-5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4607" y="1817071"/>
            <a:ext cx="3667125" cy="2954655"/>
          </a:xfrm>
          <a:custGeom>
            <a:avLst/>
            <a:gdLst/>
            <a:ahLst/>
            <a:cxnLst/>
            <a:rect l="l" t="t" r="r" b="b"/>
            <a:pathLst>
              <a:path w="3667125" h="2954654">
                <a:moveTo>
                  <a:pt x="3666744" y="0"/>
                </a:moveTo>
                <a:lnTo>
                  <a:pt x="0" y="0"/>
                </a:lnTo>
                <a:lnTo>
                  <a:pt x="0" y="2954274"/>
                </a:lnTo>
                <a:lnTo>
                  <a:pt x="3666744" y="2954274"/>
                </a:lnTo>
                <a:lnTo>
                  <a:pt x="3666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687" y="3842722"/>
            <a:ext cx="11703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335" algn="l"/>
              </a:tabLst>
            </a:pPr>
            <a:r>
              <a:rPr sz="5400" dirty="0">
                <a:latin typeface="Arial"/>
                <a:cs typeface="Arial"/>
              </a:rPr>
              <a:t>1	1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237" y="1841964"/>
            <a:ext cx="1239520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2235" algn="r">
              <a:lnSpc>
                <a:spcPts val="2145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80059">
              <a:lnSpc>
                <a:spcPts val="5745"/>
              </a:lnSpc>
            </a:pP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400" b="1" spc="67" baseline="-20833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r>
              <a:rPr sz="8100" spc="-7" baseline="-14403" dirty="0">
                <a:latin typeface="Arial"/>
                <a:cs typeface="Arial"/>
              </a:rPr>
              <a:t>1</a:t>
            </a:r>
            <a:endParaRPr sz="8100" baseline="-1440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85"/>
              </a:spcBef>
            </a:pPr>
            <a:r>
              <a:rPr sz="5400" spc="325" dirty="0">
                <a:latin typeface="Arial"/>
                <a:cs typeface="Arial"/>
              </a:rPr>
              <a:t>+</a:t>
            </a:r>
            <a:r>
              <a:rPr sz="3600" b="1" i="1" spc="-7" baseline="25462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r>
              <a:rPr sz="2400" b="1" spc="67" baseline="17361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r>
              <a:rPr sz="5400" spc="-5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28788"/>
              </p:ext>
            </p:extLst>
          </p:nvPr>
        </p:nvGraphicFramePr>
        <p:xfrm>
          <a:off x="860824" y="1887937"/>
          <a:ext cx="3508374" cy="2747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92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2E37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ctr">
                        <a:lnSpc>
                          <a:spcPts val="2545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2E37"/>
                      </a:solidFill>
                      <a:prstDash val="solid"/>
                    </a:lnL>
                    <a:lnR w="19050">
                      <a:solidFill>
                        <a:srgbClr val="FF2E37"/>
                      </a:solidFill>
                      <a:prstDash val="solid"/>
                    </a:lnR>
                    <a:lnT w="19050">
                      <a:solidFill>
                        <a:srgbClr val="FF2E3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2525"/>
                        </a:lnSpc>
                        <a:tabLst>
                          <a:tab pos="581025" algn="l"/>
                        </a:tabLst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	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2E37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  <a:lnT w="19050">
                      <a:solidFill>
                        <a:srgbClr val="00AF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FF2E37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6170"/>
                        </a:lnSpc>
                      </a:pPr>
                      <a:r>
                        <a:rPr sz="5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9050">
                      <a:solidFill>
                        <a:srgbClr val="FF2E37"/>
                      </a:solidFill>
                      <a:prstDash val="solid"/>
                    </a:lnL>
                    <a:lnR w="19050">
                      <a:solidFill>
                        <a:srgbClr val="FF2E3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6170"/>
                        </a:lnSpc>
                      </a:pPr>
                      <a:r>
                        <a:rPr sz="5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5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400" spc="-5" dirty="0">
                          <a:latin typeface="Arial"/>
                          <a:cs typeface="Arial"/>
                        </a:rPr>
                        <a:t>1</a:t>
                      </a:r>
                      <a:endParaRPr sz="5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2E37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70"/>
                        </a:lnSpc>
                      </a:pPr>
                      <a:r>
                        <a:rPr sz="5400" dirty="0">
                          <a:latin typeface="Arial"/>
                          <a:cs typeface="Arial"/>
                        </a:rPr>
                        <a:t>1</a:t>
                      </a:r>
                      <a:endParaRPr sz="5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0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FF2E37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5650"/>
                        </a:lnSpc>
                      </a:pPr>
                      <a:r>
                        <a:rPr sz="5400" dirty="0">
                          <a:latin typeface="Arial"/>
                          <a:cs typeface="Arial"/>
                        </a:rPr>
                        <a:t>1</a:t>
                      </a:r>
                      <a:endParaRPr sz="5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2E37"/>
                      </a:solidFill>
                      <a:prstDash val="solid"/>
                    </a:lnL>
                    <a:lnR w="19050">
                      <a:solidFill>
                        <a:srgbClr val="FF2E37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5650"/>
                        </a:lnSpc>
                      </a:pPr>
                      <a:r>
                        <a:rPr sz="5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5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400" spc="-5" dirty="0">
                          <a:latin typeface="Arial"/>
                          <a:cs typeface="Arial"/>
                        </a:rPr>
                        <a:t>0</a:t>
                      </a:r>
                      <a:endParaRPr sz="5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2E37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50"/>
                        </a:lnSpc>
                      </a:pPr>
                      <a:r>
                        <a:rPr sz="5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2E37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6110"/>
                        </a:lnSpc>
                        <a:spcBef>
                          <a:spcPts val="440"/>
                        </a:spcBef>
                      </a:pPr>
                      <a:r>
                        <a:rPr sz="5400" dirty="0">
                          <a:latin typeface="Arial"/>
                          <a:cs typeface="Arial"/>
                        </a:rPr>
                        <a:t>0</a:t>
                      </a:r>
                      <a:endParaRPr sz="5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FF2E37"/>
                      </a:solidFill>
                      <a:prstDash val="solid"/>
                    </a:lnL>
                    <a:lnR w="19050">
                      <a:solidFill>
                        <a:srgbClr val="FF2E37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2E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6110"/>
                        </a:lnSpc>
                        <a:spcBef>
                          <a:spcPts val="440"/>
                        </a:spcBef>
                      </a:pPr>
                      <a:r>
                        <a:rPr sz="5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400" dirty="0">
                          <a:latin typeface="Arial"/>
                          <a:cs typeface="Arial"/>
                        </a:rPr>
                        <a:t>1</a:t>
                      </a:r>
                      <a:endParaRPr sz="54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FF2E37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10"/>
                        </a:lnSpc>
                        <a:spcBef>
                          <a:spcPts val="440"/>
                        </a:spcBef>
                      </a:pPr>
                      <a:r>
                        <a:rPr sz="5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5588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854075" y="1380191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LSB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2072" y="1380191"/>
            <a:ext cx="70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MSB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8876" y="2402034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400" b="1" baseline="-20833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endParaRPr sz="2400" baseline="-20833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8876" y="3260808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r>
              <a:rPr sz="2400" b="1" baseline="-20833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0388" y="1434182"/>
            <a:ext cx="5845810" cy="89916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315"/>
              </a:spcBef>
              <a:buFont typeface="Wingdings"/>
              <a:buChar char=""/>
              <a:tabLst>
                <a:tab pos="32385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There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are two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output</a:t>
            </a:r>
            <a:r>
              <a:rPr sz="20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states: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Sum &amp; Carry-out</a:t>
            </a:r>
            <a:endParaRPr sz="2000" dirty="0">
              <a:latin typeface="Arial"/>
              <a:cs typeface="Arial"/>
            </a:endParaRPr>
          </a:p>
          <a:p>
            <a:pPr marL="323850" indent="-285750">
              <a:lnSpc>
                <a:spcPct val="100000"/>
              </a:lnSpc>
              <a:spcBef>
                <a:spcPts val="1100"/>
              </a:spcBef>
              <a:buFont typeface="Wingdings"/>
              <a:buChar char=""/>
              <a:tabLst>
                <a:tab pos="323850" algn="l"/>
              </a:tabLst>
            </a:pP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LSB</a:t>
            </a:r>
            <a:r>
              <a:rPr sz="1800" b="1" spc="-7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Addition,</a:t>
            </a:r>
            <a:r>
              <a:rPr sz="1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only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two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inputs: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232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 baseline="-20833" dirty="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961" y="2559785"/>
            <a:ext cx="3597034" cy="116346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61780" y="3015741"/>
            <a:ext cx="1718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Half</a:t>
            </a:r>
            <a:r>
              <a:rPr sz="1800" b="1" spc="-9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Adder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(HA)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2871" y="3894835"/>
            <a:ext cx="543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23850" algn="l"/>
              </a:tabLst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Other</a:t>
            </a:r>
            <a:r>
              <a:rPr sz="1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Bit</a:t>
            </a:r>
            <a:r>
              <a:rPr sz="1800" b="1" spc="-5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Addition,</a:t>
            </a:r>
            <a:r>
              <a:rPr sz="1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three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inputs:</a:t>
            </a:r>
            <a:r>
              <a:rPr sz="18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27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27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in,n</a:t>
            </a:r>
            <a:endParaRPr sz="1800" baseline="-20833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2896" y="4345497"/>
            <a:ext cx="2919282" cy="109681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161780" y="4677917"/>
            <a:ext cx="165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Full</a:t>
            </a:r>
            <a:r>
              <a:rPr sz="1800" b="1" spc="-8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Adder</a:t>
            </a:r>
            <a:r>
              <a:rPr sz="18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004099"/>
                </a:solidFill>
                <a:latin typeface="Arial"/>
                <a:cs typeface="Arial"/>
              </a:rPr>
              <a:t>(FA)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17792" y="5497829"/>
            <a:ext cx="2002789" cy="4622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11125" rIns="0" bIns="0" rtlCol="0">
            <a:spAutoFit/>
          </a:bodyPr>
          <a:lstStyle/>
          <a:p>
            <a:pPr marL="91440">
              <a:lnSpc>
                <a:spcPts val="2760"/>
              </a:lnSpc>
              <a:spcBef>
                <a:spcPts val="875"/>
              </a:spcBef>
            </a:pPr>
            <a:r>
              <a:rPr sz="3600" b="1" i="1" baseline="1388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out,n-1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i="1" baseline="13888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3600" b="1" i="1" spc="-52" baseline="138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i="1" spc="-7" baseline="1388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in,n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CD8EFBB-81F3-BE48-D752-2FAED17F16C3}"/>
              </a:ext>
            </a:extLst>
          </p:cNvPr>
          <p:cNvSpPr txBox="1"/>
          <p:nvPr/>
        </p:nvSpPr>
        <p:spPr>
          <a:xfrm>
            <a:off x="601591" y="5168388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MSB(Most Significant Bit)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：最高有效位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BE2D3AE-0509-D367-4336-071DF55D4BB0}"/>
              </a:ext>
            </a:extLst>
          </p:cNvPr>
          <p:cNvSpPr txBox="1"/>
          <p:nvPr/>
        </p:nvSpPr>
        <p:spPr>
          <a:xfrm>
            <a:off x="707389" y="5589882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LSB(Least Significant Bit)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：最低有效位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72CA42C-3F9D-21BF-CCE8-91DDB6712409}"/>
              </a:ext>
            </a:extLst>
          </p:cNvPr>
          <p:cNvSpPr/>
          <p:nvPr/>
        </p:nvSpPr>
        <p:spPr>
          <a:xfrm>
            <a:off x="8806276" y="5423818"/>
            <a:ext cx="3124200" cy="58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设计与优化的关键</a:t>
            </a: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95F61AF0-5CED-9B72-3D3F-82F98F493C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4055" y="381000"/>
            <a:ext cx="5723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Half</a:t>
            </a:r>
            <a:r>
              <a:rPr sz="3600" b="1" spc="-1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Adder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Logic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Function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745" y="4571238"/>
            <a:ext cx="3436620" cy="19057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3254" y="4088638"/>
            <a:ext cx="2105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sz="2400" b="1" spc="-6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diagram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17">
            <a:extLst>
              <a:ext uri="{FF2B5EF4-FFF2-40B4-BE49-F238E27FC236}">
                <a16:creationId xmlns:a16="http://schemas.microsoft.com/office/drawing/2014/main" id="{6A0F236B-7997-E870-7335-7D2ABFC9A3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430" y="1594515"/>
            <a:ext cx="5413249" cy="2025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80696F-9B3B-EBC3-4A23-A163108CE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568353"/>
            <a:ext cx="4706218" cy="202572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1C25A5-3FCA-2993-AE0B-99BCD1120627}"/>
              </a:ext>
            </a:extLst>
          </p:cNvPr>
          <p:cNvSpPr/>
          <p:nvPr/>
        </p:nvSpPr>
        <p:spPr>
          <a:xfrm>
            <a:off x="5638800" y="3962400"/>
            <a:ext cx="6136684" cy="215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/>
              <a:t>结合之前所学的知识，这样的电路该使用互补</a:t>
            </a:r>
            <a:r>
              <a:rPr lang="en-US" altLang="zh-CN" sz="3200" dirty="0"/>
              <a:t>CMOS</a:t>
            </a:r>
            <a:r>
              <a:rPr lang="zh-CN" altLang="en-US" sz="3200" dirty="0"/>
              <a:t>方法还是</a:t>
            </a:r>
            <a:r>
              <a:rPr lang="en-US" altLang="zh-CN" sz="3200" dirty="0"/>
              <a:t>PTL</a:t>
            </a:r>
            <a:r>
              <a:rPr lang="zh-CN" altLang="en-US" sz="3200" dirty="0"/>
              <a:t>方法实现？</a:t>
            </a:r>
            <a:endParaRPr lang="en-US" altLang="zh-CN" sz="3200" dirty="0"/>
          </a:p>
          <a:p>
            <a:r>
              <a:rPr lang="zh-CN" altLang="en-US" sz="3200" dirty="0"/>
              <a:t>不同的方法适合于实现哪些功能？</a:t>
            </a:r>
            <a:endParaRPr lang="en-US" altLang="zh-CN" sz="3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3F73E-43B8-74CB-62D0-6B33A3516F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137" y="282448"/>
            <a:ext cx="5673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Full</a:t>
            </a:r>
            <a:r>
              <a:rPr sz="3600" spc="-165" dirty="0"/>
              <a:t> </a:t>
            </a:r>
            <a:r>
              <a:rPr sz="3600" spc="-5" dirty="0"/>
              <a:t>Adder</a:t>
            </a:r>
            <a:r>
              <a:rPr sz="3600" spc="-20" dirty="0"/>
              <a:t> </a:t>
            </a:r>
            <a:r>
              <a:rPr sz="3600" dirty="0"/>
              <a:t>Logic</a:t>
            </a:r>
            <a:r>
              <a:rPr sz="3600" spc="-25" dirty="0"/>
              <a:t> </a:t>
            </a:r>
            <a:r>
              <a:rPr sz="3600" dirty="0"/>
              <a:t>Function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8530" y="1448435"/>
          <a:ext cx="3263899" cy="459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85">
                <a:tc gridSpan="3"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Inputs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Outputs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15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734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797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90645" y="2596822"/>
            <a:ext cx="737552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23850" algn="l"/>
              </a:tabLst>
            </a:pPr>
            <a:r>
              <a:rPr sz="2400" b="1" i="1" spc="10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000" b="1" spc="15" baseline="-21367" dirty="0">
                <a:solidFill>
                  <a:srgbClr val="004099"/>
                </a:solidFill>
                <a:latin typeface="Arial"/>
                <a:cs typeface="Arial"/>
              </a:rPr>
              <a:t>out</a:t>
            </a:r>
            <a:r>
              <a:rPr sz="2000" b="1" spc="292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1: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at least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2 out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3 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the (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, </a:t>
            </a:r>
            <a:r>
              <a:rPr sz="2400" b="1" i="1" spc="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000" b="1" spc="7" baseline="-21367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inputs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are Logic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0645" y="4611987"/>
            <a:ext cx="736282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0" indent="-28575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336550" algn="l"/>
                <a:tab pos="1160145" algn="l"/>
              </a:tabLst>
            </a:pP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S =</a:t>
            </a:r>
            <a:r>
              <a:rPr sz="2400" b="1" i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1:	odd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number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000" b="1" spc="7" baseline="-21367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inputs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are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17ECFD6-ACB2-BF77-00DF-80CA05FAD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916763"/>
            <a:ext cx="4267200" cy="16618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E3C104A-790D-614C-D03F-20F4E5999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70" y="3392549"/>
            <a:ext cx="5561873" cy="11745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13840B5-5984-DDF5-B0F3-F64956D5A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70" y="5423109"/>
            <a:ext cx="5683230" cy="1224757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826DD42-098E-ED2A-287D-A8F3D9BE95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2172" y="303665"/>
            <a:ext cx="5367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Multi-Bit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Binary</a:t>
            </a:r>
            <a:r>
              <a:rPr sz="3600" b="1" spc="-17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Addition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91000" y="877706"/>
            <a:ext cx="6575298" cy="3958544"/>
            <a:chOff x="3330702" y="1371689"/>
            <a:chExt cx="4530090" cy="3388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0148" y="1371689"/>
              <a:ext cx="4390399" cy="33882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30702" y="1876806"/>
              <a:ext cx="447040" cy="673735"/>
            </a:xfrm>
            <a:custGeom>
              <a:avLst/>
              <a:gdLst/>
              <a:ahLst/>
              <a:cxnLst/>
              <a:rect l="l" t="t" r="r" b="b"/>
              <a:pathLst>
                <a:path w="447039" h="673735">
                  <a:moveTo>
                    <a:pt x="446531" y="0"/>
                  </a:moveTo>
                  <a:lnTo>
                    <a:pt x="0" y="0"/>
                  </a:lnTo>
                  <a:lnTo>
                    <a:pt x="0" y="673608"/>
                  </a:lnTo>
                  <a:lnTo>
                    <a:pt x="446531" y="673608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3494" y="1301615"/>
            <a:ext cx="11363706" cy="515718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35"/>
              </a:spcBef>
              <a:buFont typeface="Wingdings"/>
              <a:buChar char=""/>
              <a:tabLst>
                <a:tab pos="368300" algn="l"/>
              </a:tabLst>
            </a:pP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2-bit</a:t>
            </a:r>
            <a:r>
              <a:rPr sz="2800" b="1" spc="-4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addition</a:t>
            </a:r>
            <a:endParaRPr sz="2800" dirty="0">
              <a:latin typeface="Arial"/>
              <a:cs typeface="Arial"/>
            </a:endParaRPr>
          </a:p>
          <a:p>
            <a:pPr marL="209550">
              <a:lnSpc>
                <a:spcPts val="2420"/>
              </a:lnSpc>
              <a:spcBef>
                <a:spcPts val="630"/>
              </a:spcBef>
              <a:tabLst>
                <a:tab pos="1278255" algn="l"/>
                <a:tab pos="1952625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Carry:	</a:t>
            </a:r>
            <a:r>
              <a:rPr lang="en-US"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1	0</a:t>
            </a:r>
            <a:endParaRPr sz="2800" dirty="0">
              <a:latin typeface="Arial"/>
              <a:cs typeface="Arial"/>
            </a:endParaRPr>
          </a:p>
          <a:p>
            <a:pPr marL="626745" lvl="1" indent="-457834">
              <a:lnSpc>
                <a:spcPct val="100000"/>
              </a:lnSpc>
              <a:spcBef>
                <a:spcPts val="1875"/>
              </a:spcBef>
              <a:buFont typeface="Wingdings"/>
              <a:buChar char=""/>
              <a:tabLst>
                <a:tab pos="626745" algn="l"/>
                <a:tab pos="627380" algn="l"/>
              </a:tabLst>
            </a:pPr>
            <a:endParaRPr lang="en-US" sz="2800" b="1" spc="-5" dirty="0">
              <a:solidFill>
                <a:srgbClr val="004099"/>
              </a:solidFill>
              <a:latin typeface="Arial"/>
              <a:cs typeface="Arial"/>
            </a:endParaRPr>
          </a:p>
          <a:p>
            <a:pPr marL="626745" lvl="1" indent="-457834">
              <a:lnSpc>
                <a:spcPct val="100000"/>
              </a:lnSpc>
              <a:spcBef>
                <a:spcPts val="1875"/>
              </a:spcBef>
              <a:buFont typeface="Wingdings"/>
              <a:buChar char=""/>
              <a:tabLst>
                <a:tab pos="626745" algn="l"/>
                <a:tab pos="627380" algn="l"/>
              </a:tabLst>
            </a:pPr>
            <a:endParaRPr lang="en-US" sz="2800" b="1" spc="-5" dirty="0">
              <a:solidFill>
                <a:srgbClr val="004099"/>
              </a:solidFill>
              <a:latin typeface="Arial"/>
              <a:cs typeface="Arial"/>
            </a:endParaRPr>
          </a:p>
          <a:p>
            <a:pPr marL="626745" lvl="1" indent="-457834">
              <a:lnSpc>
                <a:spcPct val="100000"/>
              </a:lnSpc>
              <a:spcBef>
                <a:spcPts val="1875"/>
              </a:spcBef>
              <a:buFont typeface="Wingdings"/>
              <a:buChar char=""/>
              <a:tabLst>
                <a:tab pos="626745" algn="l"/>
                <a:tab pos="627380" algn="l"/>
              </a:tabLst>
            </a:pPr>
            <a:endParaRPr lang="en-US" sz="2800" b="1" spc="-5" dirty="0">
              <a:solidFill>
                <a:srgbClr val="004099"/>
              </a:solidFill>
              <a:latin typeface="Arial"/>
              <a:cs typeface="Arial"/>
            </a:endParaRPr>
          </a:p>
          <a:p>
            <a:pPr marL="626745" lvl="1" indent="-457834">
              <a:lnSpc>
                <a:spcPct val="100000"/>
              </a:lnSpc>
              <a:spcBef>
                <a:spcPts val="1875"/>
              </a:spcBef>
              <a:buFont typeface="Wingdings"/>
              <a:buChar char=""/>
              <a:tabLst>
                <a:tab pos="626745" algn="l"/>
                <a:tab pos="627380" algn="l"/>
              </a:tabLst>
            </a:pPr>
            <a:endParaRPr lang="en-US" sz="2800" b="1" spc="-5" dirty="0">
              <a:solidFill>
                <a:srgbClr val="004099"/>
              </a:solidFill>
              <a:latin typeface="Arial"/>
              <a:cs typeface="Arial"/>
            </a:endParaRPr>
          </a:p>
          <a:p>
            <a:pPr marL="626745" lvl="1" indent="-457834">
              <a:lnSpc>
                <a:spcPct val="100000"/>
              </a:lnSpc>
              <a:spcBef>
                <a:spcPts val="1875"/>
              </a:spcBef>
              <a:buFont typeface="Wingdings"/>
              <a:buChar char=""/>
              <a:tabLst>
                <a:tab pos="626745" algn="l"/>
                <a:tab pos="627380" algn="l"/>
              </a:tabLst>
            </a:pP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general</a:t>
            </a:r>
            <a:r>
              <a:rPr sz="28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worst-case</a:t>
            </a:r>
            <a:r>
              <a:rPr sz="28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path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to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obtain</a:t>
            </a:r>
            <a:r>
              <a:rPr sz="2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004099"/>
                </a:solidFill>
                <a:latin typeface="Arial"/>
                <a:cs typeface="Arial"/>
              </a:rPr>
              <a:t>S</a:t>
            </a:r>
            <a:r>
              <a:rPr sz="2800" b="1" baseline="-20833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r>
              <a:rPr sz="2800" b="1" spc="322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&amp;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8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out,3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626745" lvl="1" indent="-457834">
              <a:lnSpc>
                <a:spcPct val="100000"/>
              </a:lnSpc>
              <a:buFont typeface="Wingdings"/>
              <a:buChar char=""/>
              <a:tabLst>
                <a:tab pos="626745" algn="l"/>
                <a:tab pos="627380" algn="l"/>
              </a:tabLst>
            </a:pP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carry-out/carry-in</a:t>
            </a:r>
            <a:r>
              <a:rPr sz="2800" b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8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most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important</a:t>
            </a:r>
            <a:r>
              <a:rPr sz="2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information.</a:t>
            </a:r>
            <a:endParaRPr sz="2800" dirty="0">
              <a:latin typeface="Arial"/>
              <a:cs typeface="Arial"/>
            </a:endParaRPr>
          </a:p>
          <a:p>
            <a:pPr marL="626745" lvl="1" indent="-457834">
              <a:lnSpc>
                <a:spcPct val="100000"/>
              </a:lnSpc>
              <a:buFont typeface="Wingdings"/>
              <a:buChar char=""/>
              <a:tabLst>
                <a:tab pos="626745" algn="l"/>
                <a:tab pos="627380" algn="l"/>
              </a:tabLst>
            </a:pP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800" b="1" spc="-9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good design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needs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to</a:t>
            </a:r>
            <a:r>
              <a:rPr sz="2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minimize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overall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propagation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004099"/>
                </a:solidFill>
                <a:latin typeface="Arial"/>
                <a:cs typeface="Arial"/>
              </a:rPr>
              <a:t>delay.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EBD6CC-03B4-9B7A-0513-7078F8649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61" y="2254932"/>
            <a:ext cx="1926751" cy="2384859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2FCA8-0B68-1BA1-B576-9E97ED31B5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1909" y="309635"/>
            <a:ext cx="411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Binary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Subtraction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150" y="1005819"/>
            <a:ext cx="11569700" cy="14023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9660">
              <a:lnSpc>
                <a:spcPct val="100000"/>
              </a:lnSpc>
              <a:spcBef>
                <a:spcPts val="95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: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15 -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5 =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15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+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(-5)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400" b="1" spc="50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Convert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Addition</a:t>
            </a:r>
            <a:endParaRPr sz="24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605"/>
              </a:spcBef>
              <a:buFont typeface="Wingdings"/>
              <a:buChar char=""/>
              <a:tabLst>
                <a:tab pos="29845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computer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use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00AF50"/>
                </a:solidFill>
                <a:latin typeface="Arial"/>
                <a:cs typeface="Arial"/>
              </a:rPr>
              <a:t>Two’s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Complement</a:t>
            </a:r>
            <a:r>
              <a:rPr sz="24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Numbers</a:t>
            </a:r>
            <a:r>
              <a:rPr sz="2400" b="1" spc="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represent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negative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number.</a:t>
            </a:r>
            <a:endParaRPr sz="2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Inverter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all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bits and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then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add 1 to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 LSB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7505" y="2584290"/>
            <a:ext cx="9682734" cy="1299972"/>
            <a:chOff x="1137666" y="2568701"/>
            <a:chExt cx="8723630" cy="99186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666" y="2671904"/>
              <a:ext cx="8723064" cy="8327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5619" y="2575178"/>
              <a:ext cx="3983354" cy="978535"/>
            </a:xfrm>
            <a:custGeom>
              <a:avLst/>
              <a:gdLst/>
              <a:ahLst/>
              <a:cxnLst/>
              <a:rect l="l" t="t" r="r" b="b"/>
              <a:pathLst>
                <a:path w="3983354" h="978535">
                  <a:moveTo>
                    <a:pt x="3632454" y="978408"/>
                  </a:moveTo>
                  <a:lnTo>
                    <a:pt x="3982974" y="978408"/>
                  </a:lnTo>
                  <a:lnTo>
                    <a:pt x="3982974" y="0"/>
                  </a:lnTo>
                  <a:lnTo>
                    <a:pt x="3632454" y="0"/>
                  </a:lnTo>
                  <a:lnTo>
                    <a:pt x="3632454" y="978408"/>
                  </a:lnTo>
                  <a:close/>
                </a:path>
                <a:path w="3983354" h="978535">
                  <a:moveTo>
                    <a:pt x="0" y="978408"/>
                  </a:moveTo>
                  <a:lnTo>
                    <a:pt x="351281" y="978408"/>
                  </a:lnTo>
                  <a:lnTo>
                    <a:pt x="351281" y="0"/>
                  </a:lnTo>
                  <a:lnTo>
                    <a:pt x="0" y="0"/>
                  </a:lnTo>
                  <a:lnTo>
                    <a:pt x="0" y="978408"/>
                  </a:lnTo>
                  <a:close/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36706" y="4027287"/>
            <a:ext cx="12700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6895" algn="l"/>
                <a:tab pos="1101090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1	1	1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8827" y="4087993"/>
            <a:ext cx="6134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(carry)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041" y="4353170"/>
            <a:ext cx="36207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80465" algn="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1</a:t>
            </a:r>
            <a:r>
              <a:rPr sz="4800" spc="-3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1</a:t>
            </a:r>
            <a:r>
              <a:rPr sz="4800" spc="-2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1</a:t>
            </a:r>
            <a:r>
              <a:rPr sz="4800" spc="-1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1</a:t>
            </a:r>
          </a:p>
          <a:p>
            <a:pPr marR="1183005" algn="r">
              <a:lnSpc>
                <a:spcPct val="100000"/>
              </a:lnSpc>
            </a:pPr>
            <a:r>
              <a:rPr sz="4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sz="48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48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0 1</a:t>
            </a:r>
            <a:r>
              <a:rPr sz="48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4800" dirty="0">
              <a:latin typeface="Arial"/>
              <a:cs typeface="Arial"/>
            </a:endParaRPr>
          </a:p>
          <a:p>
            <a:pPr marL="525145" algn="ctr">
              <a:lnSpc>
                <a:spcPct val="100000"/>
              </a:lnSpc>
            </a:pPr>
            <a:r>
              <a:rPr sz="4800" spc="-5" dirty="0">
                <a:latin typeface="Arial"/>
                <a:cs typeface="Arial"/>
              </a:rPr>
              <a:t>1 0</a:t>
            </a:r>
            <a:r>
              <a:rPr sz="480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1</a:t>
            </a:r>
            <a:r>
              <a:rPr sz="4800" spc="-15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0</a:t>
            </a:r>
            <a:r>
              <a:rPr sz="4800" spc="110" dirty="0">
                <a:latin typeface="Arial"/>
                <a:cs typeface="Arial"/>
              </a:rPr>
              <a:t> </a:t>
            </a:r>
            <a:r>
              <a:rPr sz="4200" b="1" baseline="15873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4200" b="1" spc="-7" baseline="158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b="1" baseline="15873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2775" b="1" baseline="3003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2775" baseline="3003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9204" y="4088619"/>
            <a:ext cx="1619336" cy="24241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62633" y="5456291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Arial"/>
                <a:cs typeface="Arial"/>
              </a:rPr>
              <a:t>FA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277E0E1-2365-5686-F52D-919E57E5E43F}"/>
              </a:ext>
            </a:extLst>
          </p:cNvPr>
          <p:cNvSpPr/>
          <p:nvPr/>
        </p:nvSpPr>
        <p:spPr>
          <a:xfrm>
            <a:off x="7247833" y="4527368"/>
            <a:ext cx="4267777" cy="77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补码</a:t>
            </a:r>
            <a:r>
              <a:rPr lang="en-US" altLang="zh-CN" sz="2800" dirty="0"/>
              <a:t>=</a:t>
            </a:r>
            <a:r>
              <a:rPr lang="zh-CN" altLang="en-US" sz="2800" dirty="0"/>
              <a:t>原码按位取反</a:t>
            </a:r>
            <a:r>
              <a:rPr lang="en-US" altLang="zh-CN" sz="2800" dirty="0"/>
              <a:t>+1</a:t>
            </a:r>
            <a:endParaRPr lang="zh-CN" altLang="en-US" sz="28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AD5AE62-E591-AFE4-6614-72BFF54BE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833" y="5692511"/>
            <a:ext cx="4411343" cy="727250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E30800F-E128-FD00-B78F-ADDC3C9980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592</Words>
  <Application>Microsoft Office PowerPoint</Application>
  <PresentationFormat>宽屏</PresentationFormat>
  <Paragraphs>184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宋体</vt:lpstr>
      <vt:lpstr>Microsoft YaHei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 演示文稿</vt:lpstr>
      <vt:lpstr>Overview of CPU</vt:lpstr>
      <vt:lpstr>Arithmetic Logic Unit (ALU)</vt:lpstr>
      <vt:lpstr>Arithmetic Logic Unit (ALU)</vt:lpstr>
      <vt:lpstr>PowerPoint 演示文稿</vt:lpstr>
      <vt:lpstr>PowerPoint 演示文稿</vt:lpstr>
      <vt:lpstr>Full Adder Logic Function</vt:lpstr>
      <vt:lpstr>PowerPoint 演示文稿</vt:lpstr>
      <vt:lpstr>PowerPoint 演示文稿</vt:lpstr>
      <vt:lpstr>One Bit Multiplication</vt:lpstr>
      <vt:lpstr>Multi-Bit Multiplication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shen minghua</cp:lastModifiedBy>
  <cp:revision>5</cp:revision>
  <dcterms:created xsi:type="dcterms:W3CDTF">2022-12-09T07:57:11Z</dcterms:created>
  <dcterms:modified xsi:type="dcterms:W3CDTF">2024-06-16T16:09:23Z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