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A90C9-191D-457D-A81E-3F8A724E3B75}" v="106" dt="2023-05-28T14:55:01.7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63" autoAdjust="0"/>
  </p:normalViewPr>
  <p:slideViewPr>
    <p:cSldViewPr>
      <p:cViewPr varScale="1">
        <p:scale>
          <a:sx n="69" d="100"/>
          <a:sy n="69" d="100"/>
        </p:scale>
        <p:origin x="5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583A90C9-191D-457D-A81E-3F8A724E3B75}"/>
    <pc:docChg chg="undo custSel addSld delSld modSld modMainMaster">
      <pc:chgData name="Z LP" userId="9d5c3e3fb88d54d8" providerId="LiveId" clId="{583A90C9-191D-457D-A81E-3F8A724E3B75}" dt="2023-05-28T12:27:05.705" v="416" actId="20577"/>
      <pc:docMkLst>
        <pc:docMk/>
      </pc:docMkLst>
      <pc:sldChg chg="delSp modSp mod modNotesTx">
        <pc:chgData name="Z LP" userId="9d5c3e3fb88d54d8" providerId="LiveId" clId="{583A90C9-191D-457D-A81E-3F8A724E3B75}" dt="2023-05-28T04:51:38.067" v="64" actId="20577"/>
        <pc:sldMkLst>
          <pc:docMk/>
          <pc:sldMk cId="0" sldId="256"/>
        </pc:sldMkLst>
        <pc:spChg chg="mod">
          <ac:chgData name="Z LP" userId="9d5c3e3fb88d54d8" providerId="LiveId" clId="{583A90C9-191D-457D-A81E-3F8A724E3B75}" dt="2023-05-28T03:30:19.165" v="15" actId="1076"/>
          <ac:spMkLst>
            <pc:docMk/>
            <pc:sldMk cId="0" sldId="256"/>
            <ac:spMk id="6" creationId="{00000000-0000-0000-0000-000000000000}"/>
          </ac:spMkLst>
        </pc:spChg>
        <pc:spChg chg="del">
          <ac:chgData name="Z LP" userId="9d5c3e3fb88d54d8" providerId="LiveId" clId="{583A90C9-191D-457D-A81E-3F8A724E3B75}" dt="2023-05-28T03:30:12.622" v="12" actId="478"/>
          <ac:spMkLst>
            <pc:docMk/>
            <pc:sldMk cId="0" sldId="256"/>
            <ac:spMk id="7" creationId="{00000000-0000-0000-0000-000000000000}"/>
          </ac:spMkLst>
        </pc:spChg>
        <pc:grpChg chg="del mod">
          <ac:chgData name="Z LP" userId="9d5c3e3fb88d54d8" providerId="LiveId" clId="{583A90C9-191D-457D-A81E-3F8A724E3B75}" dt="2023-05-28T03:30:15.792" v="14" actId="478"/>
          <ac:grpSpMkLst>
            <pc:docMk/>
            <pc:sldMk cId="0" sldId="256"/>
            <ac:grpSpMk id="2" creationId="{00000000-0000-0000-0000-000000000000}"/>
          </ac:grpSpMkLst>
        </pc:grpChg>
      </pc:sldChg>
      <pc:sldChg chg="modSp del mod">
        <pc:chgData name="Z LP" userId="9d5c3e3fb88d54d8" providerId="LiveId" clId="{583A90C9-191D-457D-A81E-3F8A724E3B75}" dt="2023-05-28T04:51:52.158" v="65" actId="47"/>
        <pc:sldMkLst>
          <pc:docMk/>
          <pc:sldMk cId="0" sldId="257"/>
        </pc:sldMkLst>
        <pc:spChg chg="mod">
          <ac:chgData name="Z LP" userId="9d5c3e3fb88d54d8" providerId="LiveId" clId="{583A90C9-191D-457D-A81E-3F8A724E3B75}" dt="2023-05-28T03:30:26.339" v="16" actId="1076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Z LP" userId="9d5c3e3fb88d54d8" providerId="LiveId" clId="{583A90C9-191D-457D-A81E-3F8A724E3B75}" dt="2023-05-28T05:10:38.218" v="321" actId="113"/>
        <pc:sldMkLst>
          <pc:docMk/>
          <pc:sldMk cId="0" sldId="258"/>
        </pc:sldMkLst>
        <pc:spChg chg="del mod">
          <ac:chgData name="Z LP" userId="9d5c3e3fb88d54d8" providerId="LiveId" clId="{583A90C9-191D-457D-A81E-3F8A724E3B75}" dt="2023-05-28T03:30:33.883" v="18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Z LP" userId="9d5c3e3fb88d54d8" providerId="LiveId" clId="{583A90C9-191D-457D-A81E-3F8A724E3B75}" dt="2023-05-28T04:55:03.629" v="162" actId="1076"/>
          <ac:spMkLst>
            <pc:docMk/>
            <pc:sldMk cId="0" sldId="258"/>
            <ac:spMk id="6" creationId="{00000000-0000-0000-0000-000000000000}"/>
          </ac:spMkLst>
        </pc:spChg>
        <pc:spChg chg="del">
          <ac:chgData name="Z LP" userId="9d5c3e3fb88d54d8" providerId="LiveId" clId="{583A90C9-191D-457D-A81E-3F8A724E3B75}" dt="2023-05-28T04:53:24.797" v="108" actId="478"/>
          <ac:spMkLst>
            <pc:docMk/>
            <pc:sldMk cId="0" sldId="258"/>
            <ac:spMk id="10" creationId="{00000000-0000-0000-0000-000000000000}"/>
          </ac:spMkLst>
        </pc:spChg>
        <pc:spChg chg="add mod">
          <ac:chgData name="Z LP" userId="9d5c3e3fb88d54d8" providerId="LiveId" clId="{583A90C9-191D-457D-A81E-3F8A724E3B75}" dt="2023-05-28T04:55:09.226" v="163" actId="1076"/>
          <ac:spMkLst>
            <pc:docMk/>
            <pc:sldMk cId="0" sldId="258"/>
            <ac:spMk id="12" creationId="{C9724F4F-010C-D272-FE59-CC2BA6958F3C}"/>
          </ac:spMkLst>
        </pc:spChg>
        <pc:spChg chg="add mod">
          <ac:chgData name="Z LP" userId="9d5c3e3fb88d54d8" providerId="LiveId" clId="{583A90C9-191D-457D-A81E-3F8A724E3B75}" dt="2023-05-28T05:10:38.218" v="321" actId="113"/>
          <ac:spMkLst>
            <pc:docMk/>
            <pc:sldMk cId="0" sldId="258"/>
            <ac:spMk id="15" creationId="{6F1A4FFB-EA53-4202-157F-8F7AF9B6EBE8}"/>
          </ac:spMkLst>
        </pc:spChg>
        <pc:spChg chg="add mod">
          <ac:chgData name="Z LP" userId="9d5c3e3fb88d54d8" providerId="LiveId" clId="{583A90C9-191D-457D-A81E-3F8A724E3B75}" dt="2023-05-28T05:00:45.480" v="216" actId="1076"/>
          <ac:spMkLst>
            <pc:docMk/>
            <pc:sldMk cId="0" sldId="258"/>
            <ac:spMk id="22" creationId="{DC18CAA7-2BD8-D558-0595-234169B66A9A}"/>
          </ac:spMkLst>
        </pc:spChg>
        <pc:spChg chg="add mod">
          <ac:chgData name="Z LP" userId="9d5c3e3fb88d54d8" providerId="LiveId" clId="{583A90C9-191D-457D-A81E-3F8A724E3B75}" dt="2023-05-28T05:00:56.089" v="221" actId="1076"/>
          <ac:spMkLst>
            <pc:docMk/>
            <pc:sldMk cId="0" sldId="258"/>
            <ac:spMk id="23" creationId="{9A065626-32A4-43AD-8144-E24509EC1142}"/>
          </ac:spMkLst>
        </pc:spChg>
        <pc:grpChg chg="mod">
          <ac:chgData name="Z LP" userId="9d5c3e3fb88d54d8" providerId="LiveId" clId="{583A90C9-191D-457D-A81E-3F8A724E3B75}" dt="2023-05-28T04:55:03.629" v="162" actId="1076"/>
          <ac:grpSpMkLst>
            <pc:docMk/>
            <pc:sldMk cId="0" sldId="258"/>
            <ac:grpSpMk id="3" creationId="{00000000-0000-0000-0000-000000000000}"/>
          </ac:grpSpMkLst>
        </pc:grpChg>
        <pc:grpChg chg="del">
          <ac:chgData name="Z LP" userId="9d5c3e3fb88d54d8" providerId="LiveId" clId="{583A90C9-191D-457D-A81E-3F8A724E3B75}" dt="2023-05-28T04:53:24.797" v="108" actId="478"/>
          <ac:grpSpMkLst>
            <pc:docMk/>
            <pc:sldMk cId="0" sldId="258"/>
            <ac:grpSpMk id="7" creationId="{00000000-0000-0000-0000-000000000000}"/>
          </ac:grpSpMkLst>
        </pc:grpChg>
        <pc:picChg chg="add del mod">
          <ac:chgData name="Z LP" userId="9d5c3e3fb88d54d8" providerId="LiveId" clId="{583A90C9-191D-457D-A81E-3F8A724E3B75}" dt="2023-05-28T04:53:48.614" v="113" actId="478"/>
          <ac:picMkLst>
            <pc:docMk/>
            <pc:sldMk cId="0" sldId="258"/>
            <ac:picMk id="11" creationId="{A5E31385-E13C-A187-C635-23797D352883}"/>
          </ac:picMkLst>
        </pc:picChg>
        <pc:picChg chg="add mod">
          <ac:chgData name="Z LP" userId="9d5c3e3fb88d54d8" providerId="LiveId" clId="{583A90C9-191D-457D-A81E-3F8A724E3B75}" dt="2023-05-28T04:55:03.629" v="162" actId="1076"/>
          <ac:picMkLst>
            <pc:docMk/>
            <pc:sldMk cId="0" sldId="258"/>
            <ac:picMk id="14" creationId="{8AF17473-2E3A-5256-E8E5-055057DC9E61}"/>
          </ac:picMkLst>
        </pc:picChg>
        <pc:picChg chg="add del mod">
          <ac:chgData name="Z LP" userId="9d5c3e3fb88d54d8" providerId="LiveId" clId="{583A90C9-191D-457D-A81E-3F8A724E3B75}" dt="2023-05-28T04:59:07.114" v="170" actId="478"/>
          <ac:picMkLst>
            <pc:docMk/>
            <pc:sldMk cId="0" sldId="258"/>
            <ac:picMk id="17" creationId="{2AC00611-5ABC-48B2-28EA-3CDF3E67AACC}"/>
          </ac:picMkLst>
        </pc:picChg>
        <pc:picChg chg="add mod">
          <ac:chgData name="Z LP" userId="9d5c3e3fb88d54d8" providerId="LiveId" clId="{583A90C9-191D-457D-A81E-3F8A724E3B75}" dt="2023-05-28T05:00:01.763" v="183" actId="1076"/>
          <ac:picMkLst>
            <pc:docMk/>
            <pc:sldMk cId="0" sldId="258"/>
            <ac:picMk id="19" creationId="{88FDE7BE-5F2B-6DC5-8BF1-5451CCA6B35B}"/>
          </ac:picMkLst>
        </pc:picChg>
        <pc:picChg chg="add mod">
          <ac:chgData name="Z LP" userId="9d5c3e3fb88d54d8" providerId="LiveId" clId="{583A90C9-191D-457D-A81E-3F8A724E3B75}" dt="2023-05-28T05:00:05.090" v="184" actId="1076"/>
          <ac:picMkLst>
            <pc:docMk/>
            <pc:sldMk cId="0" sldId="258"/>
            <ac:picMk id="21" creationId="{30F39969-3D40-3817-BAC6-489D51B8E095}"/>
          </ac:picMkLst>
        </pc:picChg>
      </pc:sldChg>
      <pc:sldChg chg="addSp delSp modSp mod">
        <pc:chgData name="Z LP" userId="9d5c3e3fb88d54d8" providerId="LiveId" clId="{583A90C9-191D-457D-A81E-3F8A724E3B75}" dt="2023-05-28T12:26:33.294" v="385" actId="1076"/>
        <pc:sldMkLst>
          <pc:docMk/>
          <pc:sldMk cId="0" sldId="259"/>
        </pc:sldMkLst>
        <pc:spChg chg="mod">
          <ac:chgData name="Z LP" userId="9d5c3e3fb88d54d8" providerId="LiveId" clId="{583A90C9-191D-457D-A81E-3F8A724E3B75}" dt="2023-05-28T03:30:41.407" v="21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Z LP" userId="9d5c3e3fb88d54d8" providerId="LiveId" clId="{583A90C9-191D-457D-A81E-3F8A724E3B75}" dt="2023-05-28T12:26:33.294" v="385" actId="1076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Z LP" userId="9d5c3e3fb88d54d8" providerId="LiveId" clId="{583A90C9-191D-457D-A81E-3F8A724E3B75}" dt="2023-05-28T05:01:30.415" v="230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Z LP" userId="9d5c3e3fb88d54d8" providerId="LiveId" clId="{583A90C9-191D-457D-A81E-3F8A724E3B75}" dt="2023-05-28T05:03:51.846" v="273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Z LP" userId="9d5c3e3fb88d54d8" providerId="LiveId" clId="{583A90C9-191D-457D-A81E-3F8A724E3B75}" dt="2023-05-28T05:03:51.846" v="273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Z LP" userId="9d5c3e3fb88d54d8" providerId="LiveId" clId="{583A90C9-191D-457D-A81E-3F8A724E3B75}" dt="2023-05-28T12:26:33.294" v="385" actId="1076"/>
          <ac:spMkLst>
            <pc:docMk/>
            <pc:sldMk cId="0" sldId="259"/>
            <ac:spMk id="8" creationId="{00000000-0000-0000-0000-000000000000}"/>
          </ac:spMkLst>
        </pc:spChg>
        <pc:graphicFrameChg chg="mod">
          <ac:chgData name="Z LP" userId="9d5c3e3fb88d54d8" providerId="LiveId" clId="{583A90C9-191D-457D-A81E-3F8A724E3B75}" dt="2023-05-28T05:03:51.846" v="273" actId="1076"/>
          <ac:graphicFrameMkLst>
            <pc:docMk/>
            <pc:sldMk cId="0" sldId="259"/>
            <ac:graphicFrameMk id="4" creationId="{00000000-0000-0000-0000-000000000000}"/>
          </ac:graphicFrameMkLst>
        </pc:graphicFrameChg>
        <pc:picChg chg="add mod">
          <ac:chgData name="Z LP" userId="9d5c3e3fb88d54d8" providerId="LiveId" clId="{583A90C9-191D-457D-A81E-3F8A724E3B75}" dt="2023-05-28T05:03:51.846" v="273" actId="1076"/>
          <ac:picMkLst>
            <pc:docMk/>
            <pc:sldMk cId="0" sldId="259"/>
            <ac:picMk id="10" creationId="{CB798369-DF18-6F6B-885E-F229CD9373E5}"/>
          </ac:picMkLst>
        </pc:picChg>
      </pc:sldChg>
      <pc:sldChg chg="addSp delSp modSp mod">
        <pc:chgData name="Z LP" userId="9d5c3e3fb88d54d8" providerId="LiveId" clId="{583A90C9-191D-457D-A81E-3F8A724E3B75}" dt="2023-05-28T05:07:36.473" v="294" actId="478"/>
        <pc:sldMkLst>
          <pc:docMk/>
          <pc:sldMk cId="0" sldId="260"/>
        </pc:sldMkLst>
        <pc:spChg chg="mod">
          <ac:chgData name="Z LP" userId="9d5c3e3fb88d54d8" providerId="LiveId" clId="{583A90C9-191D-457D-A81E-3F8A724E3B75}" dt="2023-05-28T03:30:47.182" v="22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Z LP" userId="9d5c3e3fb88d54d8" providerId="LiveId" clId="{583A90C9-191D-457D-A81E-3F8A724E3B75}" dt="2023-05-28T05:05:09.558" v="278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Z LP" userId="9d5c3e3fb88d54d8" providerId="LiveId" clId="{583A90C9-191D-457D-A81E-3F8A724E3B75}" dt="2023-05-28T05:05:09.558" v="278" actId="478"/>
          <ac:spMkLst>
            <pc:docMk/>
            <pc:sldMk cId="0" sldId="260"/>
            <ac:spMk id="14" creationId="{00000000-0000-0000-0000-000000000000}"/>
          </ac:spMkLst>
        </pc:spChg>
        <pc:spChg chg="add mod">
          <ac:chgData name="Z LP" userId="9d5c3e3fb88d54d8" providerId="LiveId" clId="{583A90C9-191D-457D-A81E-3F8A724E3B75}" dt="2023-05-28T05:07:09.509" v="291" actId="1076"/>
          <ac:spMkLst>
            <pc:docMk/>
            <pc:sldMk cId="0" sldId="260"/>
            <ac:spMk id="19" creationId="{A7AE29F2-384C-C68D-B0B9-3F1511D953EA}"/>
          </ac:spMkLst>
        </pc:spChg>
        <pc:spChg chg="add del mod">
          <ac:chgData name="Z LP" userId="9d5c3e3fb88d54d8" providerId="LiveId" clId="{583A90C9-191D-457D-A81E-3F8A724E3B75}" dt="2023-05-28T05:07:36.473" v="294" actId="478"/>
          <ac:spMkLst>
            <pc:docMk/>
            <pc:sldMk cId="0" sldId="260"/>
            <ac:spMk id="20" creationId="{1929204C-8938-ECAC-D1BD-1D3CFD9DF5E3}"/>
          </ac:spMkLst>
        </pc:spChg>
        <pc:grpChg chg="del">
          <ac:chgData name="Z LP" userId="9d5c3e3fb88d54d8" providerId="LiveId" clId="{583A90C9-191D-457D-A81E-3F8A724E3B75}" dt="2023-05-28T05:05:09.558" v="278" actId="478"/>
          <ac:grpSpMkLst>
            <pc:docMk/>
            <pc:sldMk cId="0" sldId="260"/>
            <ac:grpSpMk id="7" creationId="{00000000-0000-0000-0000-000000000000}"/>
          </ac:grpSpMkLst>
        </pc:grpChg>
        <pc:grpChg chg="del">
          <ac:chgData name="Z LP" userId="9d5c3e3fb88d54d8" providerId="LiveId" clId="{583A90C9-191D-457D-A81E-3F8A724E3B75}" dt="2023-05-28T05:05:09.558" v="278" actId="478"/>
          <ac:grpSpMkLst>
            <pc:docMk/>
            <pc:sldMk cId="0" sldId="260"/>
            <ac:grpSpMk id="11" creationId="{00000000-0000-0000-0000-000000000000}"/>
          </ac:grpSpMkLst>
        </pc:grpChg>
        <pc:picChg chg="add mod">
          <ac:chgData name="Z LP" userId="9d5c3e3fb88d54d8" providerId="LiveId" clId="{583A90C9-191D-457D-A81E-3F8A724E3B75}" dt="2023-05-28T05:05:22.733" v="282" actId="1076"/>
          <ac:picMkLst>
            <pc:docMk/>
            <pc:sldMk cId="0" sldId="260"/>
            <ac:picMk id="16" creationId="{05ED400D-DC4D-26E4-EA76-44690AF6E783}"/>
          </ac:picMkLst>
        </pc:picChg>
        <pc:picChg chg="add mod">
          <ac:chgData name="Z LP" userId="9d5c3e3fb88d54d8" providerId="LiveId" clId="{583A90C9-191D-457D-A81E-3F8A724E3B75}" dt="2023-05-28T05:06:46.462" v="288" actId="1076"/>
          <ac:picMkLst>
            <pc:docMk/>
            <pc:sldMk cId="0" sldId="260"/>
            <ac:picMk id="18" creationId="{1CF21286-EE6D-068A-5746-4159FD8A2CC2}"/>
          </ac:picMkLst>
        </pc:picChg>
      </pc:sldChg>
      <pc:sldChg chg="addSp delSp modSp mod">
        <pc:chgData name="Z LP" userId="9d5c3e3fb88d54d8" providerId="LiveId" clId="{583A90C9-191D-457D-A81E-3F8A724E3B75}" dt="2023-05-28T05:14:12.228" v="370" actId="403"/>
        <pc:sldMkLst>
          <pc:docMk/>
          <pc:sldMk cId="0" sldId="261"/>
        </pc:sldMkLst>
        <pc:spChg chg="add del mod">
          <ac:chgData name="Z LP" userId="9d5c3e3fb88d54d8" providerId="LiveId" clId="{583A90C9-191D-457D-A81E-3F8A724E3B75}" dt="2023-05-28T03:30:54.064" v="26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Z LP" userId="9d5c3e3fb88d54d8" providerId="LiveId" clId="{583A90C9-191D-457D-A81E-3F8A724E3B75}" dt="2023-05-28T05:13:25.515" v="341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Z LP" userId="9d5c3e3fb88d54d8" providerId="LiveId" clId="{583A90C9-191D-457D-A81E-3F8A724E3B75}" dt="2023-05-28T05:08:22.962" v="310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Z LP" userId="9d5c3e3fb88d54d8" providerId="LiveId" clId="{583A90C9-191D-457D-A81E-3F8A724E3B75}" dt="2023-05-28T05:13:25.515" v="341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Z LP" userId="9d5c3e3fb88d54d8" providerId="LiveId" clId="{583A90C9-191D-457D-A81E-3F8A724E3B75}" dt="2023-05-28T05:08:35.212" v="314" actId="1076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Z LP" userId="9d5c3e3fb88d54d8" providerId="LiveId" clId="{583A90C9-191D-457D-A81E-3F8A724E3B75}" dt="2023-05-28T03:30:51.532" v="25" actId="478"/>
          <ac:spMkLst>
            <pc:docMk/>
            <pc:sldMk cId="0" sldId="261"/>
            <ac:spMk id="8" creationId="{CA344EAF-8D31-E21B-1656-6DD96281B885}"/>
          </ac:spMkLst>
        </pc:spChg>
        <pc:spChg chg="add mod">
          <ac:chgData name="Z LP" userId="9d5c3e3fb88d54d8" providerId="LiveId" clId="{583A90C9-191D-457D-A81E-3F8A724E3B75}" dt="2023-05-28T03:30:55.581" v="27"/>
          <ac:spMkLst>
            <pc:docMk/>
            <pc:sldMk cId="0" sldId="261"/>
            <ac:spMk id="10" creationId="{584574D2-70DE-339E-E8CB-9D37F3D987E1}"/>
          </ac:spMkLst>
        </pc:spChg>
        <pc:spChg chg="add mod">
          <ac:chgData name="Z LP" userId="9d5c3e3fb88d54d8" providerId="LiveId" clId="{583A90C9-191D-457D-A81E-3F8A724E3B75}" dt="2023-05-28T05:14:12.228" v="370" actId="403"/>
          <ac:spMkLst>
            <pc:docMk/>
            <pc:sldMk cId="0" sldId="261"/>
            <ac:spMk id="13" creationId="{88EA0178-9730-B4A9-72AE-53D6301BEEAB}"/>
          </ac:spMkLst>
        </pc:spChg>
        <pc:picChg chg="add mod">
          <ac:chgData name="Z LP" userId="9d5c3e3fb88d54d8" providerId="LiveId" clId="{583A90C9-191D-457D-A81E-3F8A724E3B75}" dt="2023-05-28T05:13:39.879" v="349" actId="1076"/>
          <ac:picMkLst>
            <pc:docMk/>
            <pc:sldMk cId="0" sldId="261"/>
            <ac:picMk id="7" creationId="{05B320E7-18DE-0D78-FEC3-188B5D2E15F6}"/>
          </ac:picMkLst>
        </pc:picChg>
        <pc:picChg chg="add mod">
          <ac:chgData name="Z LP" userId="9d5c3e3fb88d54d8" providerId="LiveId" clId="{583A90C9-191D-457D-A81E-3F8A724E3B75}" dt="2023-05-28T05:13:37.757" v="348" actId="1076"/>
          <ac:picMkLst>
            <pc:docMk/>
            <pc:sldMk cId="0" sldId="261"/>
            <ac:picMk id="9" creationId="{BC4A3722-4F4C-6582-62D2-8E155C2EA5AF}"/>
          </ac:picMkLst>
        </pc:picChg>
        <pc:picChg chg="add mod">
          <ac:chgData name="Z LP" userId="9d5c3e3fb88d54d8" providerId="LiveId" clId="{583A90C9-191D-457D-A81E-3F8A724E3B75}" dt="2023-05-28T05:13:54.867" v="351" actId="1076"/>
          <ac:picMkLst>
            <pc:docMk/>
            <pc:sldMk cId="0" sldId="261"/>
            <ac:picMk id="12" creationId="{C7BDDED1-40A6-313C-5676-96039AB5CD41}"/>
          </ac:picMkLst>
        </pc:picChg>
      </pc:sldChg>
      <pc:sldChg chg="addSp delSp modSp mod modNotesTx">
        <pc:chgData name="Z LP" userId="9d5c3e3fb88d54d8" providerId="LiveId" clId="{583A90C9-191D-457D-A81E-3F8A724E3B75}" dt="2023-05-28T12:27:05.705" v="416" actId="20577"/>
        <pc:sldMkLst>
          <pc:docMk/>
          <pc:sldMk cId="0" sldId="262"/>
        </pc:sldMkLst>
        <pc:spChg chg="mod">
          <ac:chgData name="Z LP" userId="9d5c3e3fb88d54d8" providerId="LiveId" clId="{583A90C9-191D-457D-A81E-3F8A724E3B75}" dt="2023-05-28T03:31:05.278" v="28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3" creationId="{00000000-0000-0000-0000-000000000000}"/>
          </ac:spMkLst>
        </pc:spChg>
        <pc:spChg chg="mod">
          <ac:chgData name="Z LP" userId="9d5c3e3fb88d54d8" providerId="LiveId" clId="{583A90C9-191D-457D-A81E-3F8A724E3B75}" dt="2023-05-28T05:17:04.046" v="383" actId="403"/>
          <ac:spMkLst>
            <pc:docMk/>
            <pc:sldMk cId="0" sldId="262"/>
            <ac:spMk id="14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5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6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7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8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19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20" creationId="{00000000-0000-0000-0000-000000000000}"/>
          </ac:spMkLst>
        </pc:spChg>
        <pc:spChg chg="mod">
          <ac:chgData name="Z LP" userId="9d5c3e3fb88d54d8" providerId="LiveId" clId="{583A90C9-191D-457D-A81E-3F8A724E3B75}" dt="2023-05-28T05:16:53.125" v="379" actId="1076"/>
          <ac:spMkLst>
            <pc:docMk/>
            <pc:sldMk cId="0" sldId="262"/>
            <ac:spMk id="21" creationId="{00000000-0000-0000-0000-000000000000}"/>
          </ac:spMkLst>
        </pc:spChg>
        <pc:spChg chg="add del mod">
          <ac:chgData name="Z LP" userId="9d5c3e3fb88d54d8" providerId="LiveId" clId="{583A90C9-191D-457D-A81E-3F8A724E3B75}" dt="2023-05-28T05:16:31.587" v="378" actId="478"/>
          <ac:spMkLst>
            <pc:docMk/>
            <pc:sldMk cId="0" sldId="262"/>
            <ac:spMk id="22" creationId="{FD4581AE-C328-55CE-63A3-A09E31CD1CCF}"/>
          </ac:spMkLst>
        </pc:spChg>
        <pc:graphicFrameChg chg="mod">
          <ac:chgData name="Z LP" userId="9d5c3e3fb88d54d8" providerId="LiveId" clId="{583A90C9-191D-457D-A81E-3F8A724E3B75}" dt="2023-05-28T05:16:53.125" v="379" actId="1076"/>
          <ac:graphicFrameMkLst>
            <pc:docMk/>
            <pc:sldMk cId="0" sldId="262"/>
            <ac:graphicFrameMk id="3" creationId="{00000000-0000-0000-0000-000000000000}"/>
          </ac:graphicFrameMkLst>
        </pc:graphicFrameChg>
      </pc:sldChg>
      <pc:sldChg chg="modSp add mod modNotesTx">
        <pc:chgData name="Z LP" userId="9d5c3e3fb88d54d8" providerId="LiveId" clId="{583A90C9-191D-457D-A81E-3F8A724E3B75}" dt="2023-05-28T05:17:58.149" v="384" actId="1076"/>
        <pc:sldMkLst>
          <pc:docMk/>
          <pc:sldMk cId="0" sldId="263"/>
        </pc:sldMkLst>
        <pc:spChg chg="mod">
          <ac:chgData name="Z LP" userId="9d5c3e3fb88d54d8" providerId="LiveId" clId="{583A90C9-191D-457D-A81E-3F8A724E3B75}" dt="2023-05-28T04:52:58.004" v="107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Z LP" userId="9d5c3e3fb88d54d8" providerId="LiveId" clId="{583A90C9-191D-457D-A81E-3F8A724E3B75}" dt="2023-05-28T04:52:58.004" v="107" actId="1076"/>
          <ac:spMkLst>
            <pc:docMk/>
            <pc:sldMk cId="0" sldId="263"/>
            <ac:spMk id="13" creationId="{00000000-0000-0000-0000-000000000000}"/>
          </ac:spMkLst>
        </pc:spChg>
        <pc:picChg chg="mod">
          <ac:chgData name="Z LP" userId="9d5c3e3fb88d54d8" providerId="LiveId" clId="{583A90C9-191D-457D-A81E-3F8A724E3B75}" dt="2023-05-28T05:17:58.149" v="384" actId="1076"/>
          <ac:picMkLst>
            <pc:docMk/>
            <pc:sldMk cId="0" sldId="263"/>
            <ac:picMk id="15" creationId="{817ECFD6-ACB2-BF77-00DF-80CA05FADB0C}"/>
          </ac:picMkLst>
        </pc:picChg>
        <pc:picChg chg="mod">
          <ac:chgData name="Z LP" userId="9d5c3e3fb88d54d8" providerId="LiveId" clId="{583A90C9-191D-457D-A81E-3F8A724E3B75}" dt="2023-05-28T04:52:58.004" v="107" actId="1076"/>
          <ac:picMkLst>
            <pc:docMk/>
            <pc:sldMk cId="0" sldId="263"/>
            <ac:picMk id="17" creationId="{AE3C104A-790D-614C-D03F-20F4E5999F19}"/>
          </ac:picMkLst>
        </pc:picChg>
        <pc:picChg chg="mod">
          <ac:chgData name="Z LP" userId="9d5c3e3fb88d54d8" providerId="LiveId" clId="{583A90C9-191D-457D-A81E-3F8A724E3B75}" dt="2023-05-28T04:52:58.004" v="107" actId="1076"/>
          <ac:picMkLst>
            <pc:docMk/>
            <pc:sldMk cId="0" sldId="263"/>
            <ac:picMk id="19" creationId="{D13840B5-5984-DDF5-B0F3-F64956D5A2BB}"/>
          </ac:picMkLst>
        </pc:picChg>
      </pc:sldChg>
      <pc:sldMasterChg chg="delSp modSp mod modSldLayout">
        <pc:chgData name="Z LP" userId="9d5c3e3fb88d54d8" providerId="LiveId" clId="{583A90C9-191D-457D-A81E-3F8A724E3B75}" dt="2023-05-28T03:30:03.258" v="11" actId="207"/>
        <pc:sldMasterMkLst>
          <pc:docMk/>
          <pc:sldMasterMk cId="0" sldId="2147483648"/>
        </pc:sldMasterMkLst>
        <pc:spChg chg="mod">
          <ac:chgData name="Z LP" userId="9d5c3e3fb88d54d8" providerId="LiveId" clId="{583A90C9-191D-457D-A81E-3F8A724E3B75}" dt="2023-05-28T03:29:52.672" v="8" actId="207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Z LP" userId="9d5c3e3fb88d54d8" providerId="LiveId" clId="{583A90C9-191D-457D-A81E-3F8A724E3B75}" dt="2023-05-28T03:29:45.079" v="6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Z LP" userId="9d5c3e3fb88d54d8" providerId="LiveId" clId="{583A90C9-191D-457D-A81E-3F8A724E3B75}" dt="2023-05-28T03:29:32.482" v="0" actId="478"/>
          <ac:spMkLst>
            <pc:docMk/>
            <pc:sldMasterMk cId="0" sldId="2147483648"/>
            <ac:spMk id="25" creationId="{00000000-0000-0000-0000-000000000000}"/>
          </ac:spMkLst>
        </pc:spChg>
        <pc:picChg chg="del">
          <ac:chgData name="Z LP" userId="9d5c3e3fb88d54d8" providerId="LiveId" clId="{583A90C9-191D-457D-A81E-3F8A724E3B75}" dt="2023-05-28T03:29:36.248" v="4" actId="478"/>
          <ac:picMkLst>
            <pc:docMk/>
            <pc:sldMasterMk cId="0" sldId="2147483648"/>
            <ac:picMk id="16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9.919" v="5" actId="478"/>
          <ac:picMkLst>
            <pc:docMk/>
            <pc:sldMasterMk cId="0" sldId="2147483648"/>
            <ac:picMk id="18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9.919" v="5" actId="478"/>
          <ac:picMkLst>
            <pc:docMk/>
            <pc:sldMasterMk cId="0" sldId="2147483648"/>
            <ac:picMk id="19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9.919" v="5" actId="478"/>
          <ac:picMkLst>
            <pc:docMk/>
            <pc:sldMasterMk cId="0" sldId="2147483648"/>
            <ac:picMk id="20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9.919" v="5" actId="478"/>
          <ac:picMkLst>
            <pc:docMk/>
            <pc:sldMasterMk cId="0" sldId="2147483648"/>
            <ac:picMk id="21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4.846" v="3" actId="478"/>
          <ac:picMkLst>
            <pc:docMk/>
            <pc:sldMasterMk cId="0" sldId="2147483648"/>
            <ac:picMk id="22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3.954" v="2" actId="478"/>
          <ac:picMkLst>
            <pc:docMk/>
            <pc:sldMasterMk cId="0" sldId="2147483648"/>
            <ac:picMk id="23" creationId="{00000000-0000-0000-0000-000000000000}"/>
          </ac:picMkLst>
        </pc:picChg>
        <pc:picChg chg="del">
          <ac:chgData name="Z LP" userId="9d5c3e3fb88d54d8" providerId="LiveId" clId="{583A90C9-191D-457D-A81E-3F8A724E3B75}" dt="2023-05-28T03:29:32.960" v="1" actId="478"/>
          <ac:picMkLst>
            <pc:docMk/>
            <pc:sldMasterMk cId="0" sldId="2147483648"/>
            <ac:picMk id="24" creationId="{00000000-0000-0000-0000-000000000000}"/>
          </ac:picMkLst>
        </pc:picChg>
        <pc:sldLayoutChg chg="modSp">
          <pc:chgData name="Z LP" userId="9d5c3e3fb88d54d8" providerId="LiveId" clId="{583A90C9-191D-457D-A81E-3F8A724E3B75}" dt="2023-05-28T03:29:57.696" v="9" actId="207"/>
          <pc:sldLayoutMkLst>
            <pc:docMk/>
            <pc:sldMasterMk cId="0" sldId="2147483648"/>
            <pc:sldLayoutMk cId="0" sldId="2147483662"/>
          </pc:sldLayoutMkLst>
          <pc:spChg chg="mod">
            <ac:chgData name="Z LP" userId="9d5c3e3fb88d54d8" providerId="LiveId" clId="{583A90C9-191D-457D-A81E-3F8A724E3B75}" dt="2023-05-28T03:29:57.696" v="9" actId="207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583A90C9-191D-457D-A81E-3F8A724E3B75}" dt="2023-05-28T03:30:00.698" v="10" actId="207"/>
          <pc:sldLayoutMkLst>
            <pc:docMk/>
            <pc:sldMasterMk cId="0" sldId="2147483648"/>
            <pc:sldLayoutMk cId="0" sldId="2147483663"/>
          </pc:sldLayoutMkLst>
          <pc:spChg chg="mod">
            <ac:chgData name="Z LP" userId="9d5c3e3fb88d54d8" providerId="LiveId" clId="{583A90C9-191D-457D-A81E-3F8A724E3B75}" dt="2023-05-28T03:30:00.698" v="10" actId="207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583A90C9-191D-457D-A81E-3F8A724E3B75}" dt="2023-05-28T03:30:03.258" v="11" actId="207"/>
          <pc:sldLayoutMkLst>
            <pc:docMk/>
            <pc:sldMasterMk cId="0" sldId="2147483648"/>
            <pc:sldLayoutMk cId="0" sldId="2147483664"/>
          </pc:sldLayoutMkLst>
          <pc:spChg chg="mod">
            <ac:chgData name="Z LP" userId="9d5c3e3fb88d54d8" providerId="LiveId" clId="{583A90C9-191D-457D-A81E-3F8A724E3B75}" dt="2023-05-28T03:30:03.258" v="11" actId="207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5142F-3C1E-4803-8A49-6BCE0FD4EE75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3BD0-58AF-4DB7-9D9F-62084EE5C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介绍了加法器</a:t>
            </a:r>
            <a:r>
              <a:rPr lang="en-US" altLang="zh-CN" dirty="0"/>
              <a:t>——CPU</a:t>
            </a:r>
            <a:r>
              <a:rPr lang="zh-CN" altLang="en-US" dirty="0"/>
              <a:t>中的核心部件</a:t>
            </a:r>
            <a:endParaRPr lang="en-US" altLang="zh-CN" dirty="0"/>
          </a:p>
          <a:p>
            <a:r>
              <a:rPr lang="zh-CN" altLang="en-US" dirty="0"/>
              <a:t>如何使用加法器构建出二进制加法、减法、乘法功能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5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半加器和全加器，半加器可以作为全加器的特殊情况。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3</a:t>
            </a:r>
            <a:r>
              <a:rPr lang="zh-CN" altLang="en-US" dirty="0"/>
              <a:t>，输出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sum</a:t>
            </a:r>
            <a:r>
              <a:rPr lang="zh-CN" altLang="en-US" dirty="0"/>
              <a:t>和</a:t>
            </a:r>
            <a:r>
              <a:rPr lang="en-US" altLang="zh-CN" dirty="0"/>
              <a:t>carry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4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5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之前的设计需要很多晶体管，因为异或太多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0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8F9-BE8C-4D07-87C3-1F9E2B0CE919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9E88-C028-4C9F-BDF5-93AFDCFB10AD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F2F6-6068-4942-8FE6-267ED05E642B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908B-2597-4F42-A617-B9452B99F920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2070-08BF-43D7-9DB3-B0EF121CD0D4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068" y="102107"/>
            <a:ext cx="2772156" cy="7627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113" y="273050"/>
            <a:ext cx="108757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2727" y="1591342"/>
            <a:ext cx="7146544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EC55-DD27-4010-AEB1-6CAABA6C5581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522728" y="2438400"/>
            <a:ext cx="7146544" cy="164718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Lecture</a:t>
            </a:r>
            <a:r>
              <a:rPr spc="10" dirty="0"/>
              <a:t> </a:t>
            </a:r>
            <a:r>
              <a:rPr spc="-5" dirty="0"/>
              <a:t>8:</a:t>
            </a:r>
            <a:r>
              <a:rPr spc="-175" dirty="0"/>
              <a:t> </a:t>
            </a:r>
            <a:r>
              <a:rPr spc="-5" dirty="0">
                <a:solidFill>
                  <a:srgbClr val="00AF50"/>
                </a:solidFill>
              </a:rPr>
              <a:t>Adders</a:t>
            </a: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>
                <a:solidFill>
                  <a:srgbClr val="00AF50"/>
                </a:solidFill>
              </a:rPr>
              <a:t>Circuit</a:t>
            </a:r>
            <a:r>
              <a:rPr spc="-4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Implementation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04FD38-A287-A1BA-6318-43601F956F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137" y="282448"/>
            <a:ext cx="5673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Full</a:t>
            </a:r>
            <a:r>
              <a:rPr sz="3600" spc="-165" dirty="0"/>
              <a:t> </a:t>
            </a:r>
            <a:r>
              <a:rPr sz="3600" spc="-5" dirty="0"/>
              <a:t>Adder</a:t>
            </a:r>
            <a:r>
              <a:rPr sz="3600" spc="-20" dirty="0"/>
              <a:t> </a:t>
            </a:r>
            <a:r>
              <a:rPr sz="3600" dirty="0"/>
              <a:t>Logic</a:t>
            </a:r>
            <a:r>
              <a:rPr sz="3600" spc="-25" dirty="0"/>
              <a:t> </a:t>
            </a:r>
            <a:r>
              <a:rPr sz="3600" dirty="0"/>
              <a:t>Function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8530" y="1448435"/>
          <a:ext cx="3263899" cy="459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85">
                <a:tc gridSpan="3"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Outputs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48200" y="2586634"/>
            <a:ext cx="73755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23850" algn="l"/>
              </a:tabLst>
            </a:pPr>
            <a:r>
              <a:rPr sz="24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200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1: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 least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2 out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3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the 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inputs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are Logic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8200" y="4601799"/>
            <a:ext cx="73628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36550" algn="l"/>
                <a:tab pos="1160145" algn="l"/>
              </a:tabLst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S =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1:	odd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number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inputs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are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7ECFD6-ACB2-BF77-00DF-80CA05FA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24784"/>
            <a:ext cx="4267200" cy="1661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3C104A-790D-614C-D03F-20F4E599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025" y="3382361"/>
            <a:ext cx="5561873" cy="11745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3840B5-5984-DDF5-B0F3-F64956D5A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325" y="5412921"/>
            <a:ext cx="5683230" cy="122475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FBC5EC-CA2B-E6A4-468C-3A51EDB126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30776" y="1083109"/>
            <a:ext cx="3525520" cy="646430"/>
            <a:chOff x="1177289" y="1299972"/>
            <a:chExt cx="3525520" cy="646430"/>
          </a:xfrm>
        </p:grpSpPr>
        <p:sp>
          <p:nvSpPr>
            <p:cNvPr id="4" name="object 4"/>
            <p:cNvSpPr/>
            <p:nvPr/>
          </p:nvSpPr>
          <p:spPr>
            <a:xfrm>
              <a:off x="1177289" y="1299972"/>
              <a:ext cx="3525520" cy="646430"/>
            </a:xfrm>
            <a:custGeom>
              <a:avLst/>
              <a:gdLst/>
              <a:ahLst/>
              <a:cxnLst/>
              <a:rect l="l" t="t" r="r" b="b"/>
              <a:pathLst>
                <a:path w="3525520" h="646430">
                  <a:moveTo>
                    <a:pt x="352501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525012" y="64617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5332" y="1528953"/>
              <a:ext cx="983615" cy="282575"/>
            </a:xfrm>
            <a:custGeom>
              <a:avLst/>
              <a:gdLst/>
              <a:ahLst/>
              <a:cxnLst/>
              <a:rect l="l" t="t" r="r" b="b"/>
              <a:pathLst>
                <a:path w="983614" h="282575">
                  <a:moveTo>
                    <a:pt x="893571" y="0"/>
                  </a:moveTo>
                  <a:lnTo>
                    <a:pt x="889507" y="11430"/>
                  </a:lnTo>
                  <a:lnTo>
                    <a:pt x="905871" y="18504"/>
                  </a:lnTo>
                  <a:lnTo>
                    <a:pt x="919924" y="28305"/>
                  </a:lnTo>
                  <a:lnTo>
                    <a:pt x="948457" y="73852"/>
                  </a:lnTo>
                  <a:lnTo>
                    <a:pt x="956788" y="115623"/>
                  </a:lnTo>
                  <a:lnTo>
                    <a:pt x="957833" y="139700"/>
                  </a:lnTo>
                  <a:lnTo>
                    <a:pt x="956786" y="164580"/>
                  </a:lnTo>
                  <a:lnTo>
                    <a:pt x="948404" y="207529"/>
                  </a:lnTo>
                  <a:lnTo>
                    <a:pt x="919924" y="253730"/>
                  </a:lnTo>
                  <a:lnTo>
                    <a:pt x="890016" y="270763"/>
                  </a:lnTo>
                  <a:lnTo>
                    <a:pt x="893571" y="282321"/>
                  </a:lnTo>
                  <a:lnTo>
                    <a:pt x="932068" y="264191"/>
                  </a:lnTo>
                  <a:lnTo>
                    <a:pt x="960374" y="232918"/>
                  </a:lnTo>
                  <a:lnTo>
                    <a:pt x="977804" y="191023"/>
                  </a:lnTo>
                  <a:lnTo>
                    <a:pt x="983615" y="141224"/>
                  </a:lnTo>
                  <a:lnTo>
                    <a:pt x="982160" y="115339"/>
                  </a:lnTo>
                  <a:lnTo>
                    <a:pt x="970488" y="69429"/>
                  </a:lnTo>
                  <a:lnTo>
                    <a:pt x="947364" y="32093"/>
                  </a:lnTo>
                  <a:lnTo>
                    <a:pt x="914026" y="7379"/>
                  </a:lnTo>
                  <a:lnTo>
                    <a:pt x="893571" y="0"/>
                  </a:lnTo>
                  <a:close/>
                </a:path>
                <a:path w="983614" h="282575">
                  <a:moveTo>
                    <a:pt x="90043" y="0"/>
                  </a:moveTo>
                  <a:lnTo>
                    <a:pt x="51657" y="18081"/>
                  </a:lnTo>
                  <a:lnTo>
                    <a:pt x="23368" y="49402"/>
                  </a:lnTo>
                  <a:lnTo>
                    <a:pt x="5873" y="91408"/>
                  </a:lnTo>
                  <a:lnTo>
                    <a:pt x="0" y="141224"/>
                  </a:lnTo>
                  <a:lnTo>
                    <a:pt x="1452" y="167106"/>
                  </a:lnTo>
                  <a:lnTo>
                    <a:pt x="13073" y="212965"/>
                  </a:lnTo>
                  <a:lnTo>
                    <a:pt x="36143" y="250209"/>
                  </a:lnTo>
                  <a:lnTo>
                    <a:pt x="69568" y="274887"/>
                  </a:lnTo>
                  <a:lnTo>
                    <a:pt x="90043" y="282321"/>
                  </a:lnTo>
                  <a:lnTo>
                    <a:pt x="93725" y="270763"/>
                  </a:lnTo>
                  <a:lnTo>
                    <a:pt x="77602" y="263646"/>
                  </a:lnTo>
                  <a:lnTo>
                    <a:pt x="63706" y="253730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05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0776" y="1083109"/>
            <a:ext cx="3525520" cy="646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  <a:tabLst>
                <a:tab pos="1967864" algn="l"/>
                <a:tab pos="2879090" algn="l"/>
              </a:tabLst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62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3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 +	𝑨 + 𝑩	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C9724F4F-010C-D272-FE59-CC2BA69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263143"/>
            <a:ext cx="10875772" cy="574040"/>
          </a:xfrm>
        </p:spPr>
        <p:txBody>
          <a:bodyPr/>
          <a:lstStyle/>
          <a:p>
            <a:r>
              <a:rPr lang="en-US" altLang="zh-CN" spc="-5" dirty="0"/>
              <a:t>Static</a:t>
            </a:r>
            <a:r>
              <a:rPr lang="en-US" altLang="zh-CN" spc="-15" dirty="0"/>
              <a:t> </a:t>
            </a:r>
            <a:r>
              <a:rPr lang="en-US" altLang="zh-CN" dirty="0"/>
              <a:t>CMOS</a:t>
            </a:r>
            <a:r>
              <a:rPr lang="en-US" altLang="zh-CN" spc="-145" dirty="0"/>
              <a:t> </a:t>
            </a:r>
            <a:r>
              <a:rPr lang="en-US" altLang="zh-CN" spc="-5" dirty="0"/>
              <a:t>Adder</a:t>
            </a:r>
            <a:r>
              <a:rPr lang="en-US" altLang="zh-CN" spc="-10" dirty="0"/>
              <a:t> </a:t>
            </a:r>
            <a:r>
              <a:rPr lang="en-US" altLang="zh-CN" spc="-30" dirty="0"/>
              <a:t>Version</a:t>
            </a:r>
            <a:r>
              <a:rPr lang="en-US" altLang="zh-CN" spc="-10" dirty="0"/>
              <a:t> </a:t>
            </a:r>
            <a:r>
              <a:rPr lang="en-US" altLang="zh-CN" spc="-5" dirty="0"/>
              <a:t>1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F17473-2E3A-5256-E8E5-055057DC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5593"/>
            <a:ext cx="6875665" cy="51155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1A4FFB-EA53-4202-157F-8F7AF9B6EBE8}"/>
              </a:ext>
            </a:extLst>
          </p:cNvPr>
          <p:cNvSpPr/>
          <p:nvPr/>
        </p:nvSpPr>
        <p:spPr>
          <a:xfrm>
            <a:off x="2133600" y="1975390"/>
            <a:ext cx="7924800" cy="646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如何使用静态</a:t>
            </a:r>
            <a:r>
              <a:rPr lang="en-US" altLang="zh-CN" sz="2800" dirty="0"/>
              <a:t>CMOS</a:t>
            </a:r>
            <a:r>
              <a:rPr lang="zh-CN" altLang="en-US" sz="2800" dirty="0"/>
              <a:t>方法将其</a:t>
            </a:r>
            <a:r>
              <a:rPr lang="zh-CN" altLang="en-US" sz="2800" b="1" dirty="0"/>
              <a:t>分别</a:t>
            </a:r>
            <a:r>
              <a:rPr lang="zh-CN" altLang="en-US" sz="2800" dirty="0"/>
              <a:t>实现？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8FDE7BE-5F2B-6DC5-8BF1-5451CCA6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22" y="2907863"/>
            <a:ext cx="3525520" cy="36869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0F39969-3D40-3817-BAC6-489D51B8E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670412"/>
            <a:ext cx="4216887" cy="4163282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C18CAA7-2BD8-D558-0595-234169B66A9A}"/>
              </a:ext>
            </a:extLst>
          </p:cNvPr>
          <p:cNvSpPr/>
          <p:nvPr/>
        </p:nvSpPr>
        <p:spPr>
          <a:xfrm>
            <a:off x="9641645" y="3255412"/>
            <a:ext cx="2377061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使用该方法实现的全加器，需要多少个晶体管？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065626-32A4-43AD-8144-E24509EC1142}"/>
              </a:ext>
            </a:extLst>
          </p:cNvPr>
          <p:cNvSpPr txBox="1"/>
          <p:nvPr/>
        </p:nvSpPr>
        <p:spPr>
          <a:xfrm>
            <a:off x="10588578" y="54976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76BEF4-DBB9-87A8-FCAF-EC2AA041A9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927" y="304800"/>
            <a:ext cx="573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150" dirty="0"/>
              <a:t> </a:t>
            </a:r>
            <a:r>
              <a:rPr spc="-5" dirty="0"/>
              <a:t>Adder</a:t>
            </a:r>
            <a:r>
              <a:rPr spc="-15" dirty="0"/>
              <a:t> </a:t>
            </a:r>
            <a:r>
              <a:rPr dirty="0"/>
              <a:t>–</a:t>
            </a:r>
            <a:r>
              <a:rPr spc="-14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585" y="1371600"/>
            <a:ext cx="5694990" cy="3564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It’s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all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about 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carry,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so re-define </a:t>
            </a:r>
            <a:r>
              <a:rPr sz="2400" b="1" spc="-5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terms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more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efficient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design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lang="zh-CN" altLang="en-US" sz="2400" b="1" dirty="0">
                <a:solidFill>
                  <a:schemeClr val="tx2"/>
                </a:solidFill>
                <a:latin typeface="Arial"/>
                <a:cs typeface="Arial"/>
              </a:rPr>
              <a:t>使用</a:t>
            </a:r>
            <a:r>
              <a:rPr lang="en-US" altLang="zh-CN" sz="2400" b="1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Arial"/>
                <a:cs typeface="Arial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lang="zh-CN" altLang="en-US" sz="2400" b="1" dirty="0">
                <a:solidFill>
                  <a:schemeClr val="tx2"/>
                </a:solidFill>
                <a:latin typeface="Arial"/>
                <a:cs typeface="Arial"/>
              </a:rPr>
              <a:t>控制</a:t>
            </a:r>
            <a:r>
              <a:rPr lang="en-US" altLang="zh-CN" sz="2400" b="1" dirty="0" err="1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lang="en-US" altLang="zh-CN" b="1" dirty="0" err="1">
                <a:solidFill>
                  <a:schemeClr val="tx2"/>
                </a:solidFill>
                <a:latin typeface="Arial"/>
                <a:cs typeface="Arial"/>
              </a:rPr>
              <a:t>in</a:t>
            </a:r>
            <a:endParaRPr b="1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Carry</a:t>
            </a:r>
            <a:r>
              <a:rPr sz="24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status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75565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(D)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75565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Propagate</a:t>
            </a:r>
            <a:r>
              <a:rPr sz="20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(P)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755650" algn="l"/>
              </a:tabLst>
            </a:pP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Generate</a:t>
            </a:r>
            <a:r>
              <a:rPr sz="2000" b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Arial"/>
                <a:cs typeface="Arial"/>
              </a:rPr>
              <a:t>(G)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95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Full</a:t>
            </a:r>
            <a:r>
              <a:rPr sz="2400" b="1" spc="-1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75565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Internally generates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P,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G,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(D)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19606"/>
              </p:ext>
            </p:extLst>
          </p:nvPr>
        </p:nvGraphicFramePr>
        <p:xfrm>
          <a:off x="6156872" y="1443336"/>
          <a:ext cx="3743325" cy="4211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ts val="2155"/>
                        </a:lnSpc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095078" y="3581108"/>
            <a:ext cx="14845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sz="24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7732" y="4985111"/>
            <a:ext cx="14845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𝑮</a:t>
            </a:r>
            <a:r>
              <a:rPr sz="2400" spc="1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2400" spc="10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24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AF50"/>
                </a:solidFill>
                <a:latin typeface="Cambria Math"/>
                <a:cs typeface="Cambria Math"/>
              </a:rPr>
              <a:t>∙</a:t>
            </a:r>
            <a:r>
              <a:rPr sz="24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519" y="5080408"/>
            <a:ext cx="4105275" cy="8305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𝒐𝒖𝒕</a:t>
            </a:r>
            <a:r>
              <a:rPr sz="2625" spc="547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𝑫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𝟎 +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𝒊𝒏</a:t>
            </a:r>
            <a:r>
              <a:rPr sz="2625" spc="359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𝑮</a:t>
            </a:r>
            <a:r>
              <a:rPr sz="24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𝟏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𝒐𝒖𝒕</a:t>
            </a:r>
            <a:r>
              <a:rPr sz="2625" spc="540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𝑷 </a:t>
            </a:r>
            <a:r>
              <a:rPr sz="24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𝒊𝒏</a:t>
            </a:r>
            <a:r>
              <a:rPr sz="2625" spc="345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𝑮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798369-DF18-6F6B-885E-F229CD93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79" y="2368693"/>
            <a:ext cx="1484561" cy="43100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BE0CD-5CC7-4132-B298-CF7D17719D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927" y="279272"/>
            <a:ext cx="573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150" dirty="0"/>
              <a:t> </a:t>
            </a:r>
            <a:r>
              <a:rPr spc="-5" dirty="0"/>
              <a:t>Adder</a:t>
            </a:r>
            <a:r>
              <a:rPr spc="-15" dirty="0"/>
              <a:t> </a:t>
            </a:r>
            <a:r>
              <a:rPr dirty="0"/>
              <a:t>–</a:t>
            </a:r>
            <a:r>
              <a:rPr spc="-145" dirty="0"/>
              <a:t> </a:t>
            </a:r>
            <a:r>
              <a:rPr spc="-5" dirty="0"/>
              <a:t>Another</a:t>
            </a:r>
            <a:r>
              <a:rPr spc="-10" dirty="0"/>
              <a:t> </a:t>
            </a:r>
            <a:r>
              <a:rPr dirty="0"/>
              <a:t>Look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4148" y="1554352"/>
          <a:ext cx="3259453" cy="4160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780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13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9050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37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AF50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19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35044" y="3804920"/>
            <a:ext cx="1265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Propa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1008" y="5116067"/>
            <a:ext cx="1125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Generate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5579" y="1646427"/>
            <a:ext cx="7526020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215" indent="-457834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831215" algn="l"/>
                <a:tab pos="831850" algn="l"/>
              </a:tabLst>
            </a:pP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 can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also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derive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expressions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based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on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D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5ED400D-DC4D-26E4-EA76-44690AF6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43" y="2717543"/>
            <a:ext cx="5357161" cy="9750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CF21286-EE6D-068A-5746-4159FD8A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81" y="4373424"/>
            <a:ext cx="5439718" cy="864664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A7AE29F2-384C-C68D-B0B9-3F1511D953EA}"/>
              </a:ext>
            </a:extLst>
          </p:cNvPr>
          <p:cNvSpPr/>
          <p:nvPr/>
        </p:nvSpPr>
        <p:spPr>
          <a:xfrm>
            <a:off x="8468840" y="3692568"/>
            <a:ext cx="685800" cy="680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23337-910D-4273-6898-F8D6208790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4800" y="1335251"/>
            <a:ext cx="3048000" cy="4655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800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𝒐𝒖𝒕</a:t>
            </a:r>
            <a:r>
              <a:rPr sz="2800" spc="540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800" spc="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 𝑪</a:t>
            </a:r>
            <a:r>
              <a:rPr sz="2800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𝒊𝒏</a:t>
            </a:r>
            <a:r>
              <a:rPr sz="2800" spc="352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𝑮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517" y="1157052"/>
            <a:ext cx="1675688" cy="934230"/>
          </a:xfrm>
          <a:prstGeom prst="rect">
            <a:avLst/>
          </a:prstGeom>
          <a:ln w="19050">
            <a:solidFill>
              <a:srgbClr val="002C6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sz="28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800" spc="9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80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𝑮</a:t>
            </a:r>
            <a:r>
              <a:rPr sz="2800" spc="1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2800" spc="10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2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spc="80" dirty="0">
                <a:solidFill>
                  <a:srgbClr val="00AF50"/>
                </a:solidFill>
                <a:latin typeface="Cambria Math"/>
                <a:cs typeface="Cambria Math"/>
              </a:rPr>
              <a:t>∙</a:t>
            </a:r>
            <a:r>
              <a:rPr sz="2800" spc="-2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00" y="1335250"/>
            <a:ext cx="1981200" cy="465512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70"/>
              </a:spcBef>
            </a:pP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𝑺</a:t>
            </a:r>
            <a:r>
              <a:rPr sz="28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8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4099"/>
                </a:solidFill>
                <a:latin typeface="Cambria Math"/>
                <a:cs typeface="Cambria Math"/>
              </a:rPr>
              <a:t>𝑷⨁𝑪</a:t>
            </a:r>
            <a:r>
              <a:rPr sz="2800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2800" baseline="-15873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091282"/>
            <a:ext cx="277418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Preparation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84574D2-70DE-339E-E8CB-9D37F3D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Static</a:t>
            </a:r>
            <a:r>
              <a:rPr lang="en-US" altLang="zh-CN" spc="-15" dirty="0"/>
              <a:t> </a:t>
            </a:r>
            <a:r>
              <a:rPr lang="en-US" altLang="zh-CN" dirty="0"/>
              <a:t>CMOS</a:t>
            </a:r>
            <a:r>
              <a:rPr lang="en-US" altLang="zh-CN" spc="-145" dirty="0"/>
              <a:t> </a:t>
            </a:r>
            <a:r>
              <a:rPr lang="en-US" altLang="zh-CN" spc="-5" dirty="0"/>
              <a:t>Adder</a:t>
            </a:r>
            <a:r>
              <a:rPr lang="en-US" altLang="zh-CN" spc="-10" dirty="0"/>
              <a:t> </a:t>
            </a:r>
            <a:r>
              <a:rPr lang="en-US" altLang="zh-CN" spc="-30" dirty="0"/>
              <a:t>Version</a:t>
            </a:r>
            <a:r>
              <a:rPr lang="en-US" altLang="zh-CN" spc="-10" dirty="0"/>
              <a:t> </a:t>
            </a:r>
            <a:r>
              <a:rPr lang="en-US" altLang="zh-CN" spc="-5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320E7-18DE-0D78-FEC3-188B5D2E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0" y="2743200"/>
            <a:ext cx="3171588" cy="35646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4A3722-4F4C-6582-62D2-8E155C2E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78" y="2895600"/>
            <a:ext cx="2826631" cy="2974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BDDED1-40A6-313C-5676-96039AB5C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499" y="2091282"/>
            <a:ext cx="5201299" cy="381242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EA0178-9730-B4A9-72AE-53D6301BEEAB}"/>
              </a:ext>
            </a:extLst>
          </p:cNvPr>
          <p:cNvSpPr/>
          <p:nvPr/>
        </p:nvSpPr>
        <p:spPr>
          <a:xfrm>
            <a:off x="4495800" y="6096000"/>
            <a:ext cx="6781800" cy="51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需要使用多少个晶体管？（</a:t>
            </a:r>
            <a:r>
              <a:rPr lang="en-US" altLang="zh-CN" sz="2800" dirty="0"/>
              <a:t>38</a:t>
            </a:r>
            <a:r>
              <a:rPr lang="zh-CN" altLang="en-US" sz="2800" dirty="0"/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A2A2C9-0804-27D5-06BA-787496CC2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382" y="271947"/>
            <a:ext cx="556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155" dirty="0"/>
              <a:t> </a:t>
            </a:r>
            <a:r>
              <a:rPr spc="-5" dirty="0"/>
              <a:t>Adder</a:t>
            </a:r>
            <a:r>
              <a:rPr spc="-15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5" dirty="0"/>
              <a:t>A</a:t>
            </a:r>
            <a:r>
              <a:rPr spc="-150" dirty="0"/>
              <a:t> </a:t>
            </a:r>
            <a:r>
              <a:rPr dirty="0"/>
              <a:t>Third</a:t>
            </a:r>
            <a:r>
              <a:rPr spc="-15" dirty="0"/>
              <a:t> </a:t>
            </a:r>
            <a:r>
              <a:rPr dirty="0"/>
              <a:t>Look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4123"/>
              </p:ext>
            </p:extLst>
          </p:nvPr>
        </p:nvGraphicFramePr>
        <p:xfrm>
          <a:off x="685800" y="1295400"/>
          <a:ext cx="3263899" cy="413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780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46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3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098163" y="1291717"/>
            <a:ext cx="5367655" cy="646430"/>
          </a:xfrm>
          <a:custGeom>
            <a:avLst/>
            <a:gdLst/>
            <a:ahLst/>
            <a:cxnLst/>
            <a:rect l="l" t="t" r="r" b="b"/>
            <a:pathLst>
              <a:path w="5367655" h="646430">
                <a:moveTo>
                  <a:pt x="5367528" y="0"/>
                </a:moveTo>
                <a:lnTo>
                  <a:pt x="0" y="0"/>
                </a:lnTo>
                <a:lnTo>
                  <a:pt x="0" y="646176"/>
                </a:lnTo>
                <a:lnTo>
                  <a:pt x="5367528" y="646176"/>
                </a:lnTo>
                <a:lnTo>
                  <a:pt x="53675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2011" y="1430909"/>
            <a:ext cx="35833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4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𝑮 +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𝑷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r>
              <a:rPr sz="2625" spc="54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90308" y="1520571"/>
            <a:ext cx="887094" cy="282575"/>
          </a:xfrm>
          <a:custGeom>
            <a:avLst/>
            <a:gdLst/>
            <a:ahLst/>
            <a:cxnLst/>
            <a:rect l="l" t="t" r="r" b="b"/>
            <a:pathLst>
              <a:path w="887095" h="282575">
                <a:moveTo>
                  <a:pt x="796671" y="0"/>
                </a:moveTo>
                <a:lnTo>
                  <a:pt x="792607" y="11429"/>
                </a:lnTo>
                <a:lnTo>
                  <a:pt x="808988" y="18577"/>
                </a:lnTo>
                <a:lnTo>
                  <a:pt x="823071" y="28416"/>
                </a:lnTo>
                <a:lnTo>
                  <a:pt x="851610" y="73925"/>
                </a:lnTo>
                <a:lnTo>
                  <a:pt x="859905" y="115732"/>
                </a:lnTo>
                <a:lnTo>
                  <a:pt x="860933" y="139826"/>
                </a:lnTo>
                <a:lnTo>
                  <a:pt x="859887" y="164689"/>
                </a:lnTo>
                <a:lnTo>
                  <a:pt x="851556" y="207603"/>
                </a:lnTo>
                <a:lnTo>
                  <a:pt x="823086" y="253857"/>
                </a:lnTo>
                <a:lnTo>
                  <a:pt x="793115" y="270890"/>
                </a:lnTo>
                <a:lnTo>
                  <a:pt x="796671" y="282321"/>
                </a:lnTo>
                <a:lnTo>
                  <a:pt x="835167" y="264302"/>
                </a:lnTo>
                <a:lnTo>
                  <a:pt x="863473" y="233045"/>
                </a:lnTo>
                <a:lnTo>
                  <a:pt x="880903" y="191135"/>
                </a:lnTo>
                <a:lnTo>
                  <a:pt x="886714" y="141224"/>
                </a:lnTo>
                <a:lnTo>
                  <a:pt x="885261" y="115341"/>
                </a:lnTo>
                <a:lnTo>
                  <a:pt x="873640" y="69482"/>
                </a:lnTo>
                <a:lnTo>
                  <a:pt x="850517" y="32146"/>
                </a:lnTo>
                <a:lnTo>
                  <a:pt x="817127" y="7381"/>
                </a:lnTo>
                <a:lnTo>
                  <a:pt x="796671" y="0"/>
                </a:lnTo>
                <a:close/>
              </a:path>
              <a:path w="887095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16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0905" y="1391921"/>
            <a:ext cx="946150" cy="49466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6354" y="1493647"/>
            <a:ext cx="494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1574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750" spc="-5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8544" y="3310637"/>
            <a:ext cx="3228975" cy="400050"/>
          </a:xfrm>
          <a:prstGeom prst="rect">
            <a:avLst/>
          </a:prstGeom>
          <a:ln w="25146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950" b="1" spc="284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160" y="5500751"/>
            <a:ext cx="2357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70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controls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8544" y="4975607"/>
            <a:ext cx="3228975" cy="400050"/>
          </a:xfrm>
          <a:prstGeom prst="rect">
            <a:avLst/>
          </a:prstGeom>
          <a:ln w="25146">
            <a:solidFill>
              <a:srgbClr val="00409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84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1,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000" b="1" i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5729" y="3436367"/>
            <a:ext cx="207645" cy="1834514"/>
          </a:xfrm>
          <a:custGeom>
            <a:avLst/>
            <a:gdLst/>
            <a:ahLst/>
            <a:cxnLst/>
            <a:rect l="l" t="t" r="r" b="b"/>
            <a:pathLst>
              <a:path w="207645" h="1834514">
                <a:moveTo>
                  <a:pt x="0" y="0"/>
                </a:moveTo>
                <a:lnTo>
                  <a:pt x="40356" y="1359"/>
                </a:lnTo>
                <a:lnTo>
                  <a:pt x="73294" y="5064"/>
                </a:lnTo>
                <a:lnTo>
                  <a:pt x="95494" y="10554"/>
                </a:lnTo>
                <a:lnTo>
                  <a:pt x="103631" y="17271"/>
                </a:lnTo>
                <a:lnTo>
                  <a:pt x="103631" y="899794"/>
                </a:lnTo>
                <a:lnTo>
                  <a:pt x="111769" y="906512"/>
                </a:lnTo>
                <a:lnTo>
                  <a:pt x="133969" y="912002"/>
                </a:lnTo>
                <a:lnTo>
                  <a:pt x="166907" y="915707"/>
                </a:lnTo>
                <a:lnTo>
                  <a:pt x="207264" y="917066"/>
                </a:lnTo>
                <a:lnTo>
                  <a:pt x="166907" y="918426"/>
                </a:lnTo>
                <a:lnTo>
                  <a:pt x="133969" y="922131"/>
                </a:lnTo>
                <a:lnTo>
                  <a:pt x="111769" y="927621"/>
                </a:lnTo>
                <a:lnTo>
                  <a:pt x="103631" y="934338"/>
                </a:lnTo>
                <a:lnTo>
                  <a:pt x="103631" y="1816861"/>
                </a:lnTo>
                <a:lnTo>
                  <a:pt x="95494" y="1823579"/>
                </a:lnTo>
                <a:lnTo>
                  <a:pt x="73294" y="1829069"/>
                </a:lnTo>
                <a:lnTo>
                  <a:pt x="40356" y="1832774"/>
                </a:lnTo>
                <a:lnTo>
                  <a:pt x="0" y="1834133"/>
                </a:lnTo>
              </a:path>
            </a:pathLst>
          </a:custGeom>
          <a:ln w="16002">
            <a:solidFill>
              <a:srgbClr val="004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01073" y="4527677"/>
            <a:ext cx="2895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9518" y="3923107"/>
            <a:ext cx="286385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Eliminate</a:t>
            </a:r>
            <a:r>
              <a:rPr sz="20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  <a:tab pos="212852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Integrate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C	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0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156" y="2138299"/>
            <a:ext cx="2704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Brief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98163" y="1963040"/>
            <a:ext cx="3525520" cy="646430"/>
          </a:xfrm>
          <a:custGeom>
            <a:avLst/>
            <a:gdLst/>
            <a:ahLst/>
            <a:cxnLst/>
            <a:rect l="l" t="t" r="r" b="b"/>
            <a:pathLst>
              <a:path w="3525520" h="646430">
                <a:moveTo>
                  <a:pt x="3525012" y="0"/>
                </a:moveTo>
                <a:lnTo>
                  <a:pt x="0" y="0"/>
                </a:lnTo>
                <a:lnTo>
                  <a:pt x="0" y="646176"/>
                </a:lnTo>
                <a:lnTo>
                  <a:pt x="3525012" y="646176"/>
                </a:lnTo>
                <a:lnTo>
                  <a:pt x="35250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52011" y="2102994"/>
            <a:ext cx="175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1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2400" spc="-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66080" y="2192274"/>
            <a:ext cx="983615" cy="282575"/>
          </a:xfrm>
          <a:custGeom>
            <a:avLst/>
            <a:gdLst/>
            <a:ahLst/>
            <a:cxnLst/>
            <a:rect l="l" t="t" r="r" b="b"/>
            <a:pathLst>
              <a:path w="983615" h="282575">
                <a:moveTo>
                  <a:pt x="893445" y="0"/>
                </a:moveTo>
                <a:lnTo>
                  <a:pt x="889380" y="11430"/>
                </a:lnTo>
                <a:lnTo>
                  <a:pt x="905762" y="18504"/>
                </a:lnTo>
                <a:lnTo>
                  <a:pt x="919845" y="28305"/>
                </a:lnTo>
                <a:lnTo>
                  <a:pt x="948384" y="73798"/>
                </a:lnTo>
                <a:lnTo>
                  <a:pt x="956679" y="115605"/>
                </a:lnTo>
                <a:lnTo>
                  <a:pt x="957706" y="139700"/>
                </a:lnTo>
                <a:lnTo>
                  <a:pt x="956661" y="164580"/>
                </a:lnTo>
                <a:lnTo>
                  <a:pt x="948330" y="207529"/>
                </a:lnTo>
                <a:lnTo>
                  <a:pt x="919860" y="253730"/>
                </a:lnTo>
                <a:lnTo>
                  <a:pt x="889889" y="270763"/>
                </a:lnTo>
                <a:lnTo>
                  <a:pt x="893445" y="282321"/>
                </a:lnTo>
                <a:lnTo>
                  <a:pt x="931941" y="264191"/>
                </a:lnTo>
                <a:lnTo>
                  <a:pt x="960247" y="232918"/>
                </a:lnTo>
                <a:lnTo>
                  <a:pt x="977677" y="191023"/>
                </a:lnTo>
                <a:lnTo>
                  <a:pt x="983488" y="141224"/>
                </a:lnTo>
                <a:lnTo>
                  <a:pt x="982035" y="115339"/>
                </a:lnTo>
                <a:lnTo>
                  <a:pt x="970414" y="69429"/>
                </a:lnTo>
                <a:lnTo>
                  <a:pt x="947291" y="32093"/>
                </a:lnTo>
                <a:lnTo>
                  <a:pt x="913901" y="7379"/>
                </a:lnTo>
                <a:lnTo>
                  <a:pt x="893445" y="0"/>
                </a:lnTo>
                <a:close/>
              </a:path>
              <a:path w="98361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29" y="263646"/>
                </a:lnTo>
                <a:lnTo>
                  <a:pt x="63627" y="253730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05"/>
                </a:lnTo>
                <a:lnTo>
                  <a:pt x="35157" y="73798"/>
                </a:lnTo>
                <a:lnTo>
                  <a:pt x="63738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50205" y="2064767"/>
            <a:ext cx="1011555" cy="49466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3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3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9408" y="2165477"/>
            <a:ext cx="49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1574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750" spc="-5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65950" y="1864868"/>
            <a:ext cx="774700" cy="206375"/>
          </a:xfrm>
          <a:custGeom>
            <a:avLst/>
            <a:gdLst/>
            <a:ahLst/>
            <a:cxnLst/>
            <a:rect l="l" t="t" r="r" b="b"/>
            <a:pathLst>
              <a:path w="774700" h="206375">
                <a:moveTo>
                  <a:pt x="66675" y="131699"/>
                </a:moveTo>
                <a:lnTo>
                  <a:pt x="0" y="184657"/>
                </a:lnTo>
                <a:lnTo>
                  <a:pt x="82423" y="206248"/>
                </a:lnTo>
                <a:lnTo>
                  <a:pt x="76440" y="177926"/>
                </a:lnTo>
                <a:lnTo>
                  <a:pt x="63500" y="177926"/>
                </a:lnTo>
                <a:lnTo>
                  <a:pt x="60832" y="165226"/>
                </a:lnTo>
                <a:lnTo>
                  <a:pt x="73206" y="162620"/>
                </a:lnTo>
                <a:lnTo>
                  <a:pt x="66675" y="131699"/>
                </a:lnTo>
                <a:close/>
              </a:path>
              <a:path w="774700" h="206375">
                <a:moveTo>
                  <a:pt x="73206" y="162620"/>
                </a:moveTo>
                <a:lnTo>
                  <a:pt x="60832" y="165226"/>
                </a:lnTo>
                <a:lnTo>
                  <a:pt x="63500" y="177926"/>
                </a:lnTo>
                <a:lnTo>
                  <a:pt x="75889" y="175317"/>
                </a:lnTo>
                <a:lnTo>
                  <a:pt x="73206" y="162620"/>
                </a:lnTo>
                <a:close/>
              </a:path>
              <a:path w="774700" h="206375">
                <a:moveTo>
                  <a:pt x="75889" y="175317"/>
                </a:moveTo>
                <a:lnTo>
                  <a:pt x="63500" y="177926"/>
                </a:lnTo>
                <a:lnTo>
                  <a:pt x="76440" y="177926"/>
                </a:lnTo>
                <a:lnTo>
                  <a:pt x="75889" y="175317"/>
                </a:lnTo>
                <a:close/>
              </a:path>
              <a:path w="774700" h="206375">
                <a:moveTo>
                  <a:pt x="698302" y="30930"/>
                </a:moveTo>
                <a:lnTo>
                  <a:pt x="73206" y="162620"/>
                </a:lnTo>
                <a:lnTo>
                  <a:pt x="75889" y="175317"/>
                </a:lnTo>
                <a:lnTo>
                  <a:pt x="700990" y="43652"/>
                </a:lnTo>
                <a:lnTo>
                  <a:pt x="698302" y="30930"/>
                </a:lnTo>
                <a:close/>
              </a:path>
              <a:path w="774700" h="206375">
                <a:moveTo>
                  <a:pt x="765717" y="28320"/>
                </a:moveTo>
                <a:lnTo>
                  <a:pt x="710692" y="28320"/>
                </a:lnTo>
                <a:lnTo>
                  <a:pt x="713485" y="41020"/>
                </a:lnTo>
                <a:lnTo>
                  <a:pt x="700990" y="43652"/>
                </a:lnTo>
                <a:lnTo>
                  <a:pt x="707517" y="74549"/>
                </a:lnTo>
                <a:lnTo>
                  <a:pt x="765717" y="28320"/>
                </a:lnTo>
                <a:close/>
              </a:path>
              <a:path w="774700" h="206375">
                <a:moveTo>
                  <a:pt x="710692" y="28320"/>
                </a:moveTo>
                <a:lnTo>
                  <a:pt x="698302" y="30930"/>
                </a:lnTo>
                <a:lnTo>
                  <a:pt x="700990" y="43652"/>
                </a:lnTo>
                <a:lnTo>
                  <a:pt x="713485" y="41020"/>
                </a:lnTo>
                <a:lnTo>
                  <a:pt x="710692" y="28320"/>
                </a:lnTo>
                <a:close/>
              </a:path>
              <a:path w="774700" h="206375">
                <a:moveTo>
                  <a:pt x="691769" y="0"/>
                </a:moveTo>
                <a:lnTo>
                  <a:pt x="698302" y="30930"/>
                </a:lnTo>
                <a:lnTo>
                  <a:pt x="710692" y="28320"/>
                </a:lnTo>
                <a:lnTo>
                  <a:pt x="765717" y="28320"/>
                </a:lnTo>
                <a:lnTo>
                  <a:pt x="774192" y="21589"/>
                </a:lnTo>
                <a:lnTo>
                  <a:pt x="6917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03EAE787-E542-E28C-AE11-D988EB9ACB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526</Words>
  <Application>Microsoft Office PowerPoint</Application>
  <PresentationFormat>宽屏</PresentationFormat>
  <Paragraphs>251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演示文稿</vt:lpstr>
      <vt:lpstr>Full Adder Logic Function</vt:lpstr>
      <vt:lpstr>Static CMOS Adder Version 1</vt:lpstr>
      <vt:lpstr>Full Adder – Another Look</vt:lpstr>
      <vt:lpstr>Full Adder – Another Look</vt:lpstr>
      <vt:lpstr>Static CMOS Adder Version 2</vt:lpstr>
      <vt:lpstr>Full Adder – A Third Look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2</cp:revision>
  <dcterms:created xsi:type="dcterms:W3CDTF">2022-12-09T07:57:16Z</dcterms:created>
  <dcterms:modified xsi:type="dcterms:W3CDTF">2024-06-16T15:03:26Z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