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6" r:id="rId4"/>
    <p:sldId id="269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70" r:id="rId1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732A6-A7DB-4491-96AF-76A485EAE152}" v="245" dt="2023-06-01T15:18:29.6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43" autoAdjust="0"/>
    <p:restoredTop sz="81388" autoAdjust="0"/>
  </p:normalViewPr>
  <p:slideViewPr>
    <p:cSldViewPr>
      <p:cViewPr varScale="1">
        <p:scale>
          <a:sx n="69" d="100"/>
          <a:sy n="69" d="100"/>
        </p:scale>
        <p:origin x="5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 LP" userId="9d5c3e3fb88d54d8" providerId="LiveId" clId="{B16732A6-A7DB-4491-96AF-76A485EAE152}"/>
    <pc:docChg chg="undo custSel addSld delSld modSld sldOrd modMainMaster">
      <pc:chgData name="Z LP" userId="9d5c3e3fb88d54d8" providerId="LiveId" clId="{B16732A6-A7DB-4491-96AF-76A485EAE152}" dt="2023-06-01T15:18:52.136" v="744" actId="14100"/>
      <pc:docMkLst>
        <pc:docMk/>
      </pc:docMkLst>
      <pc:sldChg chg="delSp modSp mod modNotesTx">
        <pc:chgData name="Z LP" userId="9d5c3e3fb88d54d8" providerId="LiveId" clId="{B16732A6-A7DB-4491-96AF-76A485EAE152}" dt="2023-05-28T12:24:37.863" v="71" actId="20577"/>
        <pc:sldMkLst>
          <pc:docMk/>
          <pc:sldMk cId="0" sldId="256"/>
        </pc:sldMkLst>
        <pc:spChg chg="mod">
          <ac:chgData name="Z LP" userId="9d5c3e3fb88d54d8" providerId="LiveId" clId="{B16732A6-A7DB-4491-96AF-76A485EAE152}" dt="2023-05-28T05:19:24.126" v="19" actId="1076"/>
          <ac:spMkLst>
            <pc:docMk/>
            <pc:sldMk cId="0" sldId="256"/>
            <ac:spMk id="6" creationId="{00000000-0000-0000-0000-000000000000}"/>
          </ac:spMkLst>
        </pc:spChg>
        <pc:spChg chg="del">
          <ac:chgData name="Z LP" userId="9d5c3e3fb88d54d8" providerId="LiveId" clId="{B16732A6-A7DB-4491-96AF-76A485EAE152}" dt="2023-05-28T05:19:12.077" v="17" actId="478"/>
          <ac:spMkLst>
            <pc:docMk/>
            <pc:sldMk cId="0" sldId="256"/>
            <ac:spMk id="7" creationId="{00000000-0000-0000-0000-000000000000}"/>
          </ac:spMkLst>
        </pc:spChg>
        <pc:grpChg chg="del">
          <ac:chgData name="Z LP" userId="9d5c3e3fb88d54d8" providerId="LiveId" clId="{B16732A6-A7DB-4491-96AF-76A485EAE152}" dt="2023-05-28T05:19:21.538" v="18" actId="478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del mod ord modNotesTx">
        <pc:chgData name="Z LP" userId="9d5c3e3fb88d54d8" providerId="LiveId" clId="{B16732A6-A7DB-4491-96AF-76A485EAE152}" dt="2023-06-01T15:12:15.146" v="709" actId="47"/>
        <pc:sldMkLst>
          <pc:docMk/>
          <pc:sldMk cId="0" sldId="257"/>
        </pc:sldMkLst>
        <pc:spChg chg="mod">
          <ac:chgData name="Z LP" userId="9d5c3e3fb88d54d8" providerId="LiveId" clId="{B16732A6-A7DB-4491-96AF-76A485EAE152}" dt="2023-05-28T06:37:17.248" v="4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5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Z LP" userId="9d5c3e3fb88d54d8" providerId="LiveId" clId="{B16732A6-A7DB-4491-96AF-76A485EAE152}" dt="2023-06-01T03:38:17.489" v="486" actId="1076"/>
          <ac:spMkLst>
            <pc:docMk/>
            <pc:sldMk cId="0" sldId="257"/>
            <ac:spMk id="12" creationId="{00000000-0000-0000-0000-000000000000}"/>
          </ac:spMkLst>
        </pc:spChg>
        <pc:spChg chg="add del mod">
          <ac:chgData name="Z LP" userId="9d5c3e3fb88d54d8" providerId="LiveId" clId="{B16732A6-A7DB-4491-96AF-76A485EAE152}" dt="2023-06-01T15:11:57.320" v="706" actId="21"/>
          <ac:spMkLst>
            <pc:docMk/>
            <pc:sldMk cId="0" sldId="257"/>
            <ac:spMk id="13" creationId="{3944C5DC-1F04-2BF5-85DF-3E563F82C714}"/>
          </ac:spMkLst>
        </pc:spChg>
        <pc:graphicFrameChg chg="mod">
          <ac:chgData name="Z LP" userId="9d5c3e3fb88d54d8" providerId="LiveId" clId="{B16732A6-A7DB-4491-96AF-76A485EAE152}" dt="2023-06-01T03:38:17.489" v="486" actId="1076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mod modNotesTx">
        <pc:chgData name="Z LP" userId="9d5c3e3fb88d54d8" providerId="LiveId" clId="{B16732A6-A7DB-4491-96AF-76A485EAE152}" dt="2023-06-01T03:41:51.595" v="524" actId="1076"/>
        <pc:sldMkLst>
          <pc:docMk/>
          <pc:sldMk cId="0" sldId="258"/>
        </pc:sldMkLst>
        <pc:spChg chg="mod">
          <ac:chgData name="Z LP" userId="9d5c3e3fb88d54d8" providerId="LiveId" clId="{B16732A6-A7DB-4491-96AF-76A485EAE152}" dt="2023-05-28T06:35:44.226" v="23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Z LP" userId="9d5c3e3fb88d54d8" providerId="LiveId" clId="{B16732A6-A7DB-4491-96AF-76A485EAE152}" dt="2023-06-01T03:40:16.943" v="500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Z LP" userId="9d5c3e3fb88d54d8" providerId="LiveId" clId="{B16732A6-A7DB-4491-96AF-76A485EAE152}" dt="2023-06-01T03:40:16.943" v="500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Z LP" userId="9d5c3e3fb88d54d8" providerId="LiveId" clId="{B16732A6-A7DB-4491-96AF-76A485EAE152}" dt="2023-06-01T03:40:16.943" v="500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Z LP" userId="9d5c3e3fb88d54d8" providerId="LiveId" clId="{B16732A6-A7DB-4491-96AF-76A485EAE152}" dt="2023-06-01T03:40:16.943" v="500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Z LP" userId="9d5c3e3fb88d54d8" providerId="LiveId" clId="{B16732A6-A7DB-4491-96AF-76A485EAE152}" dt="2023-06-01T03:40:16.943" v="500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Z LP" userId="9d5c3e3fb88d54d8" providerId="LiveId" clId="{B16732A6-A7DB-4491-96AF-76A485EAE152}" dt="2023-06-01T03:41:31.535" v="520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Z LP" userId="9d5c3e3fb88d54d8" providerId="LiveId" clId="{B16732A6-A7DB-4491-96AF-76A485EAE152}" dt="2023-06-01T03:40:16.943" v="500" actId="1076"/>
          <ac:spMkLst>
            <pc:docMk/>
            <pc:sldMk cId="0" sldId="258"/>
            <ac:spMk id="18" creationId="{00000000-0000-0000-0000-000000000000}"/>
          </ac:spMkLst>
        </pc:spChg>
        <pc:spChg chg="add mod">
          <ac:chgData name="Z LP" userId="9d5c3e3fb88d54d8" providerId="LiveId" clId="{B16732A6-A7DB-4491-96AF-76A485EAE152}" dt="2023-06-01T03:41:22.399" v="519" actId="1076"/>
          <ac:spMkLst>
            <pc:docMk/>
            <pc:sldMk cId="0" sldId="258"/>
            <ac:spMk id="19" creationId="{F32A1C0B-D79C-F7C4-4675-2F1E8FD72B4F}"/>
          </ac:spMkLst>
        </pc:spChg>
        <pc:spChg chg="add mod">
          <ac:chgData name="Z LP" userId="9d5c3e3fb88d54d8" providerId="LiveId" clId="{B16732A6-A7DB-4491-96AF-76A485EAE152}" dt="2023-06-01T03:41:22.399" v="519" actId="1076"/>
          <ac:spMkLst>
            <pc:docMk/>
            <pc:sldMk cId="0" sldId="258"/>
            <ac:spMk id="20" creationId="{3E82AC84-0FE0-B264-5CC4-C9E04FE910FE}"/>
          </ac:spMkLst>
        </pc:spChg>
        <pc:spChg chg="add del mod">
          <ac:chgData name="Z LP" userId="9d5c3e3fb88d54d8" providerId="LiveId" clId="{B16732A6-A7DB-4491-96AF-76A485EAE152}" dt="2023-06-01T03:41:48.438" v="522"/>
          <ac:spMkLst>
            <pc:docMk/>
            <pc:sldMk cId="0" sldId="258"/>
            <ac:spMk id="21" creationId="{95BB84AD-B29D-AC73-88A5-925392B49389}"/>
          </ac:spMkLst>
        </pc:spChg>
        <pc:spChg chg="add del mod">
          <ac:chgData name="Z LP" userId="9d5c3e3fb88d54d8" providerId="LiveId" clId="{B16732A6-A7DB-4491-96AF-76A485EAE152}" dt="2023-06-01T03:41:48.438" v="522"/>
          <ac:spMkLst>
            <pc:docMk/>
            <pc:sldMk cId="0" sldId="258"/>
            <ac:spMk id="22" creationId="{CF06036E-A031-90CB-24EC-5BDF89B25CB2}"/>
          </ac:spMkLst>
        </pc:spChg>
        <pc:spChg chg="add mod">
          <ac:chgData name="Z LP" userId="9d5c3e3fb88d54d8" providerId="LiveId" clId="{B16732A6-A7DB-4491-96AF-76A485EAE152}" dt="2023-06-01T03:41:51.595" v="524" actId="1076"/>
          <ac:spMkLst>
            <pc:docMk/>
            <pc:sldMk cId="0" sldId="258"/>
            <ac:spMk id="23" creationId="{3EC9E434-20DE-2E4A-D972-AB3B584577F2}"/>
          </ac:spMkLst>
        </pc:spChg>
        <pc:spChg chg="add mod">
          <ac:chgData name="Z LP" userId="9d5c3e3fb88d54d8" providerId="LiveId" clId="{B16732A6-A7DB-4491-96AF-76A485EAE152}" dt="2023-06-01T03:41:51.595" v="524" actId="1076"/>
          <ac:spMkLst>
            <pc:docMk/>
            <pc:sldMk cId="0" sldId="258"/>
            <ac:spMk id="24" creationId="{B306736D-A40B-2376-2295-A9BD3F796CC2}"/>
          </ac:spMkLst>
        </pc:spChg>
        <pc:grpChg chg="mod">
          <ac:chgData name="Z LP" userId="9d5c3e3fb88d54d8" providerId="LiveId" clId="{B16732A6-A7DB-4491-96AF-76A485EAE152}" dt="2023-06-01T03:40:16.943" v="500" actId="1076"/>
          <ac:grpSpMkLst>
            <pc:docMk/>
            <pc:sldMk cId="0" sldId="258"/>
            <ac:grpSpMk id="3" creationId="{00000000-0000-0000-0000-000000000000}"/>
          </ac:grpSpMkLst>
        </pc:grpChg>
        <pc:grpChg chg="mod">
          <ac:chgData name="Z LP" userId="9d5c3e3fb88d54d8" providerId="LiveId" clId="{B16732A6-A7DB-4491-96AF-76A485EAE152}" dt="2023-06-01T03:40:16.943" v="500" actId="1076"/>
          <ac:grpSpMkLst>
            <pc:docMk/>
            <pc:sldMk cId="0" sldId="258"/>
            <ac:grpSpMk id="10" creationId="{00000000-0000-0000-0000-000000000000}"/>
          </ac:grpSpMkLst>
        </pc:grpChg>
        <pc:grpChg chg="mod">
          <ac:chgData name="Z LP" userId="9d5c3e3fb88d54d8" providerId="LiveId" clId="{B16732A6-A7DB-4491-96AF-76A485EAE152}" dt="2023-06-01T03:41:31.535" v="520" actId="1076"/>
          <ac:grpSpMkLst>
            <pc:docMk/>
            <pc:sldMk cId="0" sldId="258"/>
            <ac:grpSpMk id="14" creationId="{00000000-0000-0000-0000-000000000000}"/>
          </ac:grpSpMkLst>
        </pc:grpChg>
      </pc:sldChg>
      <pc:sldChg chg="addSp delSp modSp mod modNotesTx">
        <pc:chgData name="Z LP" userId="9d5c3e3fb88d54d8" providerId="LiveId" clId="{B16732A6-A7DB-4491-96AF-76A485EAE152}" dt="2023-06-01T15:18:29.638" v="742" actId="20577"/>
        <pc:sldMkLst>
          <pc:docMk/>
          <pc:sldMk cId="0" sldId="259"/>
        </pc:sldMkLst>
        <pc:spChg chg="mod">
          <ac:chgData name="Z LP" userId="9d5c3e3fb88d54d8" providerId="LiveId" clId="{B16732A6-A7DB-4491-96AF-76A485EAE152}" dt="2023-05-28T06:35:52.498" v="25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Z LP" userId="9d5c3e3fb88d54d8" providerId="LiveId" clId="{B16732A6-A7DB-4491-96AF-76A485EAE152}" dt="2023-05-28T12:33:42.995" v="176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Z LP" userId="9d5c3e3fb88d54d8" providerId="LiveId" clId="{B16732A6-A7DB-4491-96AF-76A485EAE152}" dt="2023-05-28T12:33:42.995" v="176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Z LP" userId="9d5c3e3fb88d54d8" providerId="LiveId" clId="{B16732A6-A7DB-4491-96AF-76A485EAE152}" dt="2023-05-28T12:33:42.995" v="176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Z LP" userId="9d5c3e3fb88d54d8" providerId="LiveId" clId="{B16732A6-A7DB-4491-96AF-76A485EAE152}" dt="2023-05-28T12:33:42.995" v="176" actId="1076"/>
          <ac:spMkLst>
            <pc:docMk/>
            <pc:sldMk cId="0" sldId="259"/>
            <ac:spMk id="22" creationId="{00000000-0000-0000-0000-000000000000}"/>
          </ac:spMkLst>
        </pc:spChg>
        <pc:grpChg chg="mod">
          <ac:chgData name="Z LP" userId="9d5c3e3fb88d54d8" providerId="LiveId" clId="{B16732A6-A7DB-4491-96AF-76A485EAE152}" dt="2023-05-28T12:33:42.995" v="176" actId="1076"/>
          <ac:grpSpMkLst>
            <pc:docMk/>
            <pc:sldMk cId="0" sldId="259"/>
            <ac:grpSpMk id="6" creationId="{00000000-0000-0000-0000-000000000000}"/>
          </ac:grpSpMkLst>
        </pc:grpChg>
        <pc:grpChg chg="mod">
          <ac:chgData name="Z LP" userId="9d5c3e3fb88d54d8" providerId="LiveId" clId="{B16732A6-A7DB-4491-96AF-76A485EAE152}" dt="2023-05-28T12:33:42.995" v="176" actId="1076"/>
          <ac:grpSpMkLst>
            <pc:docMk/>
            <pc:sldMk cId="0" sldId="259"/>
            <ac:grpSpMk id="12" creationId="{00000000-0000-0000-0000-000000000000}"/>
          </ac:grpSpMkLst>
        </pc:grpChg>
        <pc:grpChg chg="mod">
          <ac:chgData name="Z LP" userId="9d5c3e3fb88d54d8" providerId="LiveId" clId="{B16732A6-A7DB-4491-96AF-76A485EAE152}" dt="2023-05-28T12:33:42.995" v="176" actId="1076"/>
          <ac:grpSpMkLst>
            <pc:docMk/>
            <pc:sldMk cId="0" sldId="259"/>
            <ac:grpSpMk id="16" creationId="{00000000-0000-0000-0000-000000000000}"/>
          </ac:grpSpMkLst>
        </pc:grpChg>
        <pc:grpChg chg="mod">
          <ac:chgData name="Z LP" userId="9d5c3e3fb88d54d8" providerId="LiveId" clId="{B16732A6-A7DB-4491-96AF-76A485EAE152}" dt="2023-05-28T12:33:42.995" v="176" actId="1076"/>
          <ac:grpSpMkLst>
            <pc:docMk/>
            <pc:sldMk cId="0" sldId="259"/>
            <ac:grpSpMk id="23" creationId="{00000000-0000-0000-0000-000000000000}"/>
          </ac:grpSpMkLst>
        </pc:grpChg>
        <pc:graphicFrameChg chg="mod">
          <ac:chgData name="Z LP" userId="9d5c3e3fb88d54d8" providerId="LiveId" clId="{B16732A6-A7DB-4491-96AF-76A485EAE152}" dt="2023-05-28T12:33:42.995" v="176" actId="1076"/>
          <ac:graphicFrameMkLst>
            <pc:docMk/>
            <pc:sldMk cId="0" sldId="259"/>
            <ac:graphicFrameMk id="3" creationId="{00000000-0000-0000-0000-000000000000}"/>
          </ac:graphicFrameMkLst>
        </pc:graphicFrameChg>
        <pc:picChg chg="add del mod">
          <ac:chgData name="Z LP" userId="9d5c3e3fb88d54d8" providerId="LiveId" clId="{B16732A6-A7DB-4491-96AF-76A485EAE152}" dt="2023-05-28T12:33:34.014" v="173" actId="478"/>
          <ac:picMkLst>
            <pc:docMk/>
            <pc:sldMk cId="0" sldId="259"/>
            <ac:picMk id="33" creationId="{4347F789-6F8D-8DD4-4FD1-C1A1226C6E1F}"/>
          </ac:picMkLst>
        </pc:picChg>
      </pc:sldChg>
      <pc:sldChg chg="addSp delSp modSp mod modNotesTx">
        <pc:chgData name="Z LP" userId="9d5c3e3fb88d54d8" providerId="LiveId" clId="{B16732A6-A7DB-4491-96AF-76A485EAE152}" dt="2023-06-01T15:16:35.588" v="732" actId="1076"/>
        <pc:sldMkLst>
          <pc:docMk/>
          <pc:sldMk cId="0" sldId="260"/>
        </pc:sldMkLst>
        <pc:spChg chg="mod">
          <ac:chgData name="Z LP" userId="9d5c3e3fb88d54d8" providerId="LiveId" clId="{B16732A6-A7DB-4491-96AF-76A485EAE152}" dt="2023-05-28T06:36:05.116" v="28" actId="107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Z LP" userId="9d5c3e3fb88d54d8" providerId="LiveId" clId="{B16732A6-A7DB-4491-96AF-76A485EAE152}" dt="2023-06-01T15:16:35.588" v="732" actId="1076"/>
          <ac:spMkLst>
            <pc:docMk/>
            <pc:sldMk cId="0" sldId="260"/>
            <ac:spMk id="3" creationId="{A8880904-9ABF-A027-426C-562957F33787}"/>
          </ac:spMkLst>
        </pc:spChg>
        <pc:spChg chg="del">
          <ac:chgData name="Z LP" userId="9d5c3e3fb88d54d8" providerId="LiveId" clId="{B16732A6-A7DB-4491-96AF-76A485EAE152}" dt="2023-05-28T12:34:36.413" v="178" actId="478"/>
          <ac:spMkLst>
            <pc:docMk/>
            <pc:sldMk cId="0" sldId="260"/>
            <ac:spMk id="5" creationId="{00000000-0000-0000-0000-000000000000}"/>
          </ac:spMkLst>
        </pc:spChg>
        <pc:spChg chg="del mod topLvl">
          <ac:chgData name="Z LP" userId="9d5c3e3fb88d54d8" providerId="LiveId" clId="{B16732A6-A7DB-4491-96AF-76A485EAE152}" dt="2023-05-28T12:34:45.162" v="180" actId="478"/>
          <ac:spMkLst>
            <pc:docMk/>
            <pc:sldMk cId="0" sldId="260"/>
            <ac:spMk id="6" creationId="{00000000-0000-0000-0000-000000000000}"/>
          </ac:spMkLst>
        </pc:spChg>
        <pc:spChg chg="mod">
          <ac:chgData name="Z LP" userId="9d5c3e3fb88d54d8" providerId="LiveId" clId="{B16732A6-A7DB-4491-96AF-76A485EAE152}" dt="2023-06-01T05:22:24.906" v="571" actId="1076"/>
          <ac:spMkLst>
            <pc:docMk/>
            <pc:sldMk cId="0" sldId="260"/>
            <ac:spMk id="7" creationId="{00000000-0000-0000-0000-000000000000}"/>
          </ac:spMkLst>
        </pc:spChg>
        <pc:spChg chg="del">
          <ac:chgData name="Z LP" userId="9d5c3e3fb88d54d8" providerId="LiveId" clId="{B16732A6-A7DB-4491-96AF-76A485EAE152}" dt="2023-05-28T12:34:32.894" v="177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Z LP" userId="9d5c3e3fb88d54d8" providerId="LiveId" clId="{B16732A6-A7DB-4491-96AF-76A485EAE152}" dt="2023-05-28T12:34:32.894" v="177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Z LP" userId="9d5c3e3fb88d54d8" providerId="LiveId" clId="{B16732A6-A7DB-4491-96AF-76A485EAE152}" dt="2023-05-28T12:34:32.894" v="177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Z LP" userId="9d5c3e3fb88d54d8" providerId="LiveId" clId="{B16732A6-A7DB-4491-96AF-76A485EAE152}" dt="2023-05-28T12:34:32.894" v="177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Z LP" userId="9d5c3e3fb88d54d8" providerId="LiveId" clId="{B16732A6-A7DB-4491-96AF-76A485EAE152}" dt="2023-05-28T12:34:32.894" v="177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Z LP" userId="9d5c3e3fb88d54d8" providerId="LiveId" clId="{B16732A6-A7DB-4491-96AF-76A485EAE152}" dt="2023-05-28T12:34:32.894" v="177" actId="478"/>
          <ac:spMkLst>
            <pc:docMk/>
            <pc:sldMk cId="0" sldId="260"/>
            <ac:spMk id="14" creationId="{00000000-0000-0000-0000-000000000000}"/>
          </ac:spMkLst>
        </pc:spChg>
        <pc:grpChg chg="del">
          <ac:chgData name="Z LP" userId="9d5c3e3fb88d54d8" providerId="LiveId" clId="{B16732A6-A7DB-4491-96AF-76A485EAE152}" dt="2023-05-28T12:34:45.162" v="180" actId="478"/>
          <ac:grpSpMkLst>
            <pc:docMk/>
            <pc:sldMk cId="0" sldId="260"/>
            <ac:grpSpMk id="3" creationId="{00000000-0000-0000-0000-000000000000}"/>
          </ac:grpSpMkLst>
        </pc:grpChg>
        <pc:picChg chg="mod topLvl">
          <ac:chgData name="Z LP" userId="9d5c3e3fb88d54d8" providerId="LiveId" clId="{B16732A6-A7DB-4491-96AF-76A485EAE152}" dt="2023-06-01T05:22:24.906" v="571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Z LP" userId="9d5c3e3fb88d54d8" providerId="LiveId" clId="{B16732A6-A7DB-4491-96AF-76A485EAE152}" dt="2023-06-01T05:22:24.906" v="571" actId="1076"/>
          <ac:picMkLst>
            <pc:docMk/>
            <pc:sldMk cId="0" sldId="260"/>
            <ac:picMk id="8" creationId="{00000000-0000-0000-0000-000000000000}"/>
          </ac:picMkLst>
        </pc:picChg>
        <pc:picChg chg="add mod">
          <ac:chgData name="Z LP" userId="9d5c3e3fb88d54d8" providerId="LiveId" clId="{B16732A6-A7DB-4491-96AF-76A485EAE152}" dt="2023-06-01T05:22:24.906" v="571" actId="1076"/>
          <ac:picMkLst>
            <pc:docMk/>
            <pc:sldMk cId="0" sldId="260"/>
            <ac:picMk id="16" creationId="{9DBB2610-8386-EF8C-8F9A-D7D02B5A861B}"/>
          </ac:picMkLst>
        </pc:picChg>
      </pc:sldChg>
      <pc:sldChg chg="addSp modSp mod modNotesTx">
        <pc:chgData name="Z LP" userId="9d5c3e3fb88d54d8" providerId="LiveId" clId="{B16732A6-A7DB-4491-96AF-76A485EAE152}" dt="2023-06-01T04:54:46.656" v="536" actId="1076"/>
        <pc:sldMkLst>
          <pc:docMk/>
          <pc:sldMk cId="0" sldId="261"/>
        </pc:sldMkLst>
        <pc:spChg chg="mod">
          <ac:chgData name="Z LP" userId="9d5c3e3fb88d54d8" providerId="LiveId" clId="{B16732A6-A7DB-4491-96AF-76A485EAE152}" dt="2023-05-28T06:36:11.691" v="30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Z LP" userId="9d5c3e3fb88d54d8" providerId="LiveId" clId="{B16732A6-A7DB-4491-96AF-76A485EAE152}" dt="2023-06-01T04:54:46.656" v="536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Z LP" userId="9d5c3e3fb88d54d8" providerId="LiveId" clId="{B16732A6-A7DB-4491-96AF-76A485EAE152}" dt="2023-06-01T04:53:44.667" v="530" actId="1076"/>
          <ac:spMkLst>
            <pc:docMk/>
            <pc:sldMk cId="0" sldId="261"/>
            <ac:spMk id="5" creationId="{00000000-0000-0000-0000-000000000000}"/>
          </ac:spMkLst>
        </pc:spChg>
        <pc:picChg chg="mod">
          <ac:chgData name="Z LP" userId="9d5c3e3fb88d54d8" providerId="LiveId" clId="{B16732A6-A7DB-4491-96AF-76A485EAE152}" dt="2023-06-01T04:54:46.656" v="536" actId="1076"/>
          <ac:picMkLst>
            <pc:docMk/>
            <pc:sldMk cId="0" sldId="261"/>
            <ac:picMk id="3" creationId="{00000000-0000-0000-0000-000000000000}"/>
          </ac:picMkLst>
        </pc:picChg>
        <pc:picChg chg="add mod">
          <ac:chgData name="Z LP" userId="9d5c3e3fb88d54d8" providerId="LiveId" clId="{B16732A6-A7DB-4491-96AF-76A485EAE152}" dt="2023-06-01T04:54:46.656" v="536" actId="1076"/>
          <ac:picMkLst>
            <pc:docMk/>
            <pc:sldMk cId="0" sldId="261"/>
            <ac:picMk id="7" creationId="{0F1E1119-8519-6C18-BF6C-18398D686B1A}"/>
          </ac:picMkLst>
        </pc:picChg>
      </pc:sldChg>
      <pc:sldChg chg="addSp modSp mod">
        <pc:chgData name="Z LP" userId="9d5c3e3fb88d54d8" providerId="LiveId" clId="{B16732A6-A7DB-4491-96AF-76A485EAE152}" dt="2023-06-01T15:15:52.315" v="728" actId="1582"/>
        <pc:sldMkLst>
          <pc:docMk/>
          <pc:sldMk cId="0" sldId="262"/>
        </pc:sldMkLst>
        <pc:spChg chg="mod">
          <ac:chgData name="Z LP" userId="9d5c3e3fb88d54d8" providerId="LiveId" clId="{B16732A6-A7DB-4491-96AF-76A485EAE152}" dt="2023-05-28T06:36:23.585" v="32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Z LP" userId="9d5c3e3fb88d54d8" providerId="LiveId" clId="{B16732A6-A7DB-4491-96AF-76A485EAE152}" dt="2023-06-01T05:06:24.238" v="556"/>
          <ac:spMkLst>
            <pc:docMk/>
            <pc:sldMk cId="0" sldId="262"/>
            <ac:spMk id="30" creationId="{00000000-0000-0000-0000-000000000000}"/>
          </ac:spMkLst>
        </pc:spChg>
        <pc:spChg chg="mod">
          <ac:chgData name="Z LP" userId="9d5c3e3fb88d54d8" providerId="LiveId" clId="{B16732A6-A7DB-4491-96AF-76A485EAE152}" dt="2023-06-01T05:06:27.470" v="557" actId="1076"/>
          <ac:spMkLst>
            <pc:docMk/>
            <pc:sldMk cId="0" sldId="262"/>
            <ac:spMk id="31" creationId="{00000000-0000-0000-0000-000000000000}"/>
          </ac:spMkLst>
        </pc:spChg>
        <pc:spChg chg="add mod">
          <ac:chgData name="Z LP" userId="9d5c3e3fb88d54d8" providerId="LiveId" clId="{B16732A6-A7DB-4491-96AF-76A485EAE152}" dt="2023-06-01T05:10:05.722" v="570" actId="14100"/>
          <ac:spMkLst>
            <pc:docMk/>
            <pc:sldMk cId="0" sldId="262"/>
            <ac:spMk id="36" creationId="{1FF34947-EB98-66C0-7327-22ACBC197F44}"/>
          </ac:spMkLst>
        </pc:spChg>
        <pc:grpChg chg="mod">
          <ac:chgData name="Z LP" userId="9d5c3e3fb88d54d8" providerId="LiveId" clId="{B16732A6-A7DB-4491-96AF-76A485EAE152}" dt="2023-06-01T15:13:56.915" v="725" actId="1076"/>
          <ac:grpSpMkLst>
            <pc:docMk/>
            <pc:sldMk cId="0" sldId="262"/>
            <ac:grpSpMk id="3" creationId="{00000000-0000-0000-0000-000000000000}"/>
          </ac:grpSpMkLst>
        </pc:grpChg>
        <pc:picChg chg="add mod">
          <ac:chgData name="Z LP" userId="9d5c3e3fb88d54d8" providerId="LiveId" clId="{B16732A6-A7DB-4491-96AF-76A485EAE152}" dt="2023-06-01T05:07:49.990" v="559" actId="1076"/>
          <ac:picMkLst>
            <pc:docMk/>
            <pc:sldMk cId="0" sldId="262"/>
            <ac:picMk id="33" creationId="{91D819A1-5592-0AF0-7CEE-B5528CF1424E}"/>
          </ac:picMkLst>
        </pc:picChg>
        <pc:picChg chg="add mod">
          <ac:chgData name="Z LP" userId="9d5c3e3fb88d54d8" providerId="LiveId" clId="{B16732A6-A7DB-4491-96AF-76A485EAE152}" dt="2023-06-01T05:08:03.050" v="561" actId="1076"/>
          <ac:picMkLst>
            <pc:docMk/>
            <pc:sldMk cId="0" sldId="262"/>
            <ac:picMk id="35" creationId="{9F94F9D1-EFE5-0437-35A3-6DE6D6B7262F}"/>
          </ac:picMkLst>
        </pc:picChg>
        <pc:cxnChg chg="add mod">
          <ac:chgData name="Z LP" userId="9d5c3e3fb88d54d8" providerId="LiveId" clId="{B16732A6-A7DB-4491-96AF-76A485EAE152}" dt="2023-06-01T15:15:52.315" v="728" actId="1582"/>
          <ac:cxnSpMkLst>
            <pc:docMk/>
            <pc:sldMk cId="0" sldId="262"/>
            <ac:cxnSpMk id="34" creationId="{7CF93F91-C37F-2C1D-2532-DF29D02E355E}"/>
          </ac:cxnSpMkLst>
        </pc:cxnChg>
      </pc:sldChg>
      <pc:sldChg chg="modSp mod modNotesTx">
        <pc:chgData name="Z LP" userId="9d5c3e3fb88d54d8" providerId="LiveId" clId="{B16732A6-A7DB-4491-96AF-76A485EAE152}" dt="2023-06-01T05:01:50.957" v="539" actId="1076"/>
        <pc:sldMkLst>
          <pc:docMk/>
          <pc:sldMk cId="0" sldId="263"/>
        </pc:sldMkLst>
        <pc:spChg chg="mod">
          <ac:chgData name="Z LP" userId="9d5c3e3fb88d54d8" providerId="LiveId" clId="{B16732A6-A7DB-4491-96AF-76A485EAE152}" dt="2023-06-01T05:01:50.957" v="539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 modNotesTx">
        <pc:chgData name="Z LP" userId="9d5c3e3fb88d54d8" providerId="LiveId" clId="{B16732A6-A7DB-4491-96AF-76A485EAE152}" dt="2023-06-01T04:55:02.728" v="538" actId="1076"/>
        <pc:sldMkLst>
          <pc:docMk/>
          <pc:sldMk cId="0" sldId="264"/>
        </pc:sldMkLst>
        <pc:spChg chg="mod">
          <ac:chgData name="Z LP" userId="9d5c3e3fb88d54d8" providerId="LiveId" clId="{B16732A6-A7DB-4491-96AF-76A485EAE152}" dt="2023-05-28T06:36:40.924" v="36" actId="1076"/>
          <ac:spMkLst>
            <pc:docMk/>
            <pc:sldMk cId="0" sldId="264"/>
            <ac:spMk id="2" creationId="{00000000-0000-0000-0000-000000000000}"/>
          </ac:spMkLst>
        </pc:spChg>
        <pc:picChg chg="mod">
          <ac:chgData name="Z LP" userId="9d5c3e3fb88d54d8" providerId="LiveId" clId="{B16732A6-A7DB-4491-96AF-76A485EAE152}" dt="2023-06-01T04:55:02.728" v="538" actId="1076"/>
          <ac:picMkLst>
            <pc:docMk/>
            <pc:sldMk cId="0" sldId="264"/>
            <ac:picMk id="3" creationId="{00000000-0000-0000-0000-000000000000}"/>
          </ac:picMkLst>
        </pc:picChg>
      </pc:sldChg>
      <pc:sldChg chg="modSp mod modNotesTx">
        <pc:chgData name="Z LP" userId="9d5c3e3fb88d54d8" providerId="LiveId" clId="{B16732A6-A7DB-4491-96AF-76A485EAE152}" dt="2023-05-28T12:47:15.555" v="477" actId="20577"/>
        <pc:sldMkLst>
          <pc:docMk/>
          <pc:sldMk cId="0" sldId="265"/>
        </pc:sldMkLst>
        <pc:spChg chg="mod">
          <ac:chgData name="Z LP" userId="9d5c3e3fb88d54d8" providerId="LiveId" clId="{B16732A6-A7DB-4491-96AF-76A485EAE152}" dt="2023-05-28T06:36:46.372" v="38" actId="1076"/>
          <ac:spMkLst>
            <pc:docMk/>
            <pc:sldMk cId="0" sldId="265"/>
            <ac:spMk id="2" creationId="{00000000-0000-0000-0000-000000000000}"/>
          </ac:spMkLst>
        </pc:spChg>
      </pc:sldChg>
      <pc:sldChg chg="modSp add mod">
        <pc:chgData name="Z LP" userId="9d5c3e3fb88d54d8" providerId="LiveId" clId="{B16732A6-A7DB-4491-96AF-76A485EAE152}" dt="2023-06-01T03:42:05.220" v="526" actId="1076"/>
        <pc:sldMkLst>
          <pc:docMk/>
          <pc:sldMk cId="0" sldId="266"/>
        </pc:sldMkLst>
        <pc:spChg chg="mod">
          <ac:chgData name="Z LP" userId="9d5c3e3fb88d54d8" providerId="LiveId" clId="{B16732A6-A7DB-4491-96AF-76A485EAE152}" dt="2023-05-28T06:38:02.551" v="47" actId="1076"/>
          <ac:spMkLst>
            <pc:docMk/>
            <pc:sldMk cId="0" sldId="266"/>
            <ac:spMk id="10" creationId="{584574D2-70DE-339E-E8CB-9D37F3D987E1}"/>
          </ac:spMkLst>
        </pc:spChg>
        <pc:picChg chg="mod">
          <ac:chgData name="Z LP" userId="9d5c3e3fb88d54d8" providerId="LiveId" clId="{B16732A6-A7DB-4491-96AF-76A485EAE152}" dt="2023-06-01T03:42:05.220" v="526" actId="1076"/>
          <ac:picMkLst>
            <pc:docMk/>
            <pc:sldMk cId="0" sldId="266"/>
            <ac:picMk id="12" creationId="{C7BDDED1-40A6-313C-5676-96039AB5CD41}"/>
          </ac:picMkLst>
        </pc:picChg>
      </pc:sldChg>
      <pc:sldChg chg="delSp modSp add mod">
        <pc:chgData name="Z LP" userId="9d5c3e3fb88d54d8" providerId="LiveId" clId="{B16732A6-A7DB-4491-96AF-76A485EAE152}" dt="2023-06-01T03:37:35.501" v="485" actId="1076"/>
        <pc:sldMkLst>
          <pc:docMk/>
          <pc:sldMk cId="0" sldId="267"/>
        </pc:sldMkLst>
        <pc:spChg chg="mod">
          <ac:chgData name="Z LP" userId="9d5c3e3fb88d54d8" providerId="LiveId" clId="{B16732A6-A7DB-4491-96AF-76A485EAE152}" dt="2023-05-28T06:38:42.554" v="52" actId="1076"/>
          <ac:spMkLst>
            <pc:docMk/>
            <pc:sldMk cId="0" sldId="267"/>
            <ac:spMk id="12" creationId="{C9724F4F-010C-D272-FE59-CC2BA6958F3C}"/>
          </ac:spMkLst>
        </pc:spChg>
        <pc:spChg chg="del">
          <ac:chgData name="Z LP" userId="9d5c3e3fb88d54d8" providerId="LiveId" clId="{B16732A6-A7DB-4491-96AF-76A485EAE152}" dt="2023-05-28T06:38:43.971" v="53" actId="478"/>
          <ac:spMkLst>
            <pc:docMk/>
            <pc:sldMk cId="0" sldId="267"/>
            <ac:spMk id="15" creationId="{6F1A4FFB-EA53-4202-157F-8F7AF9B6EBE8}"/>
          </ac:spMkLst>
        </pc:spChg>
        <pc:spChg chg="mod">
          <ac:chgData name="Z LP" userId="9d5c3e3fb88d54d8" providerId="LiveId" clId="{B16732A6-A7DB-4491-96AF-76A485EAE152}" dt="2023-05-28T06:38:51.490" v="55" actId="1076"/>
          <ac:spMkLst>
            <pc:docMk/>
            <pc:sldMk cId="0" sldId="267"/>
            <ac:spMk id="22" creationId="{DC18CAA7-2BD8-D558-0595-234169B66A9A}"/>
          </ac:spMkLst>
        </pc:spChg>
        <pc:spChg chg="mod">
          <ac:chgData name="Z LP" userId="9d5c3e3fb88d54d8" providerId="LiveId" clId="{B16732A6-A7DB-4491-96AF-76A485EAE152}" dt="2023-06-01T03:37:35.501" v="485" actId="1076"/>
          <ac:spMkLst>
            <pc:docMk/>
            <pc:sldMk cId="0" sldId="267"/>
            <ac:spMk id="23" creationId="{9A065626-32A4-43AD-8144-E24509EC1142}"/>
          </ac:spMkLst>
        </pc:spChg>
        <pc:picChg chg="mod">
          <ac:chgData name="Z LP" userId="9d5c3e3fb88d54d8" providerId="LiveId" clId="{B16732A6-A7DB-4491-96AF-76A485EAE152}" dt="2023-05-28T06:38:47.585" v="54" actId="1076"/>
          <ac:picMkLst>
            <pc:docMk/>
            <pc:sldMk cId="0" sldId="267"/>
            <ac:picMk id="19" creationId="{88FDE7BE-5F2B-6DC5-8BF1-5451CCA6B35B}"/>
          </ac:picMkLst>
        </pc:picChg>
        <pc:picChg chg="mod">
          <ac:chgData name="Z LP" userId="9d5c3e3fb88d54d8" providerId="LiveId" clId="{B16732A6-A7DB-4491-96AF-76A485EAE152}" dt="2023-05-28T06:38:47.585" v="54" actId="1076"/>
          <ac:picMkLst>
            <pc:docMk/>
            <pc:sldMk cId="0" sldId="267"/>
            <ac:picMk id="21" creationId="{30F39969-3D40-3817-BAC6-489D51B8E095}"/>
          </ac:picMkLst>
        </pc:picChg>
      </pc:sldChg>
      <pc:sldChg chg="addSp delSp modSp add mod modNotesTx">
        <pc:chgData name="Z LP" userId="9d5c3e3fb88d54d8" providerId="LiveId" clId="{B16732A6-A7DB-4491-96AF-76A485EAE152}" dt="2023-06-01T15:18:52.136" v="744" actId="14100"/>
        <pc:sldMkLst>
          <pc:docMk/>
          <pc:sldMk cId="2070301143" sldId="268"/>
        </pc:sldMkLst>
        <pc:spChg chg="add mod">
          <ac:chgData name="Z LP" userId="9d5c3e3fb88d54d8" providerId="LiveId" clId="{B16732A6-A7DB-4491-96AF-76A485EAE152}" dt="2023-06-01T15:06:16.084" v="675" actId="14100"/>
          <ac:spMkLst>
            <pc:docMk/>
            <pc:sldMk cId="2070301143" sldId="268"/>
            <ac:spMk id="3" creationId="{AF3B1E5C-9D01-2B0E-608B-F39621064516}"/>
          </ac:spMkLst>
        </pc:spChg>
        <pc:spChg chg="del">
          <ac:chgData name="Z LP" userId="9d5c3e3fb88d54d8" providerId="LiveId" clId="{B16732A6-A7DB-4491-96AF-76A485EAE152}" dt="2023-05-28T12:33:20.603" v="166" actId="478"/>
          <ac:spMkLst>
            <pc:docMk/>
            <pc:sldMk cId="2070301143" sldId="268"/>
            <ac:spMk id="4" creationId="{00000000-0000-0000-0000-000000000000}"/>
          </ac:spMkLst>
        </pc:spChg>
        <pc:spChg chg="add mod">
          <ac:chgData name="Z LP" userId="9d5c3e3fb88d54d8" providerId="LiveId" clId="{B16732A6-A7DB-4491-96AF-76A485EAE152}" dt="2023-06-01T15:18:52.136" v="744" actId="14100"/>
          <ac:spMkLst>
            <pc:docMk/>
            <pc:sldMk cId="2070301143" sldId="268"/>
            <ac:spMk id="4" creationId="{F71C26FF-2BB2-54AB-4C13-AAD2B09DEAE3}"/>
          </ac:spMkLst>
        </pc:spChg>
        <pc:spChg chg="del">
          <ac:chgData name="Z LP" userId="9d5c3e3fb88d54d8" providerId="LiveId" clId="{B16732A6-A7DB-4491-96AF-76A485EAE152}" dt="2023-05-28T12:33:20.603" v="166" actId="478"/>
          <ac:spMkLst>
            <pc:docMk/>
            <pc:sldMk cId="2070301143" sldId="268"/>
            <ac:spMk id="5" creationId="{00000000-0000-0000-0000-000000000000}"/>
          </ac:spMkLst>
        </pc:spChg>
        <pc:spChg chg="del">
          <ac:chgData name="Z LP" userId="9d5c3e3fb88d54d8" providerId="LiveId" clId="{B16732A6-A7DB-4491-96AF-76A485EAE152}" dt="2023-05-28T12:33:20.603" v="166" actId="478"/>
          <ac:spMkLst>
            <pc:docMk/>
            <pc:sldMk cId="2070301143" sldId="268"/>
            <ac:spMk id="15" creationId="{00000000-0000-0000-0000-000000000000}"/>
          </ac:spMkLst>
        </pc:spChg>
        <pc:spChg chg="del">
          <ac:chgData name="Z LP" userId="9d5c3e3fb88d54d8" providerId="LiveId" clId="{B16732A6-A7DB-4491-96AF-76A485EAE152}" dt="2023-05-28T12:33:20.603" v="166" actId="478"/>
          <ac:spMkLst>
            <pc:docMk/>
            <pc:sldMk cId="2070301143" sldId="268"/>
            <ac:spMk id="22" creationId="{00000000-0000-0000-0000-000000000000}"/>
          </ac:spMkLst>
        </pc:spChg>
        <pc:spChg chg="mod">
          <ac:chgData name="Z LP" userId="9d5c3e3fb88d54d8" providerId="LiveId" clId="{B16732A6-A7DB-4491-96AF-76A485EAE152}" dt="2023-06-01T15:05:52.605" v="669" actId="1076"/>
          <ac:spMkLst>
            <pc:docMk/>
            <pc:sldMk cId="2070301143" sldId="268"/>
            <ac:spMk id="31" creationId="{00000000-0000-0000-0000-000000000000}"/>
          </ac:spMkLst>
        </pc:spChg>
        <pc:grpChg chg="del">
          <ac:chgData name="Z LP" userId="9d5c3e3fb88d54d8" providerId="LiveId" clId="{B16732A6-A7DB-4491-96AF-76A485EAE152}" dt="2023-05-28T12:33:14.415" v="163" actId="478"/>
          <ac:grpSpMkLst>
            <pc:docMk/>
            <pc:sldMk cId="2070301143" sldId="268"/>
            <ac:grpSpMk id="6" creationId="{00000000-0000-0000-0000-000000000000}"/>
          </ac:grpSpMkLst>
        </pc:grpChg>
        <pc:grpChg chg="del">
          <ac:chgData name="Z LP" userId="9d5c3e3fb88d54d8" providerId="LiveId" clId="{B16732A6-A7DB-4491-96AF-76A485EAE152}" dt="2023-05-28T12:33:20.603" v="166" actId="478"/>
          <ac:grpSpMkLst>
            <pc:docMk/>
            <pc:sldMk cId="2070301143" sldId="268"/>
            <ac:grpSpMk id="12" creationId="{00000000-0000-0000-0000-000000000000}"/>
          </ac:grpSpMkLst>
        </pc:grpChg>
        <pc:grpChg chg="del">
          <ac:chgData name="Z LP" userId="9d5c3e3fb88d54d8" providerId="LiveId" clId="{B16732A6-A7DB-4491-96AF-76A485EAE152}" dt="2023-05-28T12:33:20.603" v="166" actId="478"/>
          <ac:grpSpMkLst>
            <pc:docMk/>
            <pc:sldMk cId="2070301143" sldId="268"/>
            <ac:grpSpMk id="16" creationId="{00000000-0000-0000-0000-000000000000}"/>
          </ac:grpSpMkLst>
        </pc:grpChg>
        <pc:grpChg chg="del">
          <ac:chgData name="Z LP" userId="9d5c3e3fb88d54d8" providerId="LiveId" clId="{B16732A6-A7DB-4491-96AF-76A485EAE152}" dt="2023-05-28T12:33:15.232" v="164" actId="478"/>
          <ac:grpSpMkLst>
            <pc:docMk/>
            <pc:sldMk cId="2070301143" sldId="268"/>
            <ac:grpSpMk id="23" creationId="{00000000-0000-0000-0000-000000000000}"/>
          </ac:grpSpMkLst>
        </pc:grpChg>
        <pc:graphicFrameChg chg="del">
          <ac:chgData name="Z LP" userId="9d5c3e3fb88d54d8" providerId="LiveId" clId="{B16732A6-A7DB-4491-96AF-76A485EAE152}" dt="2023-05-28T12:33:20.603" v="166" actId="478"/>
          <ac:graphicFrameMkLst>
            <pc:docMk/>
            <pc:sldMk cId="2070301143" sldId="268"/>
            <ac:graphicFrameMk id="3" creationId="{00000000-0000-0000-0000-000000000000}"/>
          </ac:graphicFrameMkLst>
        </pc:graphicFrameChg>
        <pc:picChg chg="mod">
          <ac:chgData name="Z LP" userId="9d5c3e3fb88d54d8" providerId="LiveId" clId="{B16732A6-A7DB-4491-96AF-76A485EAE152}" dt="2023-05-28T12:33:31.462" v="172" actId="1076"/>
          <ac:picMkLst>
            <pc:docMk/>
            <pc:sldMk cId="2070301143" sldId="268"/>
            <ac:picMk id="33" creationId="{4347F789-6F8D-8DD4-4FD1-C1A1226C6E1F}"/>
          </ac:picMkLst>
        </pc:picChg>
      </pc:sldChg>
      <pc:sldChg chg="addSp delSp modSp add mod ord">
        <pc:chgData name="Z LP" userId="9d5c3e3fb88d54d8" providerId="LiveId" clId="{B16732A6-A7DB-4491-96AF-76A485EAE152}" dt="2023-06-01T15:12:01.613" v="708" actId="1076"/>
        <pc:sldMkLst>
          <pc:docMk/>
          <pc:sldMk cId="0" sldId="269"/>
        </pc:sldMkLst>
        <pc:spChg chg="mod">
          <ac:chgData name="Z LP" userId="9d5c3e3fb88d54d8" providerId="LiveId" clId="{B16732A6-A7DB-4491-96AF-76A485EAE152}" dt="2023-06-01T15:05:26.132" v="660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6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9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0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1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2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3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4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5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6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7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8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19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20" creationId="{00000000-0000-0000-0000-000000000000}"/>
          </ac:spMkLst>
        </pc:spChg>
        <pc:spChg chg="mod">
          <ac:chgData name="Z LP" userId="9d5c3e3fb88d54d8" providerId="LiveId" clId="{B16732A6-A7DB-4491-96AF-76A485EAE152}" dt="2023-06-01T15:11:45.479" v="705" actId="1076"/>
          <ac:spMkLst>
            <pc:docMk/>
            <pc:sldMk cId="0" sldId="269"/>
            <ac:spMk id="21" creationId="{00000000-0000-0000-0000-000000000000}"/>
          </ac:spMkLst>
        </pc:spChg>
        <pc:spChg chg="add del mod">
          <ac:chgData name="Z LP" userId="9d5c3e3fb88d54d8" providerId="LiveId" clId="{B16732A6-A7DB-4491-96AF-76A485EAE152}" dt="2023-06-01T15:11:10.270" v="699"/>
          <ac:spMkLst>
            <pc:docMk/>
            <pc:sldMk cId="0" sldId="269"/>
            <ac:spMk id="23" creationId="{1CF21DD8-9FBF-B6B3-D8D8-E3C2AEB0A3DF}"/>
          </ac:spMkLst>
        </pc:spChg>
        <pc:spChg chg="add del mod">
          <ac:chgData name="Z LP" userId="9d5c3e3fb88d54d8" providerId="LiveId" clId="{B16732A6-A7DB-4491-96AF-76A485EAE152}" dt="2023-06-01T15:11:10.270" v="699"/>
          <ac:spMkLst>
            <pc:docMk/>
            <pc:sldMk cId="0" sldId="269"/>
            <ac:spMk id="24" creationId="{836D0354-235E-AAE7-B4A1-993081FEC5CA}"/>
          </ac:spMkLst>
        </pc:spChg>
        <pc:spChg chg="add mod">
          <ac:chgData name="Z LP" userId="9d5c3e3fb88d54d8" providerId="LiveId" clId="{B16732A6-A7DB-4491-96AF-76A485EAE152}" dt="2023-06-01T15:11:38.679" v="704" actId="1076"/>
          <ac:spMkLst>
            <pc:docMk/>
            <pc:sldMk cId="0" sldId="269"/>
            <ac:spMk id="25" creationId="{BB060472-4272-BD80-D126-C011CF402A43}"/>
          </ac:spMkLst>
        </pc:spChg>
        <pc:spChg chg="add mod">
          <ac:chgData name="Z LP" userId="9d5c3e3fb88d54d8" providerId="LiveId" clId="{B16732A6-A7DB-4491-96AF-76A485EAE152}" dt="2023-06-01T15:11:38.679" v="704" actId="1076"/>
          <ac:spMkLst>
            <pc:docMk/>
            <pc:sldMk cId="0" sldId="269"/>
            <ac:spMk id="26" creationId="{DD09C8D1-A53F-DD56-9BA9-B001DFCBB17A}"/>
          </ac:spMkLst>
        </pc:spChg>
        <pc:spChg chg="add mod">
          <ac:chgData name="Z LP" userId="9d5c3e3fb88d54d8" providerId="LiveId" clId="{B16732A6-A7DB-4491-96AF-76A485EAE152}" dt="2023-06-01T15:12:01.613" v="708" actId="1076"/>
          <ac:spMkLst>
            <pc:docMk/>
            <pc:sldMk cId="0" sldId="269"/>
            <ac:spMk id="27" creationId="{2B7DEE7C-D369-BB47-EE54-ACCE62F9DF6E}"/>
          </ac:spMkLst>
        </pc:spChg>
        <pc:graphicFrameChg chg="mod">
          <ac:chgData name="Z LP" userId="9d5c3e3fb88d54d8" providerId="LiveId" clId="{B16732A6-A7DB-4491-96AF-76A485EAE152}" dt="2023-06-01T15:11:45.479" v="705" actId="1076"/>
          <ac:graphicFrameMkLst>
            <pc:docMk/>
            <pc:sldMk cId="0" sldId="269"/>
            <ac:graphicFrameMk id="3" creationId="{00000000-0000-0000-0000-000000000000}"/>
          </ac:graphicFrameMkLst>
        </pc:graphicFrameChg>
      </pc:sldChg>
      <pc:sldMasterChg chg="addSp delSp modSp mod">
        <pc:chgData name="Z LP" userId="9d5c3e3fb88d54d8" providerId="LiveId" clId="{B16732A6-A7DB-4491-96AF-76A485EAE152}" dt="2023-05-28T05:19:08.186" v="16" actId="478"/>
        <pc:sldMasterMkLst>
          <pc:docMk/>
          <pc:sldMasterMk cId="0" sldId="2147483648"/>
        </pc:sldMasterMkLst>
        <pc:spChg chg="mod">
          <ac:chgData name="Z LP" userId="9d5c3e3fb88d54d8" providerId="LiveId" clId="{B16732A6-A7DB-4491-96AF-76A485EAE152}" dt="2023-05-28T05:19:07.710" v="15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Z LP" userId="9d5c3e3fb88d54d8" providerId="LiveId" clId="{B16732A6-A7DB-4491-96AF-76A485EAE152}" dt="2023-05-28T05:19:08.186" v="16" actId="478"/>
          <ac:spMkLst>
            <pc:docMk/>
            <pc:sldMasterMk cId="0" sldId="2147483648"/>
            <ac:spMk id="17" creationId="{00000000-0000-0000-0000-000000000000}"/>
          </ac:spMkLst>
        </pc:spChg>
        <pc:spChg chg="add del">
          <ac:chgData name="Z LP" userId="9d5c3e3fb88d54d8" providerId="LiveId" clId="{B16732A6-A7DB-4491-96AF-76A485EAE152}" dt="2023-05-28T05:18:46.661" v="8" actId="478"/>
          <ac:spMkLst>
            <pc:docMk/>
            <pc:sldMasterMk cId="0" sldId="2147483648"/>
            <ac:spMk id="25" creationId="{00000000-0000-0000-0000-000000000000}"/>
          </ac:spMkLst>
        </pc:spChg>
        <pc:picChg chg="del">
          <ac:chgData name="Z LP" userId="9d5c3e3fb88d54d8" providerId="LiveId" clId="{B16732A6-A7DB-4491-96AF-76A485EAE152}" dt="2023-05-28T05:19:02.016" v="9" actId="478"/>
          <ac:picMkLst>
            <pc:docMk/>
            <pc:sldMasterMk cId="0" sldId="2147483648"/>
            <ac:picMk id="16" creationId="{00000000-0000-0000-0000-000000000000}"/>
          </ac:picMkLst>
        </pc:picChg>
        <pc:picChg chg="del">
          <ac:chgData name="Z LP" userId="9d5c3e3fb88d54d8" providerId="LiveId" clId="{B16732A6-A7DB-4491-96AF-76A485EAE152}" dt="2023-05-28T05:19:03.749" v="10" actId="478"/>
          <ac:picMkLst>
            <pc:docMk/>
            <pc:sldMasterMk cId="0" sldId="2147483648"/>
            <ac:picMk id="18" creationId="{00000000-0000-0000-0000-000000000000}"/>
          </ac:picMkLst>
        </pc:picChg>
        <pc:picChg chg="del">
          <ac:chgData name="Z LP" userId="9d5c3e3fb88d54d8" providerId="LiveId" clId="{B16732A6-A7DB-4491-96AF-76A485EAE152}" dt="2023-05-28T05:19:03.749" v="10" actId="478"/>
          <ac:picMkLst>
            <pc:docMk/>
            <pc:sldMasterMk cId="0" sldId="2147483648"/>
            <ac:picMk id="19" creationId="{00000000-0000-0000-0000-000000000000}"/>
          </ac:picMkLst>
        </pc:picChg>
        <pc:picChg chg="del">
          <ac:chgData name="Z LP" userId="9d5c3e3fb88d54d8" providerId="LiveId" clId="{B16732A6-A7DB-4491-96AF-76A485EAE152}" dt="2023-05-28T05:19:03.749" v="10" actId="478"/>
          <ac:picMkLst>
            <pc:docMk/>
            <pc:sldMasterMk cId="0" sldId="2147483648"/>
            <ac:picMk id="20" creationId="{00000000-0000-0000-0000-000000000000}"/>
          </ac:picMkLst>
        </pc:picChg>
        <pc:picChg chg="del">
          <ac:chgData name="Z LP" userId="9d5c3e3fb88d54d8" providerId="LiveId" clId="{B16732A6-A7DB-4491-96AF-76A485EAE152}" dt="2023-05-28T05:19:03.749" v="10" actId="478"/>
          <ac:picMkLst>
            <pc:docMk/>
            <pc:sldMasterMk cId="0" sldId="2147483648"/>
            <ac:picMk id="21" creationId="{00000000-0000-0000-0000-000000000000}"/>
          </ac:picMkLst>
        </pc:picChg>
        <pc:picChg chg="add del">
          <ac:chgData name="Z LP" userId="9d5c3e3fb88d54d8" providerId="LiveId" clId="{B16732A6-A7DB-4491-96AF-76A485EAE152}" dt="2023-05-28T05:18:46.661" v="8" actId="478"/>
          <ac:picMkLst>
            <pc:docMk/>
            <pc:sldMasterMk cId="0" sldId="2147483648"/>
            <ac:picMk id="22" creationId="{00000000-0000-0000-0000-000000000000}"/>
          </ac:picMkLst>
        </pc:picChg>
        <pc:picChg chg="add del">
          <ac:chgData name="Z LP" userId="9d5c3e3fb88d54d8" providerId="LiveId" clId="{B16732A6-A7DB-4491-96AF-76A485EAE152}" dt="2023-05-28T05:18:46.661" v="8" actId="478"/>
          <ac:picMkLst>
            <pc:docMk/>
            <pc:sldMasterMk cId="0" sldId="2147483648"/>
            <ac:picMk id="23" creationId="{00000000-0000-0000-0000-000000000000}"/>
          </ac:picMkLst>
        </pc:picChg>
        <pc:picChg chg="add del">
          <ac:chgData name="Z LP" userId="9d5c3e3fb88d54d8" providerId="LiveId" clId="{B16732A6-A7DB-4491-96AF-76A485EAE152}" dt="2023-05-28T05:18:46.661" v="8" actId="478"/>
          <ac:picMkLst>
            <pc:docMk/>
            <pc:sldMasterMk cId="0" sldId="2147483648"/>
            <ac:picMk id="24" creationId="{00000000-0000-0000-0000-000000000000}"/>
          </ac:picMkLst>
        </pc:picChg>
        <pc:picChg chg="del">
          <ac:chgData name="Z LP" userId="9d5c3e3fb88d54d8" providerId="LiveId" clId="{B16732A6-A7DB-4491-96AF-76A485EAE152}" dt="2023-05-28T05:18:46.661" v="8" actId="478"/>
          <ac:picMkLst>
            <pc:docMk/>
            <pc:sldMasterMk cId="0" sldId="2147483648"/>
            <ac:picMk id="26" creationId="{00000000-0000-0000-0000-000000000000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CCFA1-C742-40E8-8675-0F20A2E3A827}" type="datetimeFigureOut">
              <a:rPr lang="zh-CN" altLang="en-US" smtClean="0"/>
              <a:t>2024-06-16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2BB6B-8C4C-4FF8-A126-5848F7310A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前：如何使用静态</a:t>
            </a:r>
            <a:r>
              <a:rPr lang="en-US" altLang="zh-CN" dirty="0"/>
              <a:t>CMOS</a:t>
            </a:r>
            <a:r>
              <a:rPr lang="zh-CN" altLang="en-US" dirty="0"/>
              <a:t>实现一个全加器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966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一般加法器都是多位的，如</a:t>
            </a:r>
            <a:r>
              <a:rPr lang="en-US" altLang="zh-CN" dirty="0"/>
              <a:t>32</a:t>
            </a:r>
            <a:r>
              <a:rPr lang="zh-CN" altLang="en-US" dirty="0"/>
              <a:t>位。</a:t>
            </a:r>
            <a:r>
              <a:rPr lang="en-US" altLang="zh-CN" dirty="0"/>
              <a:t>64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一般从版图的角度讲可能需要输入一致</a:t>
            </a:r>
            <a:endParaRPr lang="en-US" altLang="zh-CN" dirty="0"/>
          </a:p>
          <a:p>
            <a:r>
              <a:rPr lang="zh-CN" altLang="en-US" dirty="0"/>
              <a:t>一般</a:t>
            </a:r>
            <a:r>
              <a:rPr lang="en-US" altLang="zh-CN" dirty="0"/>
              <a:t>Sum</a:t>
            </a:r>
            <a:r>
              <a:rPr lang="zh-CN" altLang="en-US" dirty="0"/>
              <a:t>不在</a:t>
            </a:r>
            <a:r>
              <a:rPr lang="en-US" altLang="zh-CN" dirty="0"/>
              <a:t>Critical Path</a:t>
            </a:r>
            <a:r>
              <a:rPr lang="zh-CN" altLang="en-US" dirty="0"/>
              <a:t>上，通过输入电容影响时延。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42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个晶体管是因为将其中的一个输出作为输入，一般不会这么做。</a:t>
            </a:r>
            <a:endParaRPr lang="en-US" altLang="zh-CN" dirty="0"/>
          </a:p>
          <a:p>
            <a:r>
              <a:rPr lang="zh-CN" altLang="en-US" dirty="0"/>
              <a:t>要使得</a:t>
            </a:r>
            <a:r>
              <a:rPr lang="en-US" altLang="zh-CN" dirty="0"/>
              <a:t>output</a:t>
            </a:r>
            <a:r>
              <a:rPr lang="zh-CN" altLang="en-US" dirty="0"/>
              <a:t>和</a:t>
            </a:r>
            <a:r>
              <a:rPr lang="en-US" altLang="zh-CN" dirty="0"/>
              <a:t>input</a:t>
            </a:r>
            <a:r>
              <a:rPr lang="zh-CN" altLang="en-US" dirty="0"/>
              <a:t>完全分开，可以使用</a:t>
            </a:r>
            <a:r>
              <a:rPr lang="en-US" altLang="zh-CN" dirty="0"/>
              <a:t>PTL</a:t>
            </a:r>
            <a:r>
              <a:rPr lang="zh-CN" altLang="en-US" dirty="0"/>
              <a:t>方法实现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7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这些含义的划分对于多位的加法器意义重大。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3BD0-58AF-4DB7-9D9F-62084EE5CE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5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0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之前的设计需要很多晶体管，因为异或太多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3BD0-58AF-4DB7-9D9F-62084EE5CE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0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因为在这里引入了</a:t>
            </a:r>
            <a:r>
              <a:rPr lang="en-US" altLang="zh-CN" dirty="0"/>
              <a:t>C</a:t>
            </a:r>
            <a:r>
              <a:rPr lang="zh-CN" altLang="en-US" dirty="0"/>
              <a:t>，进行了优化，电路看着不对称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9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方便美观，使其对称，有助于版图设计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6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方便美观，使其对称，有助于版图设计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5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如何消除电路中的反相器。</a:t>
            </a:r>
            <a:endParaRPr lang="en-US" altLang="zh-CN" dirty="0"/>
          </a:p>
          <a:p>
            <a:r>
              <a:rPr lang="zh-CN" altLang="en-US" dirty="0"/>
              <a:t>讨论性能时是指关键路径上的</a:t>
            </a:r>
            <a:r>
              <a:rPr lang="en-US" altLang="zh-CN" dirty="0"/>
              <a:t>delay</a:t>
            </a:r>
            <a:r>
              <a:rPr lang="zh-CN" altLang="en-US" dirty="0"/>
              <a:t>，这种做法将反相器移动到非</a:t>
            </a:r>
            <a:r>
              <a:rPr lang="en-US" altLang="zh-CN" dirty="0"/>
              <a:t>CP</a:t>
            </a:r>
            <a:r>
              <a:rPr lang="zh-CN" altLang="en-US" dirty="0"/>
              <a:t>上。</a:t>
            </a:r>
            <a:r>
              <a:rPr lang="en-US" altLang="zh-CN" dirty="0"/>
              <a:t>(C0</a:t>
            </a:r>
            <a:r>
              <a:rPr lang="zh-CN" altLang="en-US" dirty="0"/>
              <a:t>到</a:t>
            </a:r>
            <a:r>
              <a:rPr lang="en-US" altLang="zh-CN" dirty="0"/>
              <a:t>A10,A20)</a:t>
            </a:r>
          </a:p>
          <a:p>
            <a:r>
              <a:rPr lang="en-US" altLang="zh-CN" dirty="0"/>
              <a:t>0,2,4..</a:t>
            </a:r>
            <a:r>
              <a:rPr lang="zh-CN" altLang="en-US" dirty="0"/>
              <a:t>上的输出是</a:t>
            </a:r>
            <a:r>
              <a:rPr lang="en-US" altLang="zh-CN" dirty="0"/>
              <a:t>inv</a:t>
            </a:r>
            <a:r>
              <a:rPr lang="zh-CN" altLang="en-US" dirty="0"/>
              <a:t>的，</a:t>
            </a:r>
            <a:r>
              <a:rPr lang="en-US" altLang="zh-CN" dirty="0"/>
              <a:t>1,3,5</a:t>
            </a:r>
            <a:r>
              <a:rPr lang="zh-CN" altLang="en-US" dirty="0"/>
              <a:t>等输入为正的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2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版图是对称的</a:t>
            </a:r>
            <a:endParaRPr lang="en-US" altLang="zh-CN" dirty="0"/>
          </a:p>
          <a:p>
            <a:r>
              <a:rPr lang="zh-CN" altLang="en-US" dirty="0"/>
              <a:t>使用静态</a:t>
            </a:r>
            <a:r>
              <a:rPr lang="en-US" altLang="zh-CN" dirty="0"/>
              <a:t>CMOS</a:t>
            </a:r>
            <a:r>
              <a:rPr lang="zh-CN" altLang="en-US" dirty="0"/>
              <a:t>方法应该不会有比此更少的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2BB6B-8C4C-4FF8-A126-5848F7310A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E8C8-6DEE-493D-9FFE-84B0849B1B82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1">
                <a:solidFill>
                  <a:srgbClr val="004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B761-3440-4DD4-992A-8F5BA933FF49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7A7D-B457-4E31-B03F-1F6BF6CE283D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E9848-F396-4A6B-9711-9E4389620087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3DC1-7AA4-444C-9AF9-F583D066A801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2727" y="1591342"/>
            <a:ext cx="7146544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5364" y="2498089"/>
            <a:ext cx="6040120" cy="2567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1">
                <a:solidFill>
                  <a:srgbClr val="004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B0AF-0349-4BFE-A9B0-7E1F4DB8DD22}" type="datetime1">
              <a:rPr lang="en-US" altLang="zh-CN" smtClean="0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2728" y="2514600"/>
            <a:ext cx="7146544" cy="164718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Lecture</a:t>
            </a:r>
            <a:r>
              <a:rPr spc="10" dirty="0"/>
              <a:t> </a:t>
            </a:r>
            <a:r>
              <a:rPr spc="-5" dirty="0"/>
              <a:t>8:</a:t>
            </a:r>
            <a:r>
              <a:rPr spc="-175" dirty="0"/>
              <a:t> </a:t>
            </a:r>
            <a:r>
              <a:rPr spc="-5" dirty="0">
                <a:solidFill>
                  <a:srgbClr val="00AF50"/>
                </a:solidFill>
              </a:rPr>
              <a:t>Adders</a:t>
            </a: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>
                <a:solidFill>
                  <a:srgbClr val="00AF50"/>
                </a:solidFill>
              </a:rPr>
              <a:t>Circuit</a:t>
            </a:r>
            <a:r>
              <a:rPr spc="-4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Implementation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D37F0C-709A-B4C5-E154-599FA93FE7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62" y="167387"/>
            <a:ext cx="6663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Logical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Efforts </a:t>
            </a:r>
            <a:r>
              <a:rPr sz="3600" dirty="0">
                <a:solidFill>
                  <a:schemeClr val="tx1"/>
                </a:solidFill>
              </a:rPr>
              <a:t>of </a:t>
            </a:r>
            <a:r>
              <a:rPr sz="3600" spc="-5" dirty="0">
                <a:solidFill>
                  <a:schemeClr val="tx1"/>
                </a:solidFill>
              </a:rPr>
              <a:t>Mirror</a:t>
            </a:r>
            <a:r>
              <a:rPr sz="3600" spc="-14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15509" y="892366"/>
            <a:ext cx="5694680" cy="5720080"/>
            <a:chOff x="3680459" y="892302"/>
            <a:chExt cx="5694680" cy="5720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459" y="892302"/>
              <a:ext cx="5635506" cy="28262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46016" y="3693033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4724400" y="0"/>
                  </a:moveTo>
                  <a:lnTo>
                    <a:pt x="0" y="0"/>
                  </a:lnTo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0134" y="3976715"/>
              <a:ext cx="5414506" cy="26351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36110" y="3686937"/>
              <a:ext cx="5039360" cy="2536825"/>
            </a:xfrm>
            <a:custGeom>
              <a:avLst/>
              <a:gdLst/>
              <a:ahLst/>
              <a:cxnLst/>
              <a:rect l="l" t="t" r="r" b="b"/>
              <a:pathLst>
                <a:path w="5039359" h="2536825">
                  <a:moveTo>
                    <a:pt x="9525" y="1545971"/>
                  </a:moveTo>
                  <a:lnTo>
                    <a:pt x="0" y="6095"/>
                  </a:lnTo>
                </a:path>
                <a:path w="5039359" h="2536825">
                  <a:moveTo>
                    <a:pt x="390525" y="1546098"/>
                  </a:moveTo>
                  <a:lnTo>
                    <a:pt x="0" y="1546098"/>
                  </a:lnTo>
                </a:path>
                <a:path w="5039359" h="2536825">
                  <a:moveTo>
                    <a:pt x="4048506" y="2536825"/>
                  </a:moveTo>
                  <a:lnTo>
                    <a:pt x="4048506" y="19050"/>
                  </a:lnTo>
                </a:path>
                <a:path w="5039359" h="2536825">
                  <a:moveTo>
                    <a:pt x="4200906" y="2517648"/>
                  </a:moveTo>
                  <a:lnTo>
                    <a:pt x="4048506" y="2517648"/>
                  </a:lnTo>
                </a:path>
                <a:path w="5039359" h="2536825">
                  <a:moveTo>
                    <a:pt x="4724399" y="1762125"/>
                  </a:moveTo>
                  <a:lnTo>
                    <a:pt x="4724399" y="0"/>
                  </a:lnTo>
                </a:path>
                <a:path w="5039359" h="2536825">
                  <a:moveTo>
                    <a:pt x="4962906" y="1287018"/>
                  </a:moveTo>
                  <a:lnTo>
                    <a:pt x="4734306" y="1287018"/>
                  </a:lnTo>
                </a:path>
                <a:path w="5039359" h="2536825">
                  <a:moveTo>
                    <a:pt x="5039106" y="1761744"/>
                  </a:moveTo>
                  <a:lnTo>
                    <a:pt x="4734306" y="1761744"/>
                  </a:lnTo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6313" y="1913763"/>
              <a:ext cx="775335" cy="906144"/>
            </a:xfrm>
            <a:custGeom>
              <a:avLst/>
              <a:gdLst/>
              <a:ahLst/>
              <a:cxnLst/>
              <a:rect l="l" t="t" r="r" b="b"/>
              <a:pathLst>
                <a:path w="775334" h="906144">
                  <a:moveTo>
                    <a:pt x="774953" y="0"/>
                  </a:moveTo>
                  <a:lnTo>
                    <a:pt x="0" y="0"/>
                  </a:lnTo>
                  <a:lnTo>
                    <a:pt x="0" y="906018"/>
                  </a:lnTo>
                  <a:lnTo>
                    <a:pt x="774953" y="906018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76313" y="1913763"/>
              <a:ext cx="775335" cy="906144"/>
            </a:xfrm>
            <a:custGeom>
              <a:avLst/>
              <a:gdLst/>
              <a:ahLst/>
              <a:cxnLst/>
              <a:rect l="l" t="t" r="r" b="b"/>
              <a:pathLst>
                <a:path w="775334" h="906144">
                  <a:moveTo>
                    <a:pt x="0" y="906018"/>
                  </a:moveTo>
                  <a:lnTo>
                    <a:pt x="774953" y="906018"/>
                  </a:lnTo>
                  <a:lnTo>
                    <a:pt x="774953" y="0"/>
                  </a:lnTo>
                  <a:lnTo>
                    <a:pt x="0" y="0"/>
                  </a:lnTo>
                  <a:lnTo>
                    <a:pt x="0" y="906018"/>
                  </a:lnTo>
                  <a:close/>
                </a:path>
              </a:pathLst>
            </a:custGeom>
            <a:ln w="1295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7664" y="4780406"/>
              <a:ext cx="775335" cy="905510"/>
            </a:xfrm>
            <a:custGeom>
              <a:avLst/>
              <a:gdLst/>
              <a:ahLst/>
              <a:cxnLst/>
              <a:rect l="l" t="t" r="r" b="b"/>
              <a:pathLst>
                <a:path w="775335" h="905510">
                  <a:moveTo>
                    <a:pt x="774953" y="0"/>
                  </a:moveTo>
                  <a:lnTo>
                    <a:pt x="0" y="0"/>
                  </a:lnTo>
                  <a:lnTo>
                    <a:pt x="0" y="905256"/>
                  </a:lnTo>
                  <a:lnTo>
                    <a:pt x="774953" y="905256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92D05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7664" y="4780406"/>
              <a:ext cx="775335" cy="905510"/>
            </a:xfrm>
            <a:custGeom>
              <a:avLst/>
              <a:gdLst/>
              <a:ahLst/>
              <a:cxnLst/>
              <a:rect l="l" t="t" r="r" b="b"/>
              <a:pathLst>
                <a:path w="775335" h="905510">
                  <a:moveTo>
                    <a:pt x="0" y="905256"/>
                  </a:moveTo>
                  <a:lnTo>
                    <a:pt x="774953" y="905256"/>
                  </a:lnTo>
                  <a:lnTo>
                    <a:pt x="774953" y="0"/>
                  </a:lnTo>
                  <a:lnTo>
                    <a:pt x="0" y="0"/>
                  </a:lnTo>
                  <a:lnTo>
                    <a:pt x="0" y="905256"/>
                  </a:lnTo>
                  <a:close/>
                </a:path>
              </a:pathLst>
            </a:custGeom>
            <a:ln w="12954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9158" y="4074033"/>
              <a:ext cx="775335" cy="2217420"/>
            </a:xfrm>
            <a:custGeom>
              <a:avLst/>
              <a:gdLst/>
              <a:ahLst/>
              <a:cxnLst/>
              <a:rect l="l" t="t" r="r" b="b"/>
              <a:pathLst>
                <a:path w="775334" h="2217420">
                  <a:moveTo>
                    <a:pt x="774953" y="0"/>
                  </a:moveTo>
                  <a:lnTo>
                    <a:pt x="0" y="0"/>
                  </a:lnTo>
                  <a:lnTo>
                    <a:pt x="0" y="2217419"/>
                  </a:lnTo>
                  <a:lnTo>
                    <a:pt x="774953" y="2217419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006FC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9158" y="4074033"/>
              <a:ext cx="775335" cy="2217420"/>
            </a:xfrm>
            <a:custGeom>
              <a:avLst/>
              <a:gdLst/>
              <a:ahLst/>
              <a:cxnLst/>
              <a:rect l="l" t="t" r="r" b="b"/>
              <a:pathLst>
                <a:path w="775334" h="2217420">
                  <a:moveTo>
                    <a:pt x="0" y="2217419"/>
                  </a:moveTo>
                  <a:lnTo>
                    <a:pt x="774953" y="2217419"/>
                  </a:lnTo>
                  <a:lnTo>
                    <a:pt x="774953" y="0"/>
                  </a:lnTo>
                  <a:lnTo>
                    <a:pt x="0" y="0"/>
                  </a:lnTo>
                  <a:lnTo>
                    <a:pt x="0" y="2217419"/>
                  </a:lnTo>
                  <a:close/>
                </a:path>
              </a:pathLst>
            </a:custGeom>
            <a:ln w="1295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87358" y="4702683"/>
              <a:ext cx="775335" cy="906780"/>
            </a:xfrm>
            <a:custGeom>
              <a:avLst/>
              <a:gdLst/>
              <a:ahLst/>
              <a:cxnLst/>
              <a:rect l="l" t="t" r="r" b="b"/>
              <a:pathLst>
                <a:path w="775334" h="906779">
                  <a:moveTo>
                    <a:pt x="774953" y="0"/>
                  </a:moveTo>
                  <a:lnTo>
                    <a:pt x="0" y="0"/>
                  </a:lnTo>
                  <a:lnTo>
                    <a:pt x="0" y="906780"/>
                  </a:lnTo>
                  <a:lnTo>
                    <a:pt x="774953" y="906780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006FC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87358" y="4702683"/>
              <a:ext cx="775335" cy="906780"/>
            </a:xfrm>
            <a:custGeom>
              <a:avLst/>
              <a:gdLst/>
              <a:ahLst/>
              <a:cxnLst/>
              <a:rect l="l" t="t" r="r" b="b"/>
              <a:pathLst>
                <a:path w="775334" h="906779">
                  <a:moveTo>
                    <a:pt x="0" y="906780"/>
                  </a:moveTo>
                  <a:lnTo>
                    <a:pt x="774953" y="906780"/>
                  </a:lnTo>
                  <a:lnTo>
                    <a:pt x="774953" y="0"/>
                  </a:lnTo>
                  <a:lnTo>
                    <a:pt x="0" y="0"/>
                  </a:lnTo>
                  <a:lnTo>
                    <a:pt x="0" y="906780"/>
                  </a:lnTo>
                  <a:close/>
                </a:path>
              </a:pathLst>
            </a:custGeom>
            <a:ln w="1295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27652" y="121894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9040" y="121894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1220" y="1929637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1220" y="242036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4576" y="312089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9040" y="312089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01867" y="1190752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0344" y="1768093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06947" y="2574543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0344" y="312089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35040" y="2019553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004099"/>
                </a:solidFill>
                <a:latin typeface="Arial"/>
                <a:cs typeface="Arial"/>
              </a:rPr>
              <a:t>o,0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0466" y="1492847"/>
            <a:ext cx="2872740" cy="1998980"/>
            <a:chOff x="680466" y="1492847"/>
            <a:chExt cx="2872740" cy="199898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466" y="1492847"/>
              <a:ext cx="2872736" cy="19986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958" y="2492501"/>
              <a:ext cx="806195" cy="94716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39977" y="3515105"/>
            <a:ext cx="2760980" cy="176843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65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baseline="-20833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lang="en-US" sz="1800" b="1" baseline="-20833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7995">
              <a:spcBef>
                <a:spcPts val="650"/>
              </a:spcBef>
            </a:pPr>
            <a:r>
              <a:rPr lang="en-US" altLang="zh-CN" sz="4000" b="1" i="1" spc="-7" baseline="13888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lang="en-US" altLang="zh-CN" sz="1800" b="1" spc="-5" dirty="0">
                <a:solidFill>
                  <a:srgbClr val="004099"/>
                </a:solidFill>
                <a:latin typeface="Arial"/>
                <a:cs typeface="Arial"/>
              </a:rPr>
              <a:t>o,0</a:t>
            </a:r>
            <a:r>
              <a:rPr lang="zh-CN" altLang="en-US" sz="1800" b="1" spc="-5" dirty="0">
                <a:solidFill>
                  <a:srgbClr val="004099"/>
                </a:solidFill>
                <a:latin typeface="Arial"/>
                <a:cs typeface="Arial"/>
              </a:rPr>
              <a:t>：</a:t>
            </a:r>
            <a:endParaRPr sz="1800" baseline="-20833" dirty="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555"/>
              </a:spcBef>
              <a:buFont typeface="Wingdings"/>
              <a:buChar char=""/>
              <a:tabLst>
                <a:tab pos="32385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NMOS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PMOS</a:t>
            </a:r>
            <a:endParaRPr sz="1800" dirty="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buFont typeface="Wingdings"/>
              <a:buChar char=""/>
              <a:tabLst>
                <a:tab pos="323850" algn="l"/>
              </a:tabLst>
            </a:pPr>
            <a:r>
              <a:rPr sz="1800" b="1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006600"/>
                </a:solidFill>
                <a:latin typeface="Arial"/>
                <a:cs typeface="Arial"/>
              </a:rPr>
              <a:t>o,1</a:t>
            </a:r>
            <a:r>
              <a:rPr sz="1800" b="1" spc="-5" dirty="0">
                <a:solidFill>
                  <a:srgbClr val="006600"/>
                </a:solidFill>
                <a:latin typeface="Arial"/>
                <a:cs typeface="Arial"/>
              </a:rPr>
              <a:t>:</a:t>
            </a:r>
            <a:r>
              <a:rPr sz="1800" b="1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00"/>
                </a:solid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600"/>
                </a:solidFill>
                <a:latin typeface="Arial"/>
                <a:cs typeface="Arial"/>
              </a:rPr>
              <a:t>NMOS+1</a:t>
            </a:r>
            <a:r>
              <a:rPr sz="1800" b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600"/>
                </a:solidFill>
                <a:latin typeface="Arial"/>
                <a:cs typeface="Arial"/>
              </a:rPr>
              <a:t>PMOS</a:t>
            </a:r>
            <a:endParaRPr sz="1800" dirty="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buFont typeface="Wingdings"/>
              <a:buChar char=""/>
              <a:tabLst>
                <a:tab pos="323850" algn="l"/>
              </a:tabLst>
            </a:pPr>
            <a:r>
              <a:rPr sz="1800" b="1" i="1" spc="-5" dirty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800" b="1" spc="-7" baseline="-20833" dirty="0">
                <a:solidFill>
                  <a:srgbClr val="0000CC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:</a:t>
            </a:r>
            <a:r>
              <a:rPr sz="18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2</a:t>
            </a:r>
            <a:r>
              <a:rPr sz="1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NMOS+2</a:t>
            </a:r>
            <a:r>
              <a:rPr sz="18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PMOS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2242" y="5566914"/>
            <a:ext cx="2441575" cy="646430"/>
          </a:xfrm>
          <a:prstGeom prst="rect">
            <a:avLst/>
          </a:prstGeom>
          <a:solidFill>
            <a:srgbClr val="FFFF00"/>
          </a:solidFill>
          <a:ln w="990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i="1" spc="-5" dirty="0">
                <a:latin typeface="Arial"/>
                <a:cs typeface="Arial"/>
              </a:rPr>
              <a:t>g</a:t>
            </a:r>
            <a:r>
              <a:rPr sz="1800" b="1" spc="-7" baseline="-20833" dirty="0">
                <a:latin typeface="Arial"/>
                <a:cs typeface="Arial"/>
              </a:rPr>
              <a:t>Ci</a:t>
            </a:r>
            <a:r>
              <a:rPr sz="1800" b="1" spc="232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(4+2)/3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i="1" spc="-5" dirty="0">
                <a:latin typeface="Arial"/>
                <a:cs typeface="Arial"/>
              </a:rPr>
              <a:t>p</a:t>
            </a:r>
            <a:r>
              <a:rPr sz="1800" b="1" spc="-7" baseline="-20833" dirty="0">
                <a:latin typeface="Arial"/>
                <a:cs typeface="Arial"/>
              </a:rPr>
              <a:t>Ci</a:t>
            </a:r>
            <a:r>
              <a:rPr sz="1800" b="1" spc="240" baseline="-20833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(4+2+4+2)/3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4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1D819A1-5592-0AF0-7CEE-B5528CF14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2500293"/>
            <a:ext cx="2355971" cy="10986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F94F9D1-EFE5-0437-35A3-6DE6D6B72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251" y="4026984"/>
            <a:ext cx="2336920" cy="1155759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1FF34947-EB98-66C0-7327-22ACBC197F44}"/>
              </a:ext>
            </a:extLst>
          </p:cNvPr>
          <p:cNvSpPr/>
          <p:nvPr/>
        </p:nvSpPr>
        <p:spPr>
          <a:xfrm>
            <a:off x="3886192" y="1019712"/>
            <a:ext cx="2594090" cy="2732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CF93F91-C37F-2C1D-2532-DF29D02E355E}"/>
              </a:ext>
            </a:extLst>
          </p:cNvPr>
          <p:cNvCxnSpPr>
            <a:cxnSpLocks/>
          </p:cNvCxnSpPr>
          <p:nvPr/>
        </p:nvCxnSpPr>
        <p:spPr>
          <a:xfrm>
            <a:off x="8019475" y="4267200"/>
            <a:ext cx="1524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E50B12F6-95AB-03AD-D533-F07363A09E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" y="1325117"/>
            <a:ext cx="5032248" cy="5059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4572" y="286257"/>
            <a:ext cx="506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Sizing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the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Mirror</a:t>
            </a:r>
            <a:r>
              <a:rPr sz="3600" spc="-15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558" y="159130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510" y="159130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125" y="2268982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125" y="267385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558" y="3302508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4433" y="3302508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9716" y="159130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9716" y="2099563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9716" y="2815336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9716" y="3308350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482" y="4140961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4433" y="4140961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5796" y="4818888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5796" y="5223509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2482" y="585266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1357" y="585266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26385" y="4140961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6385" y="4649470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6385" y="5365241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26385" y="5858255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b="1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6102" y="158978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5288" y="158978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4220" y="1589786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55288" y="2267457"/>
            <a:ext cx="15176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7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6102" y="3287014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8496" y="3310127"/>
            <a:ext cx="13906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67682" y="3310127"/>
            <a:ext cx="13906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06647" y="413943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05579" y="413943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4511" y="413943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5579" y="4817364"/>
            <a:ext cx="15240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06647" y="5836920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9041" y="586028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17973" y="5860288"/>
            <a:ext cx="139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99202" y="1494841"/>
            <a:ext cx="150495" cy="10115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75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500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25364" y="2574087"/>
            <a:ext cx="147955" cy="10414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74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76926" y="5123992"/>
            <a:ext cx="147955" cy="10414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745"/>
              </a:spcBef>
            </a:pPr>
            <a:r>
              <a:rPr sz="1600" b="1" dirty="0">
                <a:solidFill>
                  <a:srgbClr val="004099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86373" y="1589024"/>
            <a:ext cx="5826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69900" algn="l"/>
                <a:tab pos="470534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Use minimum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size sum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gates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 reduce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load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on </a:t>
            </a:r>
            <a:r>
              <a:rPr sz="2000" b="1" spc="-30" dirty="0">
                <a:solidFill>
                  <a:srgbClr val="004099"/>
                </a:solidFill>
                <a:latin typeface="Arial"/>
                <a:cs typeface="Arial"/>
              </a:rPr>
              <a:t>carry.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86373" y="2351024"/>
            <a:ext cx="5739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469900" algn="l"/>
                <a:tab pos="470534" algn="l"/>
                <a:tab pos="16129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Since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g	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carry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2,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need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to have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33245">
              <a:lnSpc>
                <a:spcPts val="1385"/>
              </a:lnSpc>
              <a:spcBef>
                <a:spcPts val="130"/>
              </a:spcBef>
            </a:pPr>
            <a:r>
              <a:rPr spc="10" dirty="0"/>
              <a:t>Ci</a:t>
            </a:r>
          </a:p>
          <a:p>
            <a:pPr marL="930910">
              <a:lnSpc>
                <a:spcPts val="2175"/>
              </a:lnSpc>
            </a:pPr>
            <a:r>
              <a:rPr sz="2000" i="0" spc="-5" dirty="0">
                <a:latin typeface="Arial"/>
                <a:cs typeface="Arial"/>
              </a:rPr>
              <a:t>a optimal </a:t>
            </a:r>
            <a:r>
              <a:rPr sz="2000" dirty="0">
                <a:solidFill>
                  <a:srgbClr val="FF0000"/>
                </a:solidFill>
              </a:rPr>
              <a:t>h</a:t>
            </a:r>
            <a:r>
              <a:rPr sz="2000" i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0000"/>
                </a:solidFill>
              </a:rPr>
              <a:t>C</a:t>
            </a:r>
            <a:r>
              <a:rPr sz="1950" i="0" baseline="-21367" dirty="0">
                <a:solidFill>
                  <a:srgbClr val="FF0000"/>
                </a:solidFill>
                <a:latin typeface="Arial"/>
                <a:cs typeface="Arial"/>
              </a:rPr>
              <a:t>load</a:t>
            </a:r>
            <a:r>
              <a:rPr sz="2000" i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0000"/>
                </a:solidFill>
              </a:rPr>
              <a:t>C</a:t>
            </a:r>
            <a:r>
              <a:rPr sz="1950" i="0" baseline="-21367" dirty="0">
                <a:solidFill>
                  <a:srgbClr val="FF0000"/>
                </a:solidFill>
                <a:latin typeface="Arial"/>
                <a:cs typeface="Arial"/>
              </a:rPr>
              <a:t>ci</a:t>
            </a:r>
            <a:r>
              <a:rPr sz="2000" i="0" dirty="0">
                <a:solidFill>
                  <a:srgbClr val="FF0000"/>
                </a:solidFill>
                <a:latin typeface="Arial"/>
                <a:cs typeface="Arial"/>
              </a:rPr>
              <a:t>=2</a:t>
            </a:r>
            <a:r>
              <a:rPr sz="2000" i="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0" spc="-5" dirty="0">
                <a:latin typeface="Arial"/>
                <a:cs typeface="Arial"/>
              </a:rPr>
              <a:t>to get</a:t>
            </a:r>
            <a:r>
              <a:rPr sz="2000" i="0" dirty="0">
                <a:latin typeface="Arial"/>
                <a:cs typeface="Arial"/>
              </a:rPr>
              <a:t> </a:t>
            </a:r>
            <a:r>
              <a:rPr sz="2000" i="0" spc="-5" dirty="0">
                <a:latin typeface="Arial"/>
                <a:cs typeface="Arial"/>
              </a:rPr>
              <a:t>the minimal</a:t>
            </a:r>
            <a:endParaRPr sz="2000" dirty="0">
              <a:latin typeface="Arial"/>
              <a:cs typeface="Arial"/>
            </a:endParaRPr>
          </a:p>
          <a:p>
            <a:pPr marL="930910">
              <a:lnSpc>
                <a:spcPts val="2475"/>
              </a:lnSpc>
            </a:pPr>
            <a:r>
              <a:rPr sz="2000" spc="-5" dirty="0">
                <a:solidFill>
                  <a:srgbClr val="FF0000"/>
                </a:solidFill>
              </a:rPr>
              <a:t>f</a:t>
            </a:r>
            <a:r>
              <a:rPr sz="1950" i="0" spc="-7" baseline="-21367" dirty="0">
                <a:solidFill>
                  <a:srgbClr val="FF0000"/>
                </a:solidFill>
                <a:latin typeface="Arial"/>
                <a:cs typeface="Arial"/>
              </a:rPr>
              <a:t>opt</a:t>
            </a:r>
            <a:r>
              <a:rPr sz="2000" i="0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0000"/>
                </a:solidFill>
              </a:rPr>
              <a:t>g</a:t>
            </a:r>
            <a:r>
              <a:rPr sz="2100" i="1" spc="-5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000" spc="-5" dirty="0">
                <a:solidFill>
                  <a:srgbClr val="FF0000"/>
                </a:solidFill>
              </a:rPr>
              <a:t>h</a:t>
            </a:r>
            <a:r>
              <a:rPr sz="2000" i="0" spc="-5" dirty="0">
                <a:solidFill>
                  <a:srgbClr val="FF0000"/>
                </a:solidFill>
                <a:latin typeface="Arial"/>
                <a:cs typeface="Arial"/>
              </a:rPr>
              <a:t>~4</a:t>
            </a:r>
            <a:endParaRPr sz="2000" dirty="0">
              <a:latin typeface="Arial"/>
              <a:cs typeface="Arial"/>
            </a:endParaRPr>
          </a:p>
          <a:p>
            <a:pPr marL="930910" indent="-457834">
              <a:lnSpc>
                <a:spcPct val="100000"/>
              </a:lnSpc>
              <a:spcBef>
                <a:spcPts val="1175"/>
              </a:spcBef>
              <a:buFont typeface="Wingdings"/>
              <a:buChar char=""/>
              <a:tabLst>
                <a:tab pos="930910" algn="l"/>
                <a:tab pos="931544" algn="l"/>
              </a:tabLst>
            </a:pPr>
            <a:r>
              <a:rPr sz="2000" i="0" spc="-35" dirty="0">
                <a:latin typeface="Arial"/>
                <a:cs typeface="Arial"/>
              </a:rPr>
              <a:t>Total</a:t>
            </a:r>
            <a:r>
              <a:rPr sz="2000" i="0" spc="-5" dirty="0">
                <a:latin typeface="Arial"/>
                <a:cs typeface="Arial"/>
              </a:rPr>
              <a:t> load</a:t>
            </a:r>
            <a:r>
              <a:rPr sz="2000" i="0" dirty="0">
                <a:latin typeface="Arial"/>
                <a:cs typeface="Arial"/>
              </a:rPr>
              <a:t> </a:t>
            </a:r>
            <a:r>
              <a:rPr sz="2000" i="0" spc="-5" dirty="0">
                <a:latin typeface="Arial"/>
                <a:cs typeface="Arial"/>
              </a:rPr>
              <a:t>on carry</a:t>
            </a:r>
            <a:r>
              <a:rPr sz="2000" i="0" spc="-15" dirty="0">
                <a:latin typeface="Arial"/>
                <a:cs typeface="Arial"/>
              </a:rPr>
              <a:t> </a:t>
            </a:r>
            <a:r>
              <a:rPr sz="2000" i="0" spc="-5" dirty="0">
                <a:latin typeface="Arial"/>
                <a:cs typeface="Arial"/>
              </a:rPr>
              <a:t>gate</a:t>
            </a:r>
            <a:r>
              <a:rPr sz="2000" i="0" dirty="0">
                <a:latin typeface="Arial"/>
                <a:cs typeface="Arial"/>
              </a:rPr>
              <a:t> </a:t>
            </a:r>
            <a:r>
              <a:rPr sz="2000" i="0" spc="-5" dirty="0">
                <a:latin typeface="Arial"/>
                <a:cs typeface="Arial"/>
              </a:rPr>
              <a:t>is:</a:t>
            </a:r>
            <a:endParaRPr sz="2000" dirty="0">
              <a:latin typeface="Arial"/>
              <a:cs typeface="Arial"/>
            </a:endParaRPr>
          </a:p>
          <a:p>
            <a:pPr marL="930910">
              <a:lnSpc>
                <a:spcPct val="100000"/>
              </a:lnSpc>
              <a:spcBef>
                <a:spcPts val="5"/>
              </a:spcBef>
            </a:pP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i="0" spc="-7" baseline="-20833" dirty="0">
                <a:solidFill>
                  <a:srgbClr val="FF0000"/>
                </a:solidFill>
                <a:latin typeface="Arial"/>
                <a:cs typeface="Arial"/>
              </a:rPr>
              <a:t>load</a:t>
            </a:r>
            <a:r>
              <a:rPr sz="1800" i="0" spc="254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= C</a:t>
            </a:r>
            <a:r>
              <a:rPr sz="1800" i="0" spc="-7" baseline="-20833" dirty="0">
                <a:solidFill>
                  <a:srgbClr val="FF0000"/>
                </a:solidFill>
                <a:latin typeface="Arial"/>
                <a:cs typeface="Arial"/>
              </a:rPr>
              <a:t>ci</a:t>
            </a:r>
            <a:r>
              <a:rPr sz="1800" i="0" spc="24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(6+6+9)</a:t>
            </a:r>
            <a:r>
              <a:rPr sz="1800" i="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r>
              <a:rPr sz="1800" i="0" dirty="0">
                <a:solidFill>
                  <a:srgbClr val="FF0000"/>
                </a:solidFill>
                <a:latin typeface="Arial"/>
                <a:cs typeface="Arial"/>
              </a:rPr>
              <a:t> + 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endParaRPr sz="1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tabLst>
                <a:tab pos="930910" algn="l"/>
              </a:tabLst>
            </a:pPr>
            <a:r>
              <a:rPr sz="2400" i="0" baseline="-31250" dirty="0">
                <a:latin typeface="Arial"/>
                <a:cs typeface="Arial"/>
              </a:rPr>
              <a:t>6	</a:t>
            </a:r>
            <a:r>
              <a:rPr sz="1800" dirty="0">
                <a:solidFill>
                  <a:srgbClr val="FF0000"/>
                </a:solidFill>
              </a:rPr>
              <a:t>h</a:t>
            </a:r>
            <a:r>
              <a:rPr sz="1800" spc="-10" dirty="0">
                <a:solidFill>
                  <a:srgbClr val="FF0000"/>
                </a:solidFill>
              </a:rPr>
              <a:t> </a:t>
            </a:r>
            <a:r>
              <a:rPr sz="1800" i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i="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i="0" spc="-7" baseline="-20833" dirty="0">
                <a:solidFill>
                  <a:srgbClr val="FF0000"/>
                </a:solidFill>
                <a:latin typeface="Arial"/>
                <a:cs typeface="Arial"/>
              </a:rPr>
              <a:t>load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/C</a:t>
            </a:r>
            <a:r>
              <a:rPr sz="1800" i="0" spc="-7" baseline="-20833" dirty="0">
                <a:solidFill>
                  <a:srgbClr val="FF0000"/>
                </a:solidFill>
                <a:latin typeface="Arial"/>
                <a:cs typeface="Arial"/>
              </a:rPr>
              <a:t>ci</a:t>
            </a:r>
            <a:r>
              <a:rPr sz="1800" i="0" spc="247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 (21+6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r>
              <a:rPr sz="1800" i="0" spc="-5" dirty="0">
                <a:solidFill>
                  <a:srgbClr val="FF0000"/>
                </a:solidFill>
                <a:latin typeface="Arial"/>
                <a:cs typeface="Arial"/>
              </a:rPr>
              <a:t>)/6</a:t>
            </a:r>
            <a:r>
              <a:rPr sz="1800" spc="-5" dirty="0">
                <a:solidFill>
                  <a:srgbClr val="FF0000"/>
                </a:solidFill>
              </a:rPr>
              <a:t>x</a:t>
            </a:r>
            <a:endParaRPr sz="1800" dirty="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230"/>
              </a:spcBef>
              <a:tabLst>
                <a:tab pos="473075" algn="l"/>
                <a:tab pos="930910" algn="l"/>
              </a:tabLst>
            </a:pPr>
            <a:r>
              <a:rPr sz="1600" i="0" dirty="0">
                <a:latin typeface="Arial"/>
                <a:cs typeface="Arial"/>
              </a:rPr>
              <a:t>6	</a:t>
            </a:r>
            <a:r>
              <a:rPr sz="3000" b="0" i="0" spc="-7" baseline="1388" dirty="0">
                <a:latin typeface="Wingdings"/>
                <a:cs typeface="Wingdings"/>
              </a:rPr>
              <a:t></a:t>
            </a:r>
            <a:r>
              <a:rPr sz="3000" b="0" i="0" spc="-7" baseline="1388" dirty="0">
                <a:latin typeface="Times New Roman"/>
                <a:cs typeface="Times New Roman"/>
              </a:rPr>
              <a:t>	</a:t>
            </a:r>
            <a:r>
              <a:rPr sz="3000" i="0" spc="-7" baseline="1388" dirty="0">
                <a:latin typeface="Arial"/>
                <a:cs typeface="Arial"/>
              </a:rPr>
              <a:t>Therefore,</a:t>
            </a:r>
            <a:r>
              <a:rPr sz="3000" i="0" baseline="1388" dirty="0">
                <a:latin typeface="Arial"/>
                <a:cs typeface="Arial"/>
              </a:rPr>
              <a:t> </a:t>
            </a:r>
            <a:r>
              <a:rPr sz="3000" i="0" spc="-7" baseline="1388" dirty="0">
                <a:latin typeface="Arial"/>
                <a:cs typeface="Arial"/>
              </a:rPr>
              <a:t>we need</a:t>
            </a:r>
            <a:r>
              <a:rPr sz="3000" i="0" baseline="1388" dirty="0">
                <a:latin typeface="Arial"/>
                <a:cs typeface="Arial"/>
              </a:rPr>
              <a:t> </a:t>
            </a:r>
            <a:r>
              <a:rPr sz="3000" i="0" spc="-7" baseline="1388" dirty="0">
                <a:latin typeface="Arial"/>
                <a:cs typeface="Arial"/>
              </a:rPr>
              <a:t>to</a:t>
            </a:r>
            <a:r>
              <a:rPr sz="3000" i="0" baseline="1388" dirty="0">
                <a:latin typeface="Arial"/>
                <a:cs typeface="Arial"/>
              </a:rPr>
              <a:t> </a:t>
            </a:r>
            <a:r>
              <a:rPr sz="3000" i="0" spc="-7" baseline="1388" dirty="0">
                <a:solidFill>
                  <a:srgbClr val="FF0000"/>
                </a:solidFill>
                <a:latin typeface="Arial"/>
                <a:cs typeface="Arial"/>
              </a:rPr>
              <a:t>increase</a:t>
            </a:r>
            <a:r>
              <a:rPr sz="3000" i="0" spc="7" baseline="13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i="0" spc="-7" baseline="1388" dirty="0">
                <a:solidFill>
                  <a:srgbClr val="FF0000"/>
                </a:solidFill>
                <a:latin typeface="Arial"/>
                <a:cs typeface="Arial"/>
              </a:rPr>
              <a:t>the size</a:t>
            </a:r>
            <a:r>
              <a:rPr sz="3000" i="0" baseline="13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i="0" spc="-15" baseline="1388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3000" baseline="1388" dirty="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25"/>
              </a:spcBef>
              <a:tabLst>
                <a:tab pos="930910" algn="l"/>
              </a:tabLst>
            </a:pPr>
            <a:r>
              <a:rPr sz="1600" i="0" dirty="0">
                <a:latin typeface="Arial"/>
                <a:cs typeface="Arial"/>
              </a:rPr>
              <a:t>6	</a:t>
            </a:r>
            <a:r>
              <a:rPr sz="3000" i="0" spc="-7" baseline="1388" dirty="0">
                <a:solidFill>
                  <a:srgbClr val="FF0000"/>
                </a:solidFill>
                <a:latin typeface="Arial"/>
                <a:cs typeface="Arial"/>
              </a:rPr>
              <a:t>the carry</a:t>
            </a:r>
            <a:r>
              <a:rPr sz="3000" i="0" spc="-15" baseline="13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i="0" spc="-7" baseline="1388" dirty="0">
                <a:solidFill>
                  <a:srgbClr val="FF0000"/>
                </a:solidFill>
                <a:latin typeface="Arial"/>
                <a:cs typeface="Arial"/>
              </a:rPr>
              <a:t>stage </a:t>
            </a:r>
            <a:r>
              <a:rPr sz="3000" spc="-7" baseline="1388" dirty="0">
                <a:solidFill>
                  <a:srgbClr val="FF0000"/>
                </a:solidFill>
              </a:rPr>
              <a:t>x</a:t>
            </a:r>
            <a:r>
              <a:rPr sz="3000" spc="7" baseline="1388" dirty="0">
                <a:solidFill>
                  <a:srgbClr val="FF0000"/>
                </a:solidFill>
              </a:rPr>
              <a:t> </a:t>
            </a:r>
            <a:r>
              <a:rPr sz="3000" i="0" spc="-7" baseline="1388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000" i="0" spc="-22" baseline="13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i="0" spc="-7" baseline="1388" dirty="0">
                <a:solidFill>
                  <a:srgbClr val="FF0000"/>
                </a:solidFill>
                <a:latin typeface="Arial"/>
                <a:cs typeface="Arial"/>
              </a:rPr>
              <a:t>3.5</a:t>
            </a:r>
            <a:r>
              <a:rPr sz="3000" i="0" spc="-15" baseline="13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i="0" spc="-7" baseline="1388" dirty="0">
                <a:latin typeface="Arial"/>
                <a:cs typeface="Arial"/>
              </a:rPr>
              <a:t>to maintains</a:t>
            </a:r>
            <a:r>
              <a:rPr sz="3000" i="0" baseline="1388" dirty="0">
                <a:latin typeface="Arial"/>
                <a:cs typeface="Arial"/>
              </a:rPr>
              <a:t> </a:t>
            </a:r>
            <a:r>
              <a:rPr sz="3000" spc="-15" baseline="1388" dirty="0"/>
              <a:t>h</a:t>
            </a:r>
            <a:r>
              <a:rPr sz="3000" i="0" spc="-15" baseline="1388" dirty="0">
                <a:latin typeface="Arial"/>
                <a:cs typeface="Arial"/>
              </a:rPr>
              <a:t>~2</a:t>
            </a:r>
            <a:endParaRPr sz="3000" baseline="1388" dirty="0">
              <a:latin typeface="Arial"/>
              <a:cs typeface="Arial"/>
            </a:endParaRPr>
          </a:p>
        </p:txBody>
      </p:sp>
      <p:sp>
        <p:nvSpPr>
          <p:cNvPr id="44" name="灯片编号占位符 43">
            <a:extLst>
              <a:ext uri="{FF2B5EF4-FFF2-40B4-BE49-F238E27FC236}">
                <a16:creationId xmlns:a16="http://schemas.microsoft.com/office/drawing/2014/main" id="{E2019441-31FC-6F65-2F08-DCE9AF1A4F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572" y="191770"/>
            <a:ext cx="4554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TG-Based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Full</a:t>
            </a:r>
            <a:r>
              <a:rPr sz="3600" spc="-16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7792" y="842772"/>
            <a:ext cx="5948933" cy="53629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71113" y="6085713"/>
            <a:ext cx="2136775" cy="370840"/>
          </a:xfrm>
          <a:prstGeom prst="rect">
            <a:avLst/>
          </a:prstGeom>
          <a:ln w="19050">
            <a:solidFill>
              <a:srgbClr val="00409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20</a:t>
            </a:r>
            <a:r>
              <a:rPr sz="18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transistors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0548" y="1808226"/>
            <a:ext cx="6497955" cy="4803775"/>
            <a:chOff x="2860548" y="1808226"/>
            <a:chExt cx="6497955" cy="4803775"/>
          </a:xfrm>
        </p:grpSpPr>
        <p:sp>
          <p:nvSpPr>
            <p:cNvPr id="6" name="object 6"/>
            <p:cNvSpPr/>
            <p:nvPr/>
          </p:nvSpPr>
          <p:spPr>
            <a:xfrm>
              <a:off x="6273926" y="3704463"/>
              <a:ext cx="2538730" cy="2320290"/>
            </a:xfrm>
            <a:custGeom>
              <a:avLst/>
              <a:gdLst/>
              <a:ahLst/>
              <a:cxnLst/>
              <a:rect l="l" t="t" r="r" b="b"/>
              <a:pathLst>
                <a:path w="2538729" h="2320290">
                  <a:moveTo>
                    <a:pt x="2538222" y="0"/>
                  </a:moveTo>
                  <a:lnTo>
                    <a:pt x="0" y="0"/>
                  </a:lnTo>
                  <a:lnTo>
                    <a:pt x="0" y="2320290"/>
                  </a:lnTo>
                  <a:lnTo>
                    <a:pt x="2538222" y="2320290"/>
                  </a:lnTo>
                  <a:lnTo>
                    <a:pt x="2538222" y="0"/>
                  </a:lnTo>
                  <a:close/>
                </a:path>
              </a:pathLst>
            </a:custGeom>
            <a:solidFill>
              <a:srgbClr val="66FF6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3926" y="3704463"/>
              <a:ext cx="2538730" cy="2320290"/>
            </a:xfrm>
            <a:custGeom>
              <a:avLst/>
              <a:gdLst/>
              <a:ahLst/>
              <a:cxnLst/>
              <a:rect l="l" t="t" r="r" b="b"/>
              <a:pathLst>
                <a:path w="2538729" h="2320290">
                  <a:moveTo>
                    <a:pt x="0" y="2320290"/>
                  </a:moveTo>
                  <a:lnTo>
                    <a:pt x="2538222" y="2320290"/>
                  </a:lnTo>
                  <a:lnTo>
                    <a:pt x="2538222" y="0"/>
                  </a:lnTo>
                  <a:lnTo>
                    <a:pt x="0" y="0"/>
                  </a:lnTo>
                  <a:lnTo>
                    <a:pt x="0" y="2320290"/>
                  </a:lnTo>
                  <a:close/>
                </a:path>
              </a:pathLst>
            </a:custGeom>
            <a:ln w="12954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168" y="6027420"/>
              <a:ext cx="3441953" cy="5844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4746" y="4653533"/>
              <a:ext cx="389382" cy="3695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76753" y="2146935"/>
              <a:ext cx="2940050" cy="2095500"/>
            </a:xfrm>
            <a:custGeom>
              <a:avLst/>
              <a:gdLst/>
              <a:ahLst/>
              <a:cxnLst/>
              <a:rect l="l" t="t" r="r" b="b"/>
              <a:pathLst>
                <a:path w="2940050" h="2095500">
                  <a:moveTo>
                    <a:pt x="2939796" y="0"/>
                  </a:moveTo>
                  <a:lnTo>
                    <a:pt x="0" y="0"/>
                  </a:lnTo>
                  <a:lnTo>
                    <a:pt x="0" y="2095500"/>
                  </a:lnTo>
                  <a:lnTo>
                    <a:pt x="2939796" y="2095500"/>
                  </a:lnTo>
                  <a:lnTo>
                    <a:pt x="2939796" y="0"/>
                  </a:lnTo>
                  <a:close/>
                </a:path>
              </a:pathLst>
            </a:custGeom>
            <a:solidFill>
              <a:srgbClr val="218AA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6753" y="2146935"/>
              <a:ext cx="2940050" cy="2095500"/>
            </a:xfrm>
            <a:custGeom>
              <a:avLst/>
              <a:gdLst/>
              <a:ahLst/>
              <a:cxnLst/>
              <a:rect l="l" t="t" r="r" b="b"/>
              <a:pathLst>
                <a:path w="2940050" h="2095500">
                  <a:moveTo>
                    <a:pt x="0" y="2095500"/>
                  </a:moveTo>
                  <a:lnTo>
                    <a:pt x="2939796" y="2095500"/>
                  </a:lnTo>
                  <a:lnTo>
                    <a:pt x="2939796" y="0"/>
                  </a:lnTo>
                  <a:lnTo>
                    <a:pt x="0" y="0"/>
                  </a:lnTo>
                  <a:lnTo>
                    <a:pt x="0" y="2095500"/>
                  </a:lnTo>
                  <a:close/>
                </a:path>
              </a:pathLst>
            </a:custGeom>
            <a:ln w="1295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7878" y="3220212"/>
              <a:ext cx="389382" cy="3695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0548" y="1808226"/>
              <a:ext cx="2674620" cy="369570"/>
            </a:xfrm>
            <a:prstGeom prst="rect">
              <a:avLst/>
            </a:prstGeom>
          </p:spPr>
        </p:pic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9E662F9-9E4C-DC5F-251B-9CB7DD874D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72" y="228600"/>
            <a:ext cx="503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Summary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2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Full</a:t>
            </a:r>
            <a:r>
              <a:rPr sz="3600" spc="-15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4090" y="1837182"/>
            <a:ext cx="7250430" cy="3745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0" marR="159385" indent="-45720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most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critical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signal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carry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information,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so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we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can divide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truth table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full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adder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depending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on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whether </a:t>
            </a: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92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1 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or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 not.</a:t>
            </a:r>
            <a:endParaRPr sz="2000">
              <a:latin typeface="Arial"/>
              <a:cs typeface="Arial"/>
            </a:endParaRPr>
          </a:p>
          <a:p>
            <a:pPr marL="533400" marR="114935" indent="-4572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 meaning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Propagate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(P) and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Generate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(G)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extremely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important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fast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multi-bit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004099"/>
                </a:solidFill>
                <a:latin typeface="Arial"/>
                <a:cs typeface="Arial"/>
              </a:rPr>
              <a:t>FA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circuit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design.</a:t>
            </a:r>
            <a:endParaRPr sz="2000">
              <a:latin typeface="Arial"/>
              <a:cs typeface="Arial"/>
            </a:endParaRPr>
          </a:p>
          <a:p>
            <a:pPr marL="533400" marR="457834" indent="-4572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 NMOS and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PMOS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chains are completely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symmetrical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 mirror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adder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circuit,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yet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logic </a:t>
            </a:r>
            <a:r>
              <a:rPr sz="2000" b="1" spc="-5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function of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each branch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different.</a:t>
            </a:r>
            <a:endParaRPr sz="2000">
              <a:latin typeface="Arial"/>
              <a:cs typeface="Arial"/>
            </a:endParaRPr>
          </a:p>
          <a:p>
            <a:pPr marL="533400" marR="81280" indent="-457200">
              <a:lnSpc>
                <a:spcPct val="100000"/>
              </a:lnSpc>
              <a:spcBef>
                <a:spcPts val="1210"/>
              </a:spcBef>
              <a:buFont typeface="Wingdings"/>
              <a:buChar char=""/>
              <a:tabLst>
                <a:tab pos="532765" algn="l"/>
                <a:tab pos="533400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Only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transistors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(propagate)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carry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chain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have</a:t>
            </a:r>
            <a:r>
              <a:rPr sz="18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be </a:t>
            </a:r>
            <a:r>
              <a:rPr sz="1800" b="1" spc="-484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optimized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18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speed.</a:t>
            </a:r>
            <a:r>
              <a:rPr sz="1800" b="1" spc="-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All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transistor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sum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(except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the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MSB)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can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be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of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minimal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0862" y="1622425"/>
          <a:ext cx="3742690" cy="4211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ts val="2155"/>
                        </a:lnSpc>
                      </a:pPr>
                      <a:r>
                        <a:rPr sz="2000" b="1" spc="-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848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257AE-4B65-EE65-D0D3-A96E8C1023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446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b="1" dirty="0" smtClean="0"/>
              <a:t>希望</a:t>
            </a:r>
            <a:r>
              <a:rPr lang="zh-CN" altLang="en-US" sz="5400" b="1" dirty="0"/>
              <a:t>大家</a:t>
            </a:r>
            <a:r>
              <a:rPr lang="zh-CN" altLang="en-US" sz="5400" b="1" dirty="0" smtClean="0"/>
              <a:t>给五星满分好评！</a:t>
            </a:r>
            <a:endParaRPr lang="en-US" altLang="zh-CN" sz="54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376067"/>
            <a:ext cx="15240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30776" y="1083109"/>
            <a:ext cx="3525520" cy="646430"/>
            <a:chOff x="1177289" y="1299972"/>
            <a:chExt cx="3525520" cy="646430"/>
          </a:xfrm>
        </p:grpSpPr>
        <p:sp>
          <p:nvSpPr>
            <p:cNvPr id="4" name="object 4"/>
            <p:cNvSpPr/>
            <p:nvPr/>
          </p:nvSpPr>
          <p:spPr>
            <a:xfrm>
              <a:off x="1177289" y="1299972"/>
              <a:ext cx="3525520" cy="646430"/>
            </a:xfrm>
            <a:custGeom>
              <a:avLst/>
              <a:gdLst/>
              <a:ahLst/>
              <a:cxnLst/>
              <a:rect l="l" t="t" r="r" b="b"/>
              <a:pathLst>
                <a:path w="3525520" h="646430">
                  <a:moveTo>
                    <a:pt x="3525012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3525012" y="646176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5332" y="1528953"/>
              <a:ext cx="983615" cy="282575"/>
            </a:xfrm>
            <a:custGeom>
              <a:avLst/>
              <a:gdLst/>
              <a:ahLst/>
              <a:cxnLst/>
              <a:rect l="l" t="t" r="r" b="b"/>
              <a:pathLst>
                <a:path w="983614" h="282575">
                  <a:moveTo>
                    <a:pt x="893571" y="0"/>
                  </a:moveTo>
                  <a:lnTo>
                    <a:pt x="889507" y="11430"/>
                  </a:lnTo>
                  <a:lnTo>
                    <a:pt x="905871" y="18504"/>
                  </a:lnTo>
                  <a:lnTo>
                    <a:pt x="919924" y="28305"/>
                  </a:lnTo>
                  <a:lnTo>
                    <a:pt x="948457" y="73852"/>
                  </a:lnTo>
                  <a:lnTo>
                    <a:pt x="956788" y="115623"/>
                  </a:lnTo>
                  <a:lnTo>
                    <a:pt x="957833" y="139700"/>
                  </a:lnTo>
                  <a:lnTo>
                    <a:pt x="956786" y="164580"/>
                  </a:lnTo>
                  <a:lnTo>
                    <a:pt x="948404" y="207529"/>
                  </a:lnTo>
                  <a:lnTo>
                    <a:pt x="919924" y="253730"/>
                  </a:lnTo>
                  <a:lnTo>
                    <a:pt x="890016" y="270763"/>
                  </a:lnTo>
                  <a:lnTo>
                    <a:pt x="893571" y="282321"/>
                  </a:lnTo>
                  <a:lnTo>
                    <a:pt x="932068" y="264191"/>
                  </a:lnTo>
                  <a:lnTo>
                    <a:pt x="960374" y="232918"/>
                  </a:lnTo>
                  <a:lnTo>
                    <a:pt x="977804" y="191023"/>
                  </a:lnTo>
                  <a:lnTo>
                    <a:pt x="983615" y="141224"/>
                  </a:lnTo>
                  <a:lnTo>
                    <a:pt x="982160" y="115339"/>
                  </a:lnTo>
                  <a:lnTo>
                    <a:pt x="970488" y="69429"/>
                  </a:lnTo>
                  <a:lnTo>
                    <a:pt x="947364" y="32093"/>
                  </a:lnTo>
                  <a:lnTo>
                    <a:pt x="914026" y="7379"/>
                  </a:lnTo>
                  <a:lnTo>
                    <a:pt x="893571" y="0"/>
                  </a:lnTo>
                  <a:close/>
                </a:path>
                <a:path w="983614" h="282575">
                  <a:moveTo>
                    <a:pt x="90043" y="0"/>
                  </a:moveTo>
                  <a:lnTo>
                    <a:pt x="51657" y="18081"/>
                  </a:lnTo>
                  <a:lnTo>
                    <a:pt x="23368" y="49402"/>
                  </a:lnTo>
                  <a:lnTo>
                    <a:pt x="5873" y="91408"/>
                  </a:lnTo>
                  <a:lnTo>
                    <a:pt x="0" y="141224"/>
                  </a:lnTo>
                  <a:lnTo>
                    <a:pt x="1452" y="167106"/>
                  </a:lnTo>
                  <a:lnTo>
                    <a:pt x="13073" y="212965"/>
                  </a:lnTo>
                  <a:lnTo>
                    <a:pt x="36143" y="250209"/>
                  </a:lnTo>
                  <a:lnTo>
                    <a:pt x="69568" y="274887"/>
                  </a:lnTo>
                  <a:lnTo>
                    <a:pt x="90043" y="282321"/>
                  </a:lnTo>
                  <a:lnTo>
                    <a:pt x="93725" y="270763"/>
                  </a:lnTo>
                  <a:lnTo>
                    <a:pt x="77602" y="263646"/>
                  </a:lnTo>
                  <a:lnTo>
                    <a:pt x="63706" y="253730"/>
                  </a:lnTo>
                  <a:lnTo>
                    <a:pt x="35210" y="207529"/>
                  </a:lnTo>
                  <a:lnTo>
                    <a:pt x="26828" y="164580"/>
                  </a:lnTo>
                  <a:lnTo>
                    <a:pt x="25781" y="139700"/>
                  </a:lnTo>
                  <a:lnTo>
                    <a:pt x="26828" y="115623"/>
                  </a:lnTo>
                  <a:lnTo>
                    <a:pt x="35210" y="73852"/>
                  </a:lnTo>
                  <a:lnTo>
                    <a:pt x="63801" y="28305"/>
                  </a:lnTo>
                  <a:lnTo>
                    <a:pt x="94106" y="11430"/>
                  </a:lnTo>
                  <a:lnTo>
                    <a:pt x="90043" y="0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0776" y="1083109"/>
            <a:ext cx="3525520" cy="646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  <a:tabLst>
                <a:tab pos="1967864" algn="l"/>
                <a:tab pos="2879090" algn="l"/>
              </a:tabLst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2625" spc="562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3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𝑨𝑩 +	𝑨 + 𝑩	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C9724F4F-010C-D272-FE59-CC2BA695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82" y="358168"/>
            <a:ext cx="6438507" cy="553998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Static CMOS Adder Version 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F17473-2E3A-5256-E8E5-055057DC9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45593"/>
            <a:ext cx="6875665" cy="5115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8FDE7BE-5F2B-6DC5-8BF1-5451CCA6B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92" y="2294851"/>
            <a:ext cx="3525520" cy="368699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0F39969-3D40-3817-BAC6-489D51B8E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70" y="2057400"/>
            <a:ext cx="4216887" cy="4163282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C18CAA7-2BD8-D558-0595-234169B66A9A}"/>
              </a:ext>
            </a:extLst>
          </p:cNvPr>
          <p:cNvSpPr/>
          <p:nvPr/>
        </p:nvSpPr>
        <p:spPr>
          <a:xfrm>
            <a:off x="9448800" y="2743200"/>
            <a:ext cx="2377061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使用该方法实现的全加器，需要多少个晶体管？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065626-32A4-43AD-8144-E24509EC1142}"/>
              </a:ext>
            </a:extLst>
          </p:cNvPr>
          <p:cNvSpPr txBox="1"/>
          <p:nvPr/>
        </p:nvSpPr>
        <p:spPr>
          <a:xfrm>
            <a:off x="10395733" y="49854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160532-8169-D607-35F9-8F214E1242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4800" y="1335251"/>
            <a:ext cx="3048000" cy="46551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𝑪</a:t>
            </a:r>
            <a:r>
              <a:rPr sz="2800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𝒐𝒖𝒕</a:t>
            </a:r>
            <a:r>
              <a:rPr sz="2800" spc="540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800" spc="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𝑷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 Math"/>
                <a:cs typeface="Cambria Math"/>
              </a:rPr>
              <a:t>∙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 𝑪</a:t>
            </a:r>
            <a:r>
              <a:rPr sz="2800" spc="-7" baseline="-15873" dirty="0">
                <a:solidFill>
                  <a:srgbClr val="FF0000"/>
                </a:solidFill>
                <a:latin typeface="Cambria Math"/>
                <a:cs typeface="Cambria Math"/>
              </a:rPr>
              <a:t>𝒊𝒏</a:t>
            </a:r>
            <a:r>
              <a:rPr sz="2800" spc="352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𝑮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517" y="1157052"/>
            <a:ext cx="1675688" cy="934230"/>
          </a:xfrm>
          <a:prstGeom prst="rect">
            <a:avLst/>
          </a:prstGeom>
          <a:ln w="19050">
            <a:solidFill>
              <a:srgbClr val="002C6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65"/>
              </a:spcBef>
            </a:pP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𝑷</a:t>
            </a:r>
            <a:r>
              <a:rPr sz="28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800" spc="9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800" dirty="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260"/>
              </a:spcBef>
            </a:pP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𝑮</a:t>
            </a:r>
            <a:r>
              <a:rPr sz="2800" spc="1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2800" spc="10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28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spc="80" dirty="0">
                <a:solidFill>
                  <a:srgbClr val="00AF50"/>
                </a:solidFill>
                <a:latin typeface="Cambria Math"/>
                <a:cs typeface="Cambria Math"/>
              </a:rPr>
              <a:t>∙</a:t>
            </a:r>
            <a:r>
              <a:rPr sz="2800" spc="-2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24800" y="1335250"/>
            <a:ext cx="1981200" cy="465512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270"/>
              </a:spcBef>
            </a:pP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𝑺</a:t>
            </a:r>
            <a:r>
              <a:rPr sz="28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8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004099"/>
                </a:solidFill>
                <a:latin typeface="Cambria Math"/>
                <a:cs typeface="Cambria Math"/>
              </a:rPr>
              <a:t>𝑷⨁𝑪</a:t>
            </a:r>
            <a:r>
              <a:rPr sz="2800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2800" baseline="-15873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091282"/>
            <a:ext cx="277418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Preparation</a:t>
            </a:r>
            <a:r>
              <a:rPr sz="24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584574D2-70DE-339E-E8CB-9D37F3D9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518" y="273192"/>
            <a:ext cx="6457962" cy="553998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altLang="zh-CN" sz="3600" dirty="0">
                <a:solidFill>
                  <a:schemeClr val="tx1"/>
                </a:solidFill>
              </a:rPr>
              <a:t>Static CMOS Adder Version 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B320E7-18DE-0D78-FEC3-188B5D2E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90" y="2743200"/>
            <a:ext cx="3171588" cy="35646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4A3722-4F4C-6582-62D2-8E155C2E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78" y="2895600"/>
            <a:ext cx="2826631" cy="29748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7BDDED1-40A6-313C-5676-96039AB5C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499" y="2091282"/>
            <a:ext cx="5201299" cy="3812421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EA0178-9730-B4A9-72AE-53D6301BEEAB}"/>
              </a:ext>
            </a:extLst>
          </p:cNvPr>
          <p:cNvSpPr/>
          <p:nvPr/>
        </p:nvSpPr>
        <p:spPr>
          <a:xfrm>
            <a:off x="4495800" y="6096000"/>
            <a:ext cx="6781800" cy="51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需要使用多少个晶体管？（</a:t>
            </a:r>
            <a:r>
              <a:rPr lang="en-US" altLang="zh-CN" sz="2800" dirty="0"/>
              <a:t>38</a:t>
            </a:r>
            <a:r>
              <a:rPr lang="zh-CN" altLang="en-US" sz="2800" dirty="0"/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72B2E3-1A4F-24B3-136E-C2F8828B0E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143" y="294101"/>
            <a:ext cx="76198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tx1"/>
                </a:solidFill>
              </a:rPr>
              <a:t>R</a:t>
            </a:r>
            <a:r>
              <a:rPr lang="en-US" altLang="zh-CN" sz="3600" dirty="0">
                <a:solidFill>
                  <a:schemeClr val="tx1"/>
                </a:solidFill>
              </a:rPr>
              <a:t>eview: </a:t>
            </a:r>
            <a:r>
              <a:rPr sz="3600" dirty="0">
                <a:solidFill>
                  <a:schemeClr val="tx1"/>
                </a:solidFill>
              </a:rPr>
              <a:t>Full</a:t>
            </a:r>
            <a:r>
              <a:rPr sz="3600" spc="-15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–</a:t>
            </a:r>
            <a:r>
              <a:rPr sz="3600" spc="-15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</a:t>
            </a:r>
            <a:r>
              <a:rPr sz="3600" spc="-15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Third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Look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00285"/>
              </p:ext>
            </p:extLst>
          </p:nvPr>
        </p:nvGraphicFramePr>
        <p:xfrm>
          <a:off x="1006856" y="1550583"/>
          <a:ext cx="3263899" cy="4138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6780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7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5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in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3000" b="1" i="1" spc="15" baseline="13888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10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out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i="1" dirty="0">
                          <a:solidFill>
                            <a:srgbClr val="00409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2E37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28575">
                      <a:solidFill>
                        <a:srgbClr val="FF2E37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FF2E37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2E37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246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28575">
                      <a:solidFill>
                        <a:srgbClr val="004099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683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0040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40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004099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419219" y="1546900"/>
            <a:ext cx="5367655" cy="646430"/>
          </a:xfrm>
          <a:custGeom>
            <a:avLst/>
            <a:gdLst/>
            <a:ahLst/>
            <a:cxnLst/>
            <a:rect l="l" t="t" r="r" b="b"/>
            <a:pathLst>
              <a:path w="5367655" h="646430">
                <a:moveTo>
                  <a:pt x="5367528" y="0"/>
                </a:moveTo>
                <a:lnTo>
                  <a:pt x="0" y="0"/>
                </a:lnTo>
                <a:lnTo>
                  <a:pt x="0" y="646176"/>
                </a:lnTo>
                <a:lnTo>
                  <a:pt x="5367528" y="646176"/>
                </a:lnTo>
                <a:lnTo>
                  <a:pt x="53675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73067" y="1686092"/>
            <a:ext cx="35833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2625" spc="54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𝑮 +</a:t>
            </a:r>
            <a:r>
              <a:rPr sz="2400" spc="-1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𝑷 </a:t>
            </a:r>
            <a:r>
              <a:rPr sz="2400" spc="80" dirty="0">
                <a:solidFill>
                  <a:srgbClr val="004099"/>
                </a:solidFill>
                <a:latin typeface="Cambria Math"/>
                <a:cs typeface="Cambria Math"/>
              </a:rPr>
              <a:t>∙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r>
              <a:rPr sz="2625" spc="54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𝑨𝑩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11364" y="1775754"/>
            <a:ext cx="887094" cy="282575"/>
          </a:xfrm>
          <a:custGeom>
            <a:avLst/>
            <a:gdLst/>
            <a:ahLst/>
            <a:cxnLst/>
            <a:rect l="l" t="t" r="r" b="b"/>
            <a:pathLst>
              <a:path w="887095" h="282575">
                <a:moveTo>
                  <a:pt x="796671" y="0"/>
                </a:moveTo>
                <a:lnTo>
                  <a:pt x="792607" y="11429"/>
                </a:lnTo>
                <a:lnTo>
                  <a:pt x="808988" y="18577"/>
                </a:lnTo>
                <a:lnTo>
                  <a:pt x="823071" y="28416"/>
                </a:lnTo>
                <a:lnTo>
                  <a:pt x="851610" y="73925"/>
                </a:lnTo>
                <a:lnTo>
                  <a:pt x="859905" y="115732"/>
                </a:lnTo>
                <a:lnTo>
                  <a:pt x="860933" y="139826"/>
                </a:lnTo>
                <a:lnTo>
                  <a:pt x="859887" y="164689"/>
                </a:lnTo>
                <a:lnTo>
                  <a:pt x="851556" y="207603"/>
                </a:lnTo>
                <a:lnTo>
                  <a:pt x="823086" y="253857"/>
                </a:lnTo>
                <a:lnTo>
                  <a:pt x="793115" y="270890"/>
                </a:lnTo>
                <a:lnTo>
                  <a:pt x="796671" y="282321"/>
                </a:lnTo>
                <a:lnTo>
                  <a:pt x="835167" y="264302"/>
                </a:lnTo>
                <a:lnTo>
                  <a:pt x="863473" y="233045"/>
                </a:lnTo>
                <a:lnTo>
                  <a:pt x="880903" y="191135"/>
                </a:lnTo>
                <a:lnTo>
                  <a:pt x="886714" y="141224"/>
                </a:lnTo>
                <a:lnTo>
                  <a:pt x="885261" y="115341"/>
                </a:lnTo>
                <a:lnTo>
                  <a:pt x="873640" y="69482"/>
                </a:lnTo>
                <a:lnTo>
                  <a:pt x="850517" y="32146"/>
                </a:lnTo>
                <a:lnTo>
                  <a:pt x="817127" y="7381"/>
                </a:lnTo>
                <a:lnTo>
                  <a:pt x="796671" y="0"/>
                </a:lnTo>
                <a:close/>
              </a:path>
              <a:path w="887095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29" y="263773"/>
                </a:lnTo>
                <a:lnTo>
                  <a:pt x="63626" y="253857"/>
                </a:lnTo>
                <a:lnTo>
                  <a:pt x="35157" y="207603"/>
                </a:lnTo>
                <a:lnTo>
                  <a:pt x="26826" y="164689"/>
                </a:lnTo>
                <a:lnTo>
                  <a:pt x="25780" y="139826"/>
                </a:lnTo>
                <a:lnTo>
                  <a:pt x="26826" y="115732"/>
                </a:lnTo>
                <a:lnTo>
                  <a:pt x="35157" y="73925"/>
                </a:lnTo>
                <a:lnTo>
                  <a:pt x="63738" y="28416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4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1961" y="1647104"/>
            <a:ext cx="946150" cy="494665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7410" y="1748830"/>
            <a:ext cx="494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1574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750" spc="-5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9600" y="3565820"/>
            <a:ext cx="3228975" cy="400050"/>
          </a:xfrm>
          <a:prstGeom prst="rect">
            <a:avLst/>
          </a:prstGeom>
          <a:ln w="25146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950" b="1" spc="284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6216" y="5755934"/>
            <a:ext cx="2357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70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controls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0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&amp;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9600" y="5230790"/>
            <a:ext cx="3228975" cy="400050"/>
          </a:xfrm>
          <a:prstGeom prst="rect">
            <a:avLst/>
          </a:prstGeom>
          <a:ln w="25146">
            <a:solidFill>
              <a:srgbClr val="00409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84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1,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S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000" b="1" i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6785" y="3691550"/>
            <a:ext cx="207645" cy="1834514"/>
          </a:xfrm>
          <a:custGeom>
            <a:avLst/>
            <a:gdLst/>
            <a:ahLst/>
            <a:cxnLst/>
            <a:rect l="l" t="t" r="r" b="b"/>
            <a:pathLst>
              <a:path w="207645" h="1834514">
                <a:moveTo>
                  <a:pt x="0" y="0"/>
                </a:moveTo>
                <a:lnTo>
                  <a:pt x="40356" y="1359"/>
                </a:lnTo>
                <a:lnTo>
                  <a:pt x="73294" y="5064"/>
                </a:lnTo>
                <a:lnTo>
                  <a:pt x="95494" y="10554"/>
                </a:lnTo>
                <a:lnTo>
                  <a:pt x="103631" y="17271"/>
                </a:lnTo>
                <a:lnTo>
                  <a:pt x="103631" y="899794"/>
                </a:lnTo>
                <a:lnTo>
                  <a:pt x="111769" y="906512"/>
                </a:lnTo>
                <a:lnTo>
                  <a:pt x="133969" y="912002"/>
                </a:lnTo>
                <a:lnTo>
                  <a:pt x="166907" y="915707"/>
                </a:lnTo>
                <a:lnTo>
                  <a:pt x="207264" y="917066"/>
                </a:lnTo>
                <a:lnTo>
                  <a:pt x="166907" y="918426"/>
                </a:lnTo>
                <a:lnTo>
                  <a:pt x="133969" y="922131"/>
                </a:lnTo>
                <a:lnTo>
                  <a:pt x="111769" y="927621"/>
                </a:lnTo>
                <a:lnTo>
                  <a:pt x="103631" y="934338"/>
                </a:lnTo>
                <a:lnTo>
                  <a:pt x="103631" y="1816861"/>
                </a:lnTo>
                <a:lnTo>
                  <a:pt x="95494" y="1823579"/>
                </a:lnTo>
                <a:lnTo>
                  <a:pt x="73294" y="1829069"/>
                </a:lnTo>
                <a:lnTo>
                  <a:pt x="40356" y="1832774"/>
                </a:lnTo>
                <a:lnTo>
                  <a:pt x="0" y="1834133"/>
                </a:lnTo>
              </a:path>
            </a:pathLst>
          </a:custGeom>
          <a:ln w="16002">
            <a:solidFill>
              <a:srgbClr val="004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22129" y="4782860"/>
            <a:ext cx="2895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0574" y="4178290"/>
            <a:ext cx="286385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Eliminate</a:t>
            </a:r>
            <a:r>
              <a:rPr sz="20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XOR</a:t>
            </a:r>
            <a:r>
              <a:rPr sz="20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Gate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469265" algn="l"/>
                <a:tab pos="469900" algn="l"/>
                <a:tab pos="212852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Integrate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C	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and</a:t>
            </a:r>
            <a:r>
              <a:rPr sz="2000" b="1" spc="-5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8212" y="2393482"/>
            <a:ext cx="2704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Brief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Expression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219" y="2218223"/>
            <a:ext cx="3525520" cy="646430"/>
          </a:xfrm>
          <a:custGeom>
            <a:avLst/>
            <a:gdLst/>
            <a:ahLst/>
            <a:cxnLst/>
            <a:rect l="l" t="t" r="r" b="b"/>
            <a:pathLst>
              <a:path w="3525520" h="646430">
                <a:moveTo>
                  <a:pt x="3525012" y="0"/>
                </a:moveTo>
                <a:lnTo>
                  <a:pt x="0" y="0"/>
                </a:lnTo>
                <a:lnTo>
                  <a:pt x="0" y="646176"/>
                </a:lnTo>
                <a:lnTo>
                  <a:pt x="3525012" y="646176"/>
                </a:lnTo>
                <a:lnTo>
                  <a:pt x="35250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3067" y="2358177"/>
            <a:ext cx="175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2625" spc="-7" baseline="-15873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2625" spc="517" baseline="-15873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1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𝑨𝑩</a:t>
            </a:r>
            <a:r>
              <a:rPr sz="2400" spc="-2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7136" y="2447457"/>
            <a:ext cx="983615" cy="282575"/>
          </a:xfrm>
          <a:custGeom>
            <a:avLst/>
            <a:gdLst/>
            <a:ahLst/>
            <a:cxnLst/>
            <a:rect l="l" t="t" r="r" b="b"/>
            <a:pathLst>
              <a:path w="983615" h="282575">
                <a:moveTo>
                  <a:pt x="893445" y="0"/>
                </a:moveTo>
                <a:lnTo>
                  <a:pt x="889380" y="11430"/>
                </a:lnTo>
                <a:lnTo>
                  <a:pt x="905762" y="18504"/>
                </a:lnTo>
                <a:lnTo>
                  <a:pt x="919845" y="28305"/>
                </a:lnTo>
                <a:lnTo>
                  <a:pt x="948384" y="73798"/>
                </a:lnTo>
                <a:lnTo>
                  <a:pt x="956679" y="115605"/>
                </a:lnTo>
                <a:lnTo>
                  <a:pt x="957706" y="139700"/>
                </a:lnTo>
                <a:lnTo>
                  <a:pt x="956661" y="164580"/>
                </a:lnTo>
                <a:lnTo>
                  <a:pt x="948330" y="207529"/>
                </a:lnTo>
                <a:lnTo>
                  <a:pt x="919860" y="253730"/>
                </a:lnTo>
                <a:lnTo>
                  <a:pt x="889889" y="270763"/>
                </a:lnTo>
                <a:lnTo>
                  <a:pt x="893445" y="282321"/>
                </a:lnTo>
                <a:lnTo>
                  <a:pt x="931941" y="264191"/>
                </a:lnTo>
                <a:lnTo>
                  <a:pt x="960247" y="232918"/>
                </a:lnTo>
                <a:lnTo>
                  <a:pt x="977677" y="191023"/>
                </a:lnTo>
                <a:lnTo>
                  <a:pt x="983488" y="141224"/>
                </a:lnTo>
                <a:lnTo>
                  <a:pt x="982035" y="115339"/>
                </a:lnTo>
                <a:lnTo>
                  <a:pt x="970414" y="69429"/>
                </a:lnTo>
                <a:lnTo>
                  <a:pt x="947291" y="32093"/>
                </a:lnTo>
                <a:lnTo>
                  <a:pt x="913901" y="7379"/>
                </a:lnTo>
                <a:lnTo>
                  <a:pt x="893445" y="0"/>
                </a:lnTo>
                <a:close/>
              </a:path>
              <a:path w="98361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06"/>
                </a:lnTo>
                <a:lnTo>
                  <a:pt x="13073" y="212965"/>
                </a:lnTo>
                <a:lnTo>
                  <a:pt x="36125" y="250209"/>
                </a:lnTo>
                <a:lnTo>
                  <a:pt x="69514" y="274887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29" y="263646"/>
                </a:lnTo>
                <a:lnTo>
                  <a:pt x="63627" y="253730"/>
                </a:lnTo>
                <a:lnTo>
                  <a:pt x="35157" y="207529"/>
                </a:lnTo>
                <a:lnTo>
                  <a:pt x="26826" y="164580"/>
                </a:lnTo>
                <a:lnTo>
                  <a:pt x="25781" y="139700"/>
                </a:lnTo>
                <a:lnTo>
                  <a:pt x="26826" y="115605"/>
                </a:lnTo>
                <a:lnTo>
                  <a:pt x="35157" y="73798"/>
                </a:lnTo>
                <a:lnTo>
                  <a:pt x="63738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4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71261" y="2319950"/>
            <a:ext cx="1011555" cy="494665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sz="2400" spc="-3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sz="2400" spc="-3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0464" y="2420660"/>
            <a:ext cx="494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1574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750" spc="-5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87006" y="2120051"/>
            <a:ext cx="774700" cy="206375"/>
          </a:xfrm>
          <a:custGeom>
            <a:avLst/>
            <a:gdLst/>
            <a:ahLst/>
            <a:cxnLst/>
            <a:rect l="l" t="t" r="r" b="b"/>
            <a:pathLst>
              <a:path w="774700" h="206375">
                <a:moveTo>
                  <a:pt x="66675" y="131699"/>
                </a:moveTo>
                <a:lnTo>
                  <a:pt x="0" y="184657"/>
                </a:lnTo>
                <a:lnTo>
                  <a:pt x="82423" y="206248"/>
                </a:lnTo>
                <a:lnTo>
                  <a:pt x="76440" y="177926"/>
                </a:lnTo>
                <a:lnTo>
                  <a:pt x="63500" y="177926"/>
                </a:lnTo>
                <a:lnTo>
                  <a:pt x="60832" y="165226"/>
                </a:lnTo>
                <a:lnTo>
                  <a:pt x="73206" y="162620"/>
                </a:lnTo>
                <a:lnTo>
                  <a:pt x="66675" y="131699"/>
                </a:lnTo>
                <a:close/>
              </a:path>
              <a:path w="774700" h="206375">
                <a:moveTo>
                  <a:pt x="73206" y="162620"/>
                </a:moveTo>
                <a:lnTo>
                  <a:pt x="60832" y="165226"/>
                </a:lnTo>
                <a:lnTo>
                  <a:pt x="63500" y="177926"/>
                </a:lnTo>
                <a:lnTo>
                  <a:pt x="75889" y="175317"/>
                </a:lnTo>
                <a:lnTo>
                  <a:pt x="73206" y="162620"/>
                </a:lnTo>
                <a:close/>
              </a:path>
              <a:path w="774700" h="206375">
                <a:moveTo>
                  <a:pt x="75889" y="175317"/>
                </a:moveTo>
                <a:lnTo>
                  <a:pt x="63500" y="177926"/>
                </a:lnTo>
                <a:lnTo>
                  <a:pt x="76440" y="177926"/>
                </a:lnTo>
                <a:lnTo>
                  <a:pt x="75889" y="175317"/>
                </a:lnTo>
                <a:close/>
              </a:path>
              <a:path w="774700" h="206375">
                <a:moveTo>
                  <a:pt x="698302" y="30930"/>
                </a:moveTo>
                <a:lnTo>
                  <a:pt x="73206" y="162620"/>
                </a:lnTo>
                <a:lnTo>
                  <a:pt x="75889" y="175317"/>
                </a:lnTo>
                <a:lnTo>
                  <a:pt x="700990" y="43652"/>
                </a:lnTo>
                <a:lnTo>
                  <a:pt x="698302" y="30930"/>
                </a:lnTo>
                <a:close/>
              </a:path>
              <a:path w="774700" h="206375">
                <a:moveTo>
                  <a:pt x="765717" y="28320"/>
                </a:moveTo>
                <a:lnTo>
                  <a:pt x="710692" y="28320"/>
                </a:lnTo>
                <a:lnTo>
                  <a:pt x="713485" y="41020"/>
                </a:lnTo>
                <a:lnTo>
                  <a:pt x="700990" y="43652"/>
                </a:lnTo>
                <a:lnTo>
                  <a:pt x="707517" y="74549"/>
                </a:lnTo>
                <a:lnTo>
                  <a:pt x="765717" y="28320"/>
                </a:lnTo>
                <a:close/>
              </a:path>
              <a:path w="774700" h="206375">
                <a:moveTo>
                  <a:pt x="710692" y="28320"/>
                </a:moveTo>
                <a:lnTo>
                  <a:pt x="698302" y="30930"/>
                </a:lnTo>
                <a:lnTo>
                  <a:pt x="700990" y="43652"/>
                </a:lnTo>
                <a:lnTo>
                  <a:pt x="713485" y="41020"/>
                </a:lnTo>
                <a:lnTo>
                  <a:pt x="710692" y="28320"/>
                </a:lnTo>
                <a:close/>
              </a:path>
              <a:path w="774700" h="206375">
                <a:moveTo>
                  <a:pt x="691769" y="0"/>
                </a:moveTo>
                <a:lnTo>
                  <a:pt x="698302" y="30930"/>
                </a:lnTo>
                <a:lnTo>
                  <a:pt x="710692" y="28320"/>
                </a:lnTo>
                <a:lnTo>
                  <a:pt x="765717" y="28320"/>
                </a:lnTo>
                <a:lnTo>
                  <a:pt x="774192" y="21589"/>
                </a:lnTo>
                <a:lnTo>
                  <a:pt x="6917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03EAE787-E542-E28C-AE11-D988EB9ACB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BB060472-4272-BD80-D126-C011CF402A43}"/>
              </a:ext>
            </a:extLst>
          </p:cNvPr>
          <p:cNvSpPr txBox="1"/>
          <p:nvPr/>
        </p:nvSpPr>
        <p:spPr>
          <a:xfrm>
            <a:off x="10422665" y="887726"/>
            <a:ext cx="1403350" cy="860425"/>
          </a:xfrm>
          <a:prstGeom prst="rect">
            <a:avLst/>
          </a:prstGeom>
          <a:ln w="19050">
            <a:solidFill>
              <a:srgbClr val="002C6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𝑷</a:t>
            </a:r>
            <a:r>
              <a:rPr sz="24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9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400" dirty="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259"/>
              </a:spcBef>
            </a:pP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𝑮</a:t>
            </a:r>
            <a:r>
              <a:rPr sz="2400" spc="1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2400" spc="10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24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00AF50"/>
                </a:solidFill>
                <a:latin typeface="Cambria Math"/>
                <a:cs typeface="Cambria Math"/>
              </a:rPr>
              <a:t>∙</a:t>
            </a:r>
            <a:r>
              <a:rPr sz="2400" spc="-2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D09C8D1-A53F-DD56-9BA9-B001DFCBB17A}"/>
              </a:ext>
            </a:extLst>
          </p:cNvPr>
          <p:cNvSpPr txBox="1"/>
          <p:nvPr/>
        </p:nvSpPr>
        <p:spPr>
          <a:xfrm>
            <a:off x="8200291" y="1091307"/>
            <a:ext cx="2197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Preparation</a:t>
            </a:r>
            <a:r>
              <a:rPr sz="2000" b="1" spc="-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Stage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B7DEE7C-D369-BB47-EE54-ACCE62F9DF6E}"/>
              </a:ext>
            </a:extLst>
          </p:cNvPr>
          <p:cNvSpPr/>
          <p:nvPr/>
        </p:nvSpPr>
        <p:spPr>
          <a:xfrm>
            <a:off x="4983800" y="5990632"/>
            <a:ext cx="3263899" cy="483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尽可能消除异或门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555" y="247268"/>
            <a:ext cx="635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Static</a:t>
            </a:r>
            <a:r>
              <a:rPr sz="3600" spc="-1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CMOS</a:t>
            </a:r>
            <a:r>
              <a:rPr sz="3600" spc="-1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30" dirty="0">
                <a:solidFill>
                  <a:schemeClr val="tx1"/>
                </a:solidFill>
              </a:rPr>
              <a:t>Version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3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0600" y="1377388"/>
            <a:ext cx="7842250" cy="5028565"/>
            <a:chOff x="1672399" y="1422653"/>
            <a:chExt cx="7842250" cy="50285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685" y="1422653"/>
              <a:ext cx="7835846" cy="50282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9066" y="4365878"/>
              <a:ext cx="1663064" cy="838200"/>
            </a:xfrm>
            <a:custGeom>
              <a:avLst/>
              <a:gdLst/>
              <a:ahLst/>
              <a:cxnLst/>
              <a:rect l="l" t="t" r="r" b="b"/>
              <a:pathLst>
                <a:path w="1663064" h="838200">
                  <a:moveTo>
                    <a:pt x="0" y="838200"/>
                  </a:moveTo>
                  <a:lnTo>
                    <a:pt x="1662683" y="838200"/>
                  </a:lnTo>
                  <a:lnTo>
                    <a:pt x="1662683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954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3745" y="4327090"/>
            <a:ext cx="1664970" cy="825500"/>
          </a:xfrm>
          <a:prstGeom prst="rect">
            <a:avLst/>
          </a:prstGeom>
          <a:solidFill>
            <a:srgbClr val="218AAD">
              <a:alpha val="19999"/>
            </a:srgbClr>
          </a:solidFill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1800" b="1" spc="-10" dirty="0">
                <a:solidFill>
                  <a:srgbClr val="0000CC"/>
                </a:solidFill>
                <a:latin typeface="Arial"/>
                <a:cs typeface="Arial"/>
              </a:rPr>
              <a:t>P*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9670" y="3820742"/>
            <a:ext cx="902969" cy="1338580"/>
          </a:xfrm>
          <a:custGeom>
            <a:avLst/>
            <a:gdLst/>
            <a:ahLst/>
            <a:cxnLst/>
            <a:rect l="l" t="t" r="r" b="b"/>
            <a:pathLst>
              <a:path w="902970" h="1338579">
                <a:moveTo>
                  <a:pt x="0" y="1338071"/>
                </a:moveTo>
                <a:lnTo>
                  <a:pt x="902970" y="1338071"/>
                </a:lnTo>
                <a:lnTo>
                  <a:pt x="902970" y="0"/>
                </a:lnTo>
                <a:lnTo>
                  <a:pt x="0" y="0"/>
                </a:lnTo>
                <a:lnTo>
                  <a:pt x="0" y="1338071"/>
                </a:lnTo>
                <a:close/>
              </a:path>
            </a:pathLst>
          </a:custGeom>
          <a:ln w="12954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1287" y="3827219"/>
            <a:ext cx="904875" cy="1325245"/>
          </a:xfrm>
          <a:prstGeom prst="rect">
            <a:avLst/>
          </a:prstGeom>
          <a:solidFill>
            <a:srgbClr val="66FF66">
              <a:alpha val="19999"/>
            </a:srgbClr>
          </a:solidFill>
        </p:spPr>
        <p:txBody>
          <a:bodyPr vert="horz" wrap="square" lIns="0" tIns="10731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844"/>
              </a:spcBef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0567" y="4088204"/>
            <a:ext cx="2059305" cy="1292860"/>
          </a:xfrm>
          <a:prstGeom prst="rect">
            <a:avLst/>
          </a:prstGeom>
          <a:solidFill>
            <a:srgbClr val="FFFF00">
              <a:alpha val="19999"/>
            </a:srgbClr>
          </a:solidFill>
          <a:ln w="12953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110"/>
              </a:lnSpc>
            </a:pP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sz="1800" b="1" spc="187" baseline="-20833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62166" y="4035816"/>
            <a:ext cx="969010" cy="2256790"/>
            <a:chOff x="7343965" y="4081081"/>
            <a:chExt cx="969010" cy="2256790"/>
          </a:xfrm>
        </p:grpSpPr>
        <p:sp>
          <p:nvSpPr>
            <p:cNvPr id="11" name="object 11"/>
            <p:cNvSpPr/>
            <p:nvPr/>
          </p:nvSpPr>
          <p:spPr>
            <a:xfrm>
              <a:off x="7350633" y="4087749"/>
              <a:ext cx="955675" cy="2243455"/>
            </a:xfrm>
            <a:custGeom>
              <a:avLst/>
              <a:gdLst/>
              <a:ahLst/>
              <a:cxnLst/>
              <a:rect l="l" t="t" r="r" b="b"/>
              <a:pathLst>
                <a:path w="955675" h="2243454">
                  <a:moveTo>
                    <a:pt x="955548" y="0"/>
                  </a:moveTo>
                  <a:lnTo>
                    <a:pt x="0" y="0"/>
                  </a:lnTo>
                  <a:lnTo>
                    <a:pt x="0" y="2243328"/>
                  </a:lnTo>
                  <a:lnTo>
                    <a:pt x="955548" y="2243328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FF996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50633" y="4087749"/>
              <a:ext cx="955675" cy="2243455"/>
            </a:xfrm>
            <a:custGeom>
              <a:avLst/>
              <a:gdLst/>
              <a:ahLst/>
              <a:cxnLst/>
              <a:rect l="l" t="t" r="r" b="b"/>
              <a:pathLst>
                <a:path w="955675" h="2243454">
                  <a:moveTo>
                    <a:pt x="0" y="2243328"/>
                  </a:moveTo>
                  <a:lnTo>
                    <a:pt x="955548" y="2243328"/>
                  </a:lnTo>
                  <a:lnTo>
                    <a:pt x="955548" y="0"/>
                  </a:lnTo>
                  <a:lnTo>
                    <a:pt x="0" y="0"/>
                  </a:lnTo>
                  <a:lnTo>
                    <a:pt x="0" y="2243328"/>
                  </a:lnTo>
                  <a:close/>
                </a:path>
              </a:pathLst>
            </a:custGeom>
            <a:ln w="1295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88848" y="6244282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179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400" y="1025924"/>
            <a:ext cx="4495165" cy="459105"/>
            <a:chOff x="1417319" y="1213103"/>
            <a:chExt cx="4495165" cy="459105"/>
          </a:xfrm>
        </p:grpSpPr>
        <p:sp>
          <p:nvSpPr>
            <p:cNvPr id="15" name="object 15"/>
            <p:cNvSpPr/>
            <p:nvPr/>
          </p:nvSpPr>
          <p:spPr>
            <a:xfrm>
              <a:off x="1417319" y="1213103"/>
              <a:ext cx="4495165" cy="459105"/>
            </a:xfrm>
            <a:custGeom>
              <a:avLst/>
              <a:gdLst/>
              <a:ahLst/>
              <a:cxnLst/>
              <a:rect l="l" t="t" r="r" b="b"/>
              <a:pathLst>
                <a:path w="4495165" h="459105">
                  <a:moveTo>
                    <a:pt x="4495037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4495037" y="458724"/>
                  </a:lnTo>
                  <a:lnTo>
                    <a:pt x="44950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3657" y="1396237"/>
              <a:ext cx="2593975" cy="212090"/>
            </a:xfrm>
            <a:custGeom>
              <a:avLst/>
              <a:gdLst/>
              <a:ahLst/>
              <a:cxnLst/>
              <a:rect l="l" t="t" r="r" b="b"/>
              <a:pathLst>
                <a:path w="2593975" h="212090">
                  <a:moveTo>
                    <a:pt x="70612" y="8636"/>
                  </a:moveTo>
                  <a:lnTo>
                    <a:pt x="67564" y="0"/>
                  </a:lnTo>
                  <a:lnTo>
                    <a:pt x="52197" y="5549"/>
                  </a:lnTo>
                  <a:lnTo>
                    <a:pt x="38735" y="13614"/>
                  </a:lnTo>
                  <a:lnTo>
                    <a:pt x="9855" y="52171"/>
                  </a:lnTo>
                  <a:lnTo>
                    <a:pt x="0" y="105918"/>
                  </a:lnTo>
                  <a:lnTo>
                    <a:pt x="1092" y="125425"/>
                  </a:lnTo>
                  <a:lnTo>
                    <a:pt x="17399" y="174752"/>
                  </a:lnTo>
                  <a:lnTo>
                    <a:pt x="52146" y="206298"/>
                  </a:lnTo>
                  <a:lnTo>
                    <a:pt x="67564" y="211836"/>
                  </a:lnTo>
                  <a:lnTo>
                    <a:pt x="70231" y="203200"/>
                  </a:lnTo>
                  <a:lnTo>
                    <a:pt x="58178" y="197866"/>
                  </a:lnTo>
                  <a:lnTo>
                    <a:pt x="47764" y="190436"/>
                  </a:lnTo>
                  <a:lnTo>
                    <a:pt x="26365" y="155765"/>
                  </a:lnTo>
                  <a:lnTo>
                    <a:pt x="19304" y="104902"/>
                  </a:lnTo>
                  <a:lnTo>
                    <a:pt x="20078" y="86842"/>
                  </a:lnTo>
                  <a:lnTo>
                    <a:pt x="31877" y="42164"/>
                  </a:lnTo>
                  <a:lnTo>
                    <a:pt x="58343" y="13957"/>
                  </a:lnTo>
                  <a:lnTo>
                    <a:pt x="70612" y="8636"/>
                  </a:lnTo>
                  <a:close/>
                </a:path>
                <a:path w="2593975" h="212090">
                  <a:moveTo>
                    <a:pt x="739013" y="105918"/>
                  </a:moveTo>
                  <a:lnTo>
                    <a:pt x="729145" y="52171"/>
                  </a:lnTo>
                  <a:lnTo>
                    <a:pt x="700278" y="13614"/>
                  </a:lnTo>
                  <a:lnTo>
                    <a:pt x="671449" y="0"/>
                  </a:lnTo>
                  <a:lnTo>
                    <a:pt x="668401" y="8636"/>
                  </a:lnTo>
                  <a:lnTo>
                    <a:pt x="680681" y="13957"/>
                  </a:lnTo>
                  <a:lnTo>
                    <a:pt x="691235" y="21310"/>
                  </a:lnTo>
                  <a:lnTo>
                    <a:pt x="712635" y="55460"/>
                  </a:lnTo>
                  <a:lnTo>
                    <a:pt x="719709" y="104902"/>
                  </a:lnTo>
                  <a:lnTo>
                    <a:pt x="718921" y="123571"/>
                  </a:lnTo>
                  <a:lnTo>
                    <a:pt x="707136" y="169291"/>
                  </a:lnTo>
                  <a:lnTo>
                    <a:pt x="680821" y="197866"/>
                  </a:lnTo>
                  <a:lnTo>
                    <a:pt x="668782" y="203200"/>
                  </a:lnTo>
                  <a:lnTo>
                    <a:pt x="671449" y="211836"/>
                  </a:lnTo>
                  <a:lnTo>
                    <a:pt x="711911" y="187731"/>
                  </a:lnTo>
                  <a:lnTo>
                    <a:pt x="734644" y="143383"/>
                  </a:lnTo>
                  <a:lnTo>
                    <a:pt x="737908" y="125425"/>
                  </a:lnTo>
                  <a:lnTo>
                    <a:pt x="739013" y="105918"/>
                  </a:lnTo>
                  <a:close/>
                </a:path>
                <a:path w="2593975" h="212090">
                  <a:moveTo>
                    <a:pt x="1999234" y="8636"/>
                  </a:moveTo>
                  <a:lnTo>
                    <a:pt x="1996186" y="0"/>
                  </a:lnTo>
                  <a:lnTo>
                    <a:pt x="1980819" y="5549"/>
                  </a:lnTo>
                  <a:lnTo>
                    <a:pt x="1967357" y="13614"/>
                  </a:lnTo>
                  <a:lnTo>
                    <a:pt x="1938477" y="52171"/>
                  </a:lnTo>
                  <a:lnTo>
                    <a:pt x="1928622" y="105918"/>
                  </a:lnTo>
                  <a:lnTo>
                    <a:pt x="1929714" y="125425"/>
                  </a:lnTo>
                  <a:lnTo>
                    <a:pt x="1946021" y="174752"/>
                  </a:lnTo>
                  <a:lnTo>
                    <a:pt x="1980768" y="206298"/>
                  </a:lnTo>
                  <a:lnTo>
                    <a:pt x="1996186" y="211836"/>
                  </a:lnTo>
                  <a:lnTo>
                    <a:pt x="1998853" y="203200"/>
                  </a:lnTo>
                  <a:lnTo>
                    <a:pt x="1986800" y="197866"/>
                  </a:lnTo>
                  <a:lnTo>
                    <a:pt x="1976386" y="190436"/>
                  </a:lnTo>
                  <a:lnTo>
                    <a:pt x="1954987" y="155765"/>
                  </a:lnTo>
                  <a:lnTo>
                    <a:pt x="1947926" y="104902"/>
                  </a:lnTo>
                  <a:lnTo>
                    <a:pt x="1948700" y="86842"/>
                  </a:lnTo>
                  <a:lnTo>
                    <a:pt x="1960499" y="42164"/>
                  </a:lnTo>
                  <a:lnTo>
                    <a:pt x="1986965" y="13957"/>
                  </a:lnTo>
                  <a:lnTo>
                    <a:pt x="1999234" y="8636"/>
                  </a:lnTo>
                  <a:close/>
                </a:path>
                <a:path w="2593975" h="212090">
                  <a:moveTo>
                    <a:pt x="2593721" y="105918"/>
                  </a:moveTo>
                  <a:lnTo>
                    <a:pt x="2583853" y="52171"/>
                  </a:lnTo>
                  <a:lnTo>
                    <a:pt x="2554986" y="13614"/>
                  </a:lnTo>
                  <a:lnTo>
                    <a:pt x="2526157" y="0"/>
                  </a:lnTo>
                  <a:lnTo>
                    <a:pt x="2523109" y="8636"/>
                  </a:lnTo>
                  <a:lnTo>
                    <a:pt x="2535390" y="13957"/>
                  </a:lnTo>
                  <a:lnTo>
                    <a:pt x="2545943" y="21310"/>
                  </a:lnTo>
                  <a:lnTo>
                    <a:pt x="2567343" y="55460"/>
                  </a:lnTo>
                  <a:lnTo>
                    <a:pt x="2574417" y="104902"/>
                  </a:lnTo>
                  <a:lnTo>
                    <a:pt x="2573629" y="123571"/>
                  </a:lnTo>
                  <a:lnTo>
                    <a:pt x="2561844" y="169291"/>
                  </a:lnTo>
                  <a:lnTo>
                    <a:pt x="2535529" y="197866"/>
                  </a:lnTo>
                  <a:lnTo>
                    <a:pt x="2523490" y="203200"/>
                  </a:lnTo>
                  <a:lnTo>
                    <a:pt x="2526157" y="211836"/>
                  </a:lnTo>
                  <a:lnTo>
                    <a:pt x="2566619" y="187731"/>
                  </a:lnTo>
                  <a:lnTo>
                    <a:pt x="2589352" y="143383"/>
                  </a:lnTo>
                  <a:lnTo>
                    <a:pt x="2592616" y="125425"/>
                  </a:lnTo>
                  <a:lnTo>
                    <a:pt x="2593721" y="105918"/>
                  </a:lnTo>
                  <a:close/>
                </a:path>
              </a:pathLst>
            </a:custGeom>
            <a:solidFill>
              <a:srgbClr val="004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3400" y="1025924"/>
            <a:ext cx="4495165" cy="45910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0"/>
              </a:spcBef>
              <a:tabLst>
                <a:tab pos="1501140" algn="l"/>
                <a:tab pos="3430270" algn="l"/>
              </a:tabLst>
            </a:pPr>
            <a:r>
              <a:rPr sz="1800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950" baseline="-14957" dirty="0">
                <a:solidFill>
                  <a:srgbClr val="004099"/>
                </a:solidFill>
                <a:latin typeface="Cambria Math"/>
                <a:cs typeface="Cambria Math"/>
              </a:rPr>
              <a:t>𝒐𝒖𝒕</a:t>
            </a:r>
            <a:r>
              <a:rPr sz="1950" spc="442" baseline="-14957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1800" spc="1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4099"/>
                </a:solidFill>
                <a:latin typeface="Cambria Math"/>
                <a:cs typeface="Cambria Math"/>
              </a:rPr>
              <a:t>𝑨𝑩</a:t>
            </a:r>
            <a:r>
              <a:rPr sz="1800" dirty="0">
                <a:solidFill>
                  <a:srgbClr val="004099"/>
                </a:solidFill>
                <a:latin typeface="Cambria Math"/>
                <a:cs typeface="Cambria Math"/>
              </a:rPr>
              <a:t> +	𝑨 +</a:t>
            </a:r>
            <a:r>
              <a:rPr sz="1800" spc="1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r>
              <a:rPr sz="1800" spc="35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950" spc="22" baseline="-14957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r>
              <a:rPr sz="1800" spc="15" dirty="0">
                <a:solidFill>
                  <a:srgbClr val="004099"/>
                </a:solidFill>
                <a:latin typeface="微软雅黑"/>
                <a:cs typeface="微软雅黑"/>
              </a:rPr>
              <a:t>=</a:t>
            </a:r>
            <a:r>
              <a:rPr sz="1800" spc="10" dirty="0">
                <a:solidFill>
                  <a:srgbClr val="004099"/>
                </a:solidFill>
                <a:latin typeface="微软雅黑"/>
                <a:cs typeface="微软雅黑"/>
              </a:rPr>
              <a:t> </a:t>
            </a:r>
            <a:r>
              <a:rPr sz="1800" spc="-5" dirty="0">
                <a:solidFill>
                  <a:srgbClr val="004099"/>
                </a:solidFill>
                <a:latin typeface="Cambria Math"/>
                <a:cs typeface="Cambria Math"/>
              </a:rPr>
              <a:t>𝑨𝑩</a:t>
            </a:r>
            <a:r>
              <a:rPr sz="1800" dirty="0">
                <a:solidFill>
                  <a:srgbClr val="004099"/>
                </a:solidFill>
                <a:latin typeface="Cambria Math"/>
                <a:cs typeface="Cambria Math"/>
              </a:rPr>
              <a:t> +	</a:t>
            </a:r>
            <a:r>
              <a:rPr sz="18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r>
              <a:rPr sz="1800" spc="30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4099"/>
                </a:solidFill>
                <a:latin typeface="Cambria Math"/>
                <a:cs typeface="Cambria Math"/>
              </a:rPr>
              <a:t>𝑪</a:t>
            </a:r>
            <a:r>
              <a:rPr sz="1950" spc="-7" baseline="-14957" dirty="0">
                <a:solidFill>
                  <a:srgbClr val="004099"/>
                </a:solidFill>
                <a:latin typeface="Cambria Math"/>
                <a:cs typeface="Cambria Math"/>
              </a:rPr>
              <a:t>𝒊𝒏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4076" y="5340169"/>
            <a:ext cx="1741170" cy="36957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28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F32A1C0B-D79C-F7C4-4675-2F1E8FD72B4F}"/>
              </a:ext>
            </a:extLst>
          </p:cNvPr>
          <p:cNvSpPr txBox="1"/>
          <p:nvPr/>
        </p:nvSpPr>
        <p:spPr>
          <a:xfrm>
            <a:off x="339898" y="5756301"/>
            <a:ext cx="1403350" cy="860425"/>
          </a:xfrm>
          <a:prstGeom prst="rect">
            <a:avLst/>
          </a:prstGeom>
          <a:ln w="19050">
            <a:solidFill>
              <a:srgbClr val="002C6D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𝑷</a:t>
            </a:r>
            <a:r>
              <a:rPr sz="24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sz="2400" spc="9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𝑨⨁𝑩</a:t>
            </a:r>
            <a:endParaRPr sz="2400" dirty="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259"/>
              </a:spcBef>
            </a:pP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𝑮</a:t>
            </a:r>
            <a:r>
              <a:rPr sz="2400" spc="11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=</a:t>
            </a:r>
            <a:r>
              <a:rPr sz="2400" spc="10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𝑨</a:t>
            </a:r>
            <a:r>
              <a:rPr sz="2400" spc="-2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spc="80" dirty="0">
                <a:solidFill>
                  <a:srgbClr val="00AF50"/>
                </a:solidFill>
                <a:latin typeface="Cambria Math"/>
                <a:cs typeface="Cambria Math"/>
              </a:rPr>
              <a:t>∙</a:t>
            </a:r>
            <a:r>
              <a:rPr sz="2400" spc="-25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𝑩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82AC84-0FE0-B264-5CC4-C9E04FE910FE}"/>
              </a:ext>
            </a:extLst>
          </p:cNvPr>
          <p:cNvSpPr txBox="1"/>
          <p:nvPr/>
        </p:nvSpPr>
        <p:spPr>
          <a:xfrm>
            <a:off x="241473" y="531181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4099"/>
                </a:solidFill>
                <a:latin typeface="Cambria Math"/>
                <a:cs typeface="Cambria Math"/>
              </a:rPr>
              <a:t>𝑷</a:t>
            </a:r>
            <a:r>
              <a:rPr lang="en-US" altLang="zh-CN" sz="2400" dirty="0">
                <a:solidFill>
                  <a:srgbClr val="004099"/>
                </a:solidFill>
                <a:latin typeface="Cambria Math"/>
                <a:cs typeface="Cambria Math"/>
              </a:rPr>
              <a:t>*</a:t>
            </a:r>
            <a:r>
              <a:rPr lang="zh-CN" altLang="en-US" sz="2400" spc="85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lang="en-US" altLang="zh-CN" sz="2400" dirty="0">
                <a:solidFill>
                  <a:srgbClr val="004099"/>
                </a:solidFill>
                <a:latin typeface="Cambria Math"/>
                <a:cs typeface="Cambria Math"/>
              </a:rPr>
              <a:t>=</a:t>
            </a:r>
            <a:r>
              <a:rPr lang="zh-CN" altLang="en-US" sz="2400" spc="90" dirty="0">
                <a:solidFill>
                  <a:srgbClr val="004099"/>
                </a:solidFill>
                <a:latin typeface="Cambria Math"/>
                <a:cs typeface="Cambria Math"/>
              </a:rPr>
              <a:t> </a:t>
            </a:r>
            <a:r>
              <a:rPr lang="zh-CN" altLang="en-US"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𝑨</a:t>
            </a:r>
            <a:r>
              <a:rPr lang="en-US" altLang="zh-CN" sz="2400" spc="-5" dirty="0">
                <a:solidFill>
                  <a:srgbClr val="004099"/>
                </a:solidFill>
                <a:latin typeface="Cambria Math"/>
                <a:cs typeface="Cambria Math"/>
              </a:rPr>
              <a:t>+</a:t>
            </a:r>
            <a:r>
              <a:rPr lang="zh-CN" altLang="en-US" sz="2400" spc="-5" dirty="0">
                <a:solidFill>
                  <a:srgbClr val="004099"/>
                </a:solidFill>
                <a:latin typeface="Cambria Math"/>
                <a:cs typeface="Cambria Math"/>
              </a:rPr>
              <a:t>𝑩</a:t>
            </a:r>
            <a:endParaRPr lang="zh-CN" altLang="en-US" sz="2400" dirty="0">
              <a:latin typeface="Cambria Math"/>
              <a:cs typeface="Cambria Math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3EC9E434-20DE-2E4A-D972-AB3B584577F2}"/>
              </a:ext>
            </a:extLst>
          </p:cNvPr>
          <p:cNvSpPr txBox="1"/>
          <p:nvPr/>
        </p:nvSpPr>
        <p:spPr>
          <a:xfrm>
            <a:off x="7949810" y="1685570"/>
            <a:ext cx="3228975" cy="400050"/>
          </a:xfrm>
          <a:prstGeom prst="rect">
            <a:avLst/>
          </a:prstGeom>
          <a:ln w="25146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b="1" i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950" b="1" spc="277" baseline="-2136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0,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i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1950" baseline="-21367" dirty="0">
              <a:latin typeface="Arial"/>
              <a:cs typeface="Arial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B306736D-A40B-2376-2295-A9BD3F796CC2}"/>
              </a:ext>
            </a:extLst>
          </p:cNvPr>
          <p:cNvSpPr txBox="1"/>
          <p:nvPr/>
        </p:nvSpPr>
        <p:spPr>
          <a:xfrm>
            <a:off x="7949810" y="2217446"/>
            <a:ext cx="3228975" cy="400050"/>
          </a:xfrm>
          <a:prstGeom prst="rect">
            <a:avLst/>
          </a:prstGeom>
          <a:ln w="25146">
            <a:solidFill>
              <a:srgbClr val="004099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2000" b="1" i="1" spc="10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15" baseline="-21367" dirty="0">
                <a:solidFill>
                  <a:srgbClr val="004099"/>
                </a:solidFill>
                <a:latin typeface="Arial"/>
                <a:cs typeface="Arial"/>
              </a:rPr>
              <a:t>out</a:t>
            </a:r>
            <a:r>
              <a:rPr sz="1950" b="1" spc="284" baseline="-21367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1,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S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=</a:t>
            </a:r>
            <a:r>
              <a:rPr sz="20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A</a:t>
            </a:r>
            <a:r>
              <a:rPr sz="2000" b="1" i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4099"/>
                </a:solidFill>
                <a:latin typeface="Arial"/>
                <a:cs typeface="Arial"/>
              </a:rPr>
              <a:t>B</a:t>
            </a:r>
            <a:r>
              <a:rPr sz="2000" b="1" i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Symbol"/>
                <a:cs typeface="Symbol"/>
              </a:rPr>
              <a:t></a:t>
            </a:r>
            <a:r>
              <a:rPr sz="2000" b="1" spc="45" dirty="0">
                <a:solidFill>
                  <a:srgbClr val="004099"/>
                </a:solidFill>
                <a:latin typeface="Times New Roman"/>
                <a:cs typeface="Times New Roman"/>
              </a:rPr>
              <a:t> </a:t>
            </a:r>
            <a:r>
              <a:rPr sz="2000" b="1" i="1" spc="5" dirty="0">
                <a:solidFill>
                  <a:srgbClr val="004099"/>
                </a:solidFill>
                <a:latin typeface="Arial"/>
                <a:cs typeface="Arial"/>
              </a:rPr>
              <a:t>C</a:t>
            </a:r>
            <a:r>
              <a:rPr sz="1950" b="1" spc="7" baseline="-21367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CDD4203F-5E67-D54F-6936-F233D040CD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055" y="279265"/>
            <a:ext cx="6739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Static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CMOS</a:t>
            </a:r>
            <a:r>
              <a:rPr sz="3600" spc="-1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30" dirty="0">
                <a:solidFill>
                  <a:schemeClr val="tx1"/>
                </a:solidFill>
              </a:rPr>
              <a:t>Version</a:t>
            </a:r>
            <a:r>
              <a:rPr sz="3600" spc="-5" dirty="0">
                <a:solidFill>
                  <a:schemeClr val="tx1"/>
                </a:solidFill>
              </a:rPr>
              <a:t> 3.1</a:t>
            </a:r>
            <a:endParaRPr sz="36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49380"/>
              </p:ext>
            </p:extLst>
          </p:nvPr>
        </p:nvGraphicFramePr>
        <p:xfrm>
          <a:off x="2452878" y="1668653"/>
          <a:ext cx="2926713" cy="360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2526">
                <a:tc rowSpan="2">
                  <a:txBody>
                    <a:bodyPr/>
                    <a:lstStyle/>
                    <a:p>
                      <a:pPr marL="64135">
                        <a:lnSpc>
                          <a:spcPts val="2080"/>
                        </a:lnSpc>
                      </a:pPr>
                      <a:r>
                        <a:rPr sz="1800" b="1" spc="-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P*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CC"/>
                      </a:solidFill>
                      <a:prstDash val="solid"/>
                    </a:lnL>
                    <a:lnR w="19050">
                      <a:solidFill>
                        <a:srgbClr val="006600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>
                      <a:solidFill>
                        <a:srgbClr val="0066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5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CC"/>
                      </a:solidFill>
                      <a:prstDash val="solid"/>
                    </a:lnL>
                    <a:lnR w="19050">
                      <a:solidFill>
                        <a:srgbClr val="006600"/>
                      </a:solidFill>
                      <a:prstDash val="solid"/>
                    </a:lnR>
                    <a:lnT w="19050">
                      <a:solidFill>
                        <a:srgbClr val="0000CC"/>
                      </a:solidFill>
                      <a:prstDash val="solid"/>
                    </a:lnT>
                    <a:lnB w="19050">
                      <a:solidFill>
                        <a:srgbClr val="0000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6600"/>
                      </a:solidFill>
                      <a:prstDash val="solid"/>
                    </a:lnL>
                    <a:lnT w="1905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020"/>
                        </a:lnSpc>
                      </a:pPr>
                      <a:r>
                        <a:rPr sz="1800" b="1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6600"/>
                      </a:solidFill>
                      <a:prstDash val="solid"/>
                    </a:lnR>
                    <a:lnT w="19050">
                      <a:solidFill>
                        <a:srgbClr val="006600"/>
                      </a:solidFill>
                      <a:prstDash val="solid"/>
                    </a:lnT>
                    <a:lnB w="19050">
                      <a:solidFill>
                        <a:srgbClr val="006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59356" y="1675131"/>
            <a:ext cx="1969135" cy="3608070"/>
          </a:xfrm>
          <a:custGeom>
            <a:avLst/>
            <a:gdLst/>
            <a:ahLst/>
            <a:cxnLst/>
            <a:rect l="l" t="t" r="r" b="b"/>
            <a:pathLst>
              <a:path w="1969135" h="3608070">
                <a:moveTo>
                  <a:pt x="1969008" y="0"/>
                </a:moveTo>
                <a:lnTo>
                  <a:pt x="0" y="0"/>
                </a:lnTo>
                <a:lnTo>
                  <a:pt x="0" y="3608070"/>
                </a:lnTo>
                <a:lnTo>
                  <a:pt x="1969008" y="3608070"/>
                </a:lnTo>
                <a:lnTo>
                  <a:pt x="1969008" y="0"/>
                </a:lnTo>
                <a:close/>
              </a:path>
            </a:pathLst>
          </a:custGeom>
          <a:solidFill>
            <a:srgbClr val="218AA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0179" y="3597656"/>
            <a:ext cx="905510" cy="1685925"/>
          </a:xfrm>
          <a:custGeom>
            <a:avLst/>
            <a:gdLst/>
            <a:ahLst/>
            <a:cxnLst/>
            <a:rect l="l" t="t" r="r" b="b"/>
            <a:pathLst>
              <a:path w="905510" h="1685925">
                <a:moveTo>
                  <a:pt x="905255" y="0"/>
                </a:moveTo>
                <a:lnTo>
                  <a:pt x="0" y="0"/>
                </a:lnTo>
                <a:lnTo>
                  <a:pt x="0" y="1685544"/>
                </a:lnTo>
                <a:lnTo>
                  <a:pt x="905255" y="1685544"/>
                </a:lnTo>
                <a:lnTo>
                  <a:pt x="905255" y="0"/>
                </a:lnTo>
                <a:close/>
              </a:path>
            </a:pathLst>
          </a:custGeom>
          <a:solidFill>
            <a:srgbClr val="66FF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302003" y="1458384"/>
            <a:ext cx="8945880" cy="4711065"/>
            <a:chOff x="2241804" y="1577382"/>
            <a:chExt cx="8945880" cy="47110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1804" y="1577382"/>
              <a:ext cx="8945641" cy="45436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95906" y="5478018"/>
              <a:ext cx="2827020" cy="810260"/>
            </a:xfrm>
            <a:custGeom>
              <a:avLst/>
              <a:gdLst/>
              <a:ahLst/>
              <a:cxnLst/>
              <a:rect l="l" t="t" r="r" b="b"/>
              <a:pathLst>
                <a:path w="2827020" h="810260">
                  <a:moveTo>
                    <a:pt x="2827020" y="0"/>
                  </a:moveTo>
                  <a:lnTo>
                    <a:pt x="0" y="0"/>
                  </a:lnTo>
                  <a:lnTo>
                    <a:pt x="0" y="810005"/>
                  </a:lnTo>
                  <a:lnTo>
                    <a:pt x="2827020" y="810005"/>
                  </a:lnTo>
                  <a:lnTo>
                    <a:pt x="2827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5726" y="1664969"/>
              <a:ext cx="5562600" cy="384175"/>
            </a:xfrm>
            <a:custGeom>
              <a:avLst/>
              <a:gdLst/>
              <a:ahLst/>
              <a:cxnLst/>
              <a:rect l="l" t="t" r="r" b="b"/>
              <a:pathLst>
                <a:path w="5562600" h="384175">
                  <a:moveTo>
                    <a:pt x="0" y="193547"/>
                  </a:moveTo>
                  <a:lnTo>
                    <a:pt x="19359" y="138548"/>
                  </a:lnTo>
                  <a:lnTo>
                    <a:pt x="73664" y="89842"/>
                  </a:lnTo>
                  <a:lnTo>
                    <a:pt x="112153" y="68588"/>
                  </a:lnTo>
                  <a:lnTo>
                    <a:pt x="157254" y="49792"/>
                  </a:lnTo>
                  <a:lnTo>
                    <a:pt x="208262" y="33752"/>
                  </a:lnTo>
                  <a:lnTo>
                    <a:pt x="264468" y="20762"/>
                  </a:lnTo>
                  <a:lnTo>
                    <a:pt x="325165" y="11117"/>
                  </a:lnTo>
                  <a:lnTo>
                    <a:pt x="389644" y="5114"/>
                  </a:lnTo>
                  <a:lnTo>
                    <a:pt x="457200" y="3047"/>
                  </a:lnTo>
                  <a:lnTo>
                    <a:pt x="524755" y="5114"/>
                  </a:lnTo>
                  <a:lnTo>
                    <a:pt x="589234" y="11117"/>
                  </a:lnTo>
                  <a:lnTo>
                    <a:pt x="649931" y="20762"/>
                  </a:lnTo>
                  <a:lnTo>
                    <a:pt x="706137" y="33752"/>
                  </a:lnTo>
                  <a:lnTo>
                    <a:pt x="757145" y="49792"/>
                  </a:lnTo>
                  <a:lnTo>
                    <a:pt x="802246" y="68588"/>
                  </a:lnTo>
                  <a:lnTo>
                    <a:pt x="840735" y="89842"/>
                  </a:lnTo>
                  <a:lnTo>
                    <a:pt x="871902" y="113261"/>
                  </a:lnTo>
                  <a:lnTo>
                    <a:pt x="909442" y="165409"/>
                  </a:lnTo>
                  <a:lnTo>
                    <a:pt x="914400" y="193547"/>
                  </a:lnTo>
                  <a:lnTo>
                    <a:pt x="909442" y="221686"/>
                  </a:lnTo>
                  <a:lnTo>
                    <a:pt x="871902" y="273834"/>
                  </a:lnTo>
                  <a:lnTo>
                    <a:pt x="840735" y="297253"/>
                  </a:lnTo>
                  <a:lnTo>
                    <a:pt x="802246" y="318507"/>
                  </a:lnTo>
                  <a:lnTo>
                    <a:pt x="757145" y="337303"/>
                  </a:lnTo>
                  <a:lnTo>
                    <a:pt x="706137" y="353343"/>
                  </a:lnTo>
                  <a:lnTo>
                    <a:pt x="649931" y="366333"/>
                  </a:lnTo>
                  <a:lnTo>
                    <a:pt x="589234" y="375978"/>
                  </a:lnTo>
                  <a:lnTo>
                    <a:pt x="524755" y="381981"/>
                  </a:lnTo>
                  <a:lnTo>
                    <a:pt x="457200" y="384047"/>
                  </a:lnTo>
                  <a:lnTo>
                    <a:pt x="389644" y="381981"/>
                  </a:lnTo>
                  <a:lnTo>
                    <a:pt x="325165" y="375978"/>
                  </a:lnTo>
                  <a:lnTo>
                    <a:pt x="264468" y="366333"/>
                  </a:lnTo>
                  <a:lnTo>
                    <a:pt x="208262" y="353343"/>
                  </a:lnTo>
                  <a:lnTo>
                    <a:pt x="157254" y="337303"/>
                  </a:lnTo>
                  <a:lnTo>
                    <a:pt x="112153" y="318507"/>
                  </a:lnTo>
                  <a:lnTo>
                    <a:pt x="73664" y="297253"/>
                  </a:lnTo>
                  <a:lnTo>
                    <a:pt x="42497" y="273834"/>
                  </a:lnTo>
                  <a:lnTo>
                    <a:pt x="4957" y="221686"/>
                  </a:lnTo>
                  <a:lnTo>
                    <a:pt x="0" y="193547"/>
                  </a:lnTo>
                  <a:close/>
                </a:path>
                <a:path w="5562600" h="384175">
                  <a:moveTo>
                    <a:pt x="4648200" y="190500"/>
                  </a:moveTo>
                  <a:lnTo>
                    <a:pt x="4667559" y="135500"/>
                  </a:lnTo>
                  <a:lnTo>
                    <a:pt x="4721864" y="86794"/>
                  </a:lnTo>
                  <a:lnTo>
                    <a:pt x="4760353" y="65540"/>
                  </a:lnTo>
                  <a:lnTo>
                    <a:pt x="4805454" y="46744"/>
                  </a:lnTo>
                  <a:lnTo>
                    <a:pt x="4856462" y="30704"/>
                  </a:lnTo>
                  <a:lnTo>
                    <a:pt x="4912668" y="17714"/>
                  </a:lnTo>
                  <a:lnTo>
                    <a:pt x="4973365" y="8069"/>
                  </a:lnTo>
                  <a:lnTo>
                    <a:pt x="5037844" y="2066"/>
                  </a:lnTo>
                  <a:lnTo>
                    <a:pt x="5105400" y="0"/>
                  </a:lnTo>
                  <a:lnTo>
                    <a:pt x="5172955" y="2066"/>
                  </a:lnTo>
                  <a:lnTo>
                    <a:pt x="5237434" y="8069"/>
                  </a:lnTo>
                  <a:lnTo>
                    <a:pt x="5298131" y="17714"/>
                  </a:lnTo>
                  <a:lnTo>
                    <a:pt x="5354337" y="30704"/>
                  </a:lnTo>
                  <a:lnTo>
                    <a:pt x="5405345" y="46744"/>
                  </a:lnTo>
                  <a:lnTo>
                    <a:pt x="5450446" y="65540"/>
                  </a:lnTo>
                  <a:lnTo>
                    <a:pt x="5488935" y="86794"/>
                  </a:lnTo>
                  <a:lnTo>
                    <a:pt x="5520102" y="110213"/>
                  </a:lnTo>
                  <a:lnTo>
                    <a:pt x="5557642" y="162361"/>
                  </a:lnTo>
                  <a:lnTo>
                    <a:pt x="5562600" y="190500"/>
                  </a:lnTo>
                  <a:lnTo>
                    <a:pt x="5557642" y="218638"/>
                  </a:lnTo>
                  <a:lnTo>
                    <a:pt x="5520102" y="270786"/>
                  </a:lnTo>
                  <a:lnTo>
                    <a:pt x="5488935" y="294205"/>
                  </a:lnTo>
                  <a:lnTo>
                    <a:pt x="5450446" y="315459"/>
                  </a:lnTo>
                  <a:lnTo>
                    <a:pt x="5405345" y="334255"/>
                  </a:lnTo>
                  <a:lnTo>
                    <a:pt x="5354337" y="350295"/>
                  </a:lnTo>
                  <a:lnTo>
                    <a:pt x="5298131" y="363285"/>
                  </a:lnTo>
                  <a:lnTo>
                    <a:pt x="5237434" y="372930"/>
                  </a:lnTo>
                  <a:lnTo>
                    <a:pt x="5172955" y="378933"/>
                  </a:lnTo>
                  <a:lnTo>
                    <a:pt x="5105400" y="381000"/>
                  </a:lnTo>
                  <a:lnTo>
                    <a:pt x="5037844" y="378933"/>
                  </a:lnTo>
                  <a:lnTo>
                    <a:pt x="4973365" y="372930"/>
                  </a:lnTo>
                  <a:lnTo>
                    <a:pt x="4912668" y="363285"/>
                  </a:lnTo>
                  <a:lnTo>
                    <a:pt x="4856462" y="350295"/>
                  </a:lnTo>
                  <a:lnTo>
                    <a:pt x="4805454" y="334255"/>
                  </a:lnTo>
                  <a:lnTo>
                    <a:pt x="4760353" y="315459"/>
                  </a:lnTo>
                  <a:lnTo>
                    <a:pt x="4721864" y="294205"/>
                  </a:lnTo>
                  <a:lnTo>
                    <a:pt x="4690697" y="270786"/>
                  </a:lnTo>
                  <a:lnTo>
                    <a:pt x="4653157" y="218638"/>
                  </a:lnTo>
                  <a:lnTo>
                    <a:pt x="4648200" y="1905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2267" y="1785746"/>
              <a:ext cx="935355" cy="1702435"/>
            </a:xfrm>
            <a:custGeom>
              <a:avLst/>
              <a:gdLst/>
              <a:ahLst/>
              <a:cxnLst/>
              <a:rect l="l" t="t" r="r" b="b"/>
              <a:pathLst>
                <a:path w="935354" h="1702435">
                  <a:moveTo>
                    <a:pt x="934974" y="0"/>
                  </a:moveTo>
                  <a:lnTo>
                    <a:pt x="0" y="0"/>
                  </a:lnTo>
                  <a:lnTo>
                    <a:pt x="0" y="1702307"/>
                  </a:lnTo>
                  <a:lnTo>
                    <a:pt x="934974" y="1702307"/>
                  </a:lnTo>
                  <a:lnTo>
                    <a:pt x="934974" y="0"/>
                  </a:lnTo>
                  <a:close/>
                </a:path>
              </a:pathLst>
            </a:custGeom>
            <a:solidFill>
              <a:srgbClr val="FF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2267" y="1785746"/>
              <a:ext cx="935355" cy="1702435"/>
            </a:xfrm>
            <a:custGeom>
              <a:avLst/>
              <a:gdLst/>
              <a:ahLst/>
              <a:cxnLst/>
              <a:rect l="l" t="t" r="r" b="b"/>
              <a:pathLst>
                <a:path w="935354" h="1702435">
                  <a:moveTo>
                    <a:pt x="0" y="1702307"/>
                  </a:moveTo>
                  <a:lnTo>
                    <a:pt x="934974" y="1702307"/>
                  </a:lnTo>
                  <a:lnTo>
                    <a:pt x="934974" y="0"/>
                  </a:lnTo>
                  <a:lnTo>
                    <a:pt x="0" y="0"/>
                  </a:lnTo>
                  <a:lnTo>
                    <a:pt x="0" y="1702307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04764" y="2811272"/>
            <a:ext cx="3073400" cy="2548255"/>
            <a:chOff x="6044565" y="2930270"/>
            <a:chExt cx="3073400" cy="2548255"/>
          </a:xfrm>
        </p:grpSpPr>
        <p:sp>
          <p:nvSpPr>
            <p:cNvPr id="13" name="object 13"/>
            <p:cNvSpPr/>
            <p:nvPr/>
          </p:nvSpPr>
          <p:spPr>
            <a:xfrm>
              <a:off x="8476107" y="2930270"/>
              <a:ext cx="641350" cy="695325"/>
            </a:xfrm>
            <a:custGeom>
              <a:avLst/>
              <a:gdLst/>
              <a:ahLst/>
              <a:cxnLst/>
              <a:rect l="l" t="t" r="r" b="b"/>
              <a:pathLst>
                <a:path w="641350" h="695325">
                  <a:moveTo>
                    <a:pt x="23622" y="613537"/>
                  </a:moveTo>
                  <a:lnTo>
                    <a:pt x="0" y="695324"/>
                  </a:lnTo>
                  <a:lnTo>
                    <a:pt x="79628" y="665099"/>
                  </a:lnTo>
                  <a:lnTo>
                    <a:pt x="71076" y="657225"/>
                  </a:lnTo>
                  <a:lnTo>
                    <a:pt x="52324" y="657225"/>
                  </a:lnTo>
                  <a:lnTo>
                    <a:pt x="33782" y="640079"/>
                  </a:lnTo>
                  <a:lnTo>
                    <a:pt x="42357" y="630785"/>
                  </a:lnTo>
                  <a:lnTo>
                    <a:pt x="23622" y="613537"/>
                  </a:lnTo>
                  <a:close/>
                </a:path>
                <a:path w="641350" h="695325">
                  <a:moveTo>
                    <a:pt x="42357" y="630785"/>
                  </a:moveTo>
                  <a:lnTo>
                    <a:pt x="33782" y="640079"/>
                  </a:lnTo>
                  <a:lnTo>
                    <a:pt x="52324" y="657225"/>
                  </a:lnTo>
                  <a:lnTo>
                    <a:pt x="60928" y="647883"/>
                  </a:lnTo>
                  <a:lnTo>
                    <a:pt x="42357" y="630785"/>
                  </a:lnTo>
                  <a:close/>
                </a:path>
                <a:path w="641350" h="695325">
                  <a:moveTo>
                    <a:pt x="60928" y="647883"/>
                  </a:moveTo>
                  <a:lnTo>
                    <a:pt x="52324" y="657225"/>
                  </a:lnTo>
                  <a:lnTo>
                    <a:pt x="71076" y="657225"/>
                  </a:lnTo>
                  <a:lnTo>
                    <a:pt x="60928" y="647883"/>
                  </a:lnTo>
                  <a:close/>
                </a:path>
                <a:path w="641350" h="695325">
                  <a:moveTo>
                    <a:pt x="101981" y="566165"/>
                  </a:moveTo>
                  <a:lnTo>
                    <a:pt x="42357" y="630785"/>
                  </a:lnTo>
                  <a:lnTo>
                    <a:pt x="60928" y="647883"/>
                  </a:lnTo>
                  <a:lnTo>
                    <a:pt x="120523" y="583183"/>
                  </a:lnTo>
                  <a:lnTo>
                    <a:pt x="101981" y="566165"/>
                  </a:lnTo>
                  <a:close/>
                </a:path>
                <a:path w="641350" h="695325">
                  <a:moveTo>
                    <a:pt x="221361" y="436752"/>
                  </a:moveTo>
                  <a:lnTo>
                    <a:pt x="153162" y="510793"/>
                  </a:lnTo>
                  <a:lnTo>
                    <a:pt x="171576" y="527812"/>
                  </a:lnTo>
                  <a:lnTo>
                    <a:pt x="239775" y="453898"/>
                  </a:lnTo>
                  <a:lnTo>
                    <a:pt x="221361" y="436752"/>
                  </a:lnTo>
                  <a:close/>
                </a:path>
                <a:path w="641350" h="695325">
                  <a:moveTo>
                    <a:pt x="340741" y="307466"/>
                  </a:moveTo>
                  <a:lnTo>
                    <a:pt x="272542" y="381380"/>
                  </a:lnTo>
                  <a:lnTo>
                    <a:pt x="290957" y="398399"/>
                  </a:lnTo>
                  <a:lnTo>
                    <a:pt x="359156" y="324484"/>
                  </a:lnTo>
                  <a:lnTo>
                    <a:pt x="340741" y="307466"/>
                  </a:lnTo>
                  <a:close/>
                </a:path>
                <a:path w="641350" h="695325">
                  <a:moveTo>
                    <a:pt x="459994" y="178053"/>
                  </a:moveTo>
                  <a:lnTo>
                    <a:pt x="391795" y="251967"/>
                  </a:lnTo>
                  <a:lnTo>
                    <a:pt x="410337" y="268986"/>
                  </a:lnTo>
                  <a:lnTo>
                    <a:pt x="478536" y="195071"/>
                  </a:lnTo>
                  <a:lnTo>
                    <a:pt x="459994" y="178053"/>
                  </a:lnTo>
                  <a:close/>
                </a:path>
                <a:path w="641350" h="695325">
                  <a:moveTo>
                    <a:pt x="579374" y="48640"/>
                  </a:moveTo>
                  <a:lnTo>
                    <a:pt x="511175" y="122554"/>
                  </a:lnTo>
                  <a:lnTo>
                    <a:pt x="529717" y="139573"/>
                  </a:lnTo>
                  <a:lnTo>
                    <a:pt x="597916" y="65658"/>
                  </a:lnTo>
                  <a:lnTo>
                    <a:pt x="579374" y="48640"/>
                  </a:lnTo>
                  <a:close/>
                </a:path>
                <a:path w="641350" h="695325">
                  <a:moveTo>
                    <a:pt x="641350" y="0"/>
                  </a:moveTo>
                  <a:lnTo>
                    <a:pt x="561721" y="30225"/>
                  </a:lnTo>
                  <a:lnTo>
                    <a:pt x="617727" y="81787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4565" y="3659504"/>
              <a:ext cx="2736850" cy="1819275"/>
            </a:xfrm>
            <a:custGeom>
              <a:avLst/>
              <a:gdLst/>
              <a:ahLst/>
              <a:cxnLst/>
              <a:rect l="l" t="t" r="r" b="b"/>
              <a:pathLst>
                <a:path w="2736850" h="1819275">
                  <a:moveTo>
                    <a:pt x="2736341" y="0"/>
                  </a:moveTo>
                  <a:lnTo>
                    <a:pt x="0" y="0"/>
                  </a:lnTo>
                  <a:lnTo>
                    <a:pt x="0" y="1818894"/>
                  </a:lnTo>
                  <a:lnTo>
                    <a:pt x="2736341" y="1818894"/>
                  </a:lnTo>
                  <a:lnTo>
                    <a:pt x="2736341" y="0"/>
                  </a:lnTo>
                  <a:close/>
                </a:path>
              </a:pathLst>
            </a:custGeom>
            <a:solidFill>
              <a:srgbClr val="FFF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04764" y="3540506"/>
            <a:ext cx="2736850" cy="1819275"/>
          </a:xfrm>
          <a:prstGeom prst="rect">
            <a:avLst/>
          </a:prstGeom>
          <a:ln w="12953">
            <a:solidFill>
              <a:srgbClr val="FFC000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860"/>
              </a:spcBef>
            </a:pP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sz="1800" b="1" spc="187" baseline="-20833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=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79434" y="1618933"/>
            <a:ext cx="1421130" cy="3780790"/>
            <a:chOff x="8619235" y="1737931"/>
            <a:chExt cx="1421130" cy="3780790"/>
          </a:xfrm>
        </p:grpSpPr>
        <p:sp>
          <p:nvSpPr>
            <p:cNvPr id="17" name="object 17"/>
            <p:cNvSpPr/>
            <p:nvPr/>
          </p:nvSpPr>
          <p:spPr>
            <a:xfrm>
              <a:off x="9091040" y="1744599"/>
              <a:ext cx="942975" cy="1761489"/>
            </a:xfrm>
            <a:custGeom>
              <a:avLst/>
              <a:gdLst/>
              <a:ahLst/>
              <a:cxnLst/>
              <a:rect l="l" t="t" r="r" b="b"/>
              <a:pathLst>
                <a:path w="942975" h="1761489">
                  <a:moveTo>
                    <a:pt x="942594" y="0"/>
                  </a:moveTo>
                  <a:lnTo>
                    <a:pt x="0" y="0"/>
                  </a:lnTo>
                  <a:lnTo>
                    <a:pt x="0" y="1760981"/>
                  </a:lnTo>
                  <a:lnTo>
                    <a:pt x="942594" y="1760981"/>
                  </a:lnTo>
                  <a:lnTo>
                    <a:pt x="942594" y="0"/>
                  </a:lnTo>
                  <a:close/>
                </a:path>
              </a:pathLst>
            </a:custGeom>
            <a:solidFill>
              <a:srgbClr val="FFF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91040" y="1744599"/>
              <a:ext cx="942975" cy="1761489"/>
            </a:xfrm>
            <a:custGeom>
              <a:avLst/>
              <a:gdLst/>
              <a:ahLst/>
              <a:cxnLst/>
              <a:rect l="l" t="t" r="r" b="b"/>
              <a:pathLst>
                <a:path w="942975" h="1761489">
                  <a:moveTo>
                    <a:pt x="0" y="1760981"/>
                  </a:moveTo>
                  <a:lnTo>
                    <a:pt x="942594" y="1760981"/>
                  </a:lnTo>
                  <a:lnTo>
                    <a:pt x="942594" y="0"/>
                  </a:lnTo>
                  <a:lnTo>
                    <a:pt x="0" y="0"/>
                  </a:lnTo>
                  <a:lnTo>
                    <a:pt x="0" y="1760981"/>
                  </a:lnTo>
                  <a:close/>
                </a:path>
              </a:pathLst>
            </a:custGeom>
            <a:ln w="12954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19235" y="2827401"/>
              <a:ext cx="513715" cy="1611630"/>
            </a:xfrm>
            <a:custGeom>
              <a:avLst/>
              <a:gdLst/>
              <a:ahLst/>
              <a:cxnLst/>
              <a:rect l="l" t="t" r="r" b="b"/>
              <a:pathLst>
                <a:path w="513715" h="1611629">
                  <a:moveTo>
                    <a:pt x="464850" y="1541957"/>
                  </a:moveTo>
                  <a:lnTo>
                    <a:pt x="440436" y="1549273"/>
                  </a:lnTo>
                  <a:lnTo>
                    <a:pt x="498729" y="1611376"/>
                  </a:lnTo>
                  <a:lnTo>
                    <a:pt x="508693" y="1554099"/>
                  </a:lnTo>
                  <a:lnTo>
                    <a:pt x="468503" y="1554099"/>
                  </a:lnTo>
                  <a:lnTo>
                    <a:pt x="464850" y="1541957"/>
                  </a:lnTo>
                  <a:close/>
                </a:path>
                <a:path w="513715" h="1611629">
                  <a:moveTo>
                    <a:pt x="488866" y="1534760"/>
                  </a:moveTo>
                  <a:lnTo>
                    <a:pt x="464850" y="1541957"/>
                  </a:lnTo>
                  <a:lnTo>
                    <a:pt x="468503" y="1554099"/>
                  </a:lnTo>
                  <a:lnTo>
                    <a:pt x="492506" y="1546860"/>
                  </a:lnTo>
                  <a:lnTo>
                    <a:pt x="488866" y="1534760"/>
                  </a:lnTo>
                  <a:close/>
                </a:path>
                <a:path w="513715" h="1611629">
                  <a:moveTo>
                    <a:pt x="513334" y="1527429"/>
                  </a:moveTo>
                  <a:lnTo>
                    <a:pt x="488866" y="1534760"/>
                  </a:lnTo>
                  <a:lnTo>
                    <a:pt x="492506" y="1546860"/>
                  </a:lnTo>
                  <a:lnTo>
                    <a:pt x="468503" y="1554099"/>
                  </a:lnTo>
                  <a:lnTo>
                    <a:pt x="508693" y="1554099"/>
                  </a:lnTo>
                  <a:lnTo>
                    <a:pt x="513334" y="1527429"/>
                  </a:lnTo>
                  <a:close/>
                </a:path>
                <a:path w="513715" h="1611629">
                  <a:moveTo>
                    <a:pt x="463550" y="1450594"/>
                  </a:moveTo>
                  <a:lnTo>
                    <a:pt x="439547" y="1457833"/>
                  </a:lnTo>
                  <a:lnTo>
                    <a:pt x="464850" y="1541957"/>
                  </a:lnTo>
                  <a:lnTo>
                    <a:pt x="488866" y="1534760"/>
                  </a:lnTo>
                  <a:lnTo>
                    <a:pt x="463550" y="1450594"/>
                  </a:lnTo>
                  <a:close/>
                </a:path>
                <a:path w="513715" h="1611629">
                  <a:moveTo>
                    <a:pt x="413004" y="1281938"/>
                  </a:moveTo>
                  <a:lnTo>
                    <a:pt x="388874" y="1289177"/>
                  </a:lnTo>
                  <a:lnTo>
                    <a:pt x="417830" y="1385570"/>
                  </a:lnTo>
                  <a:lnTo>
                    <a:pt x="441960" y="1378331"/>
                  </a:lnTo>
                  <a:lnTo>
                    <a:pt x="413004" y="1281938"/>
                  </a:lnTo>
                  <a:close/>
                </a:path>
                <a:path w="513715" h="1611629">
                  <a:moveTo>
                    <a:pt x="362331" y="1113409"/>
                  </a:moveTo>
                  <a:lnTo>
                    <a:pt x="338200" y="1120648"/>
                  </a:lnTo>
                  <a:lnTo>
                    <a:pt x="367157" y="1216914"/>
                  </a:lnTo>
                  <a:lnTo>
                    <a:pt x="391287" y="1209675"/>
                  </a:lnTo>
                  <a:lnTo>
                    <a:pt x="362331" y="1113409"/>
                  </a:lnTo>
                  <a:close/>
                </a:path>
                <a:path w="513715" h="1611629">
                  <a:moveTo>
                    <a:pt x="311658" y="944880"/>
                  </a:moveTo>
                  <a:lnTo>
                    <a:pt x="287528" y="952119"/>
                  </a:lnTo>
                  <a:lnTo>
                    <a:pt x="316484" y="1048385"/>
                  </a:lnTo>
                  <a:lnTo>
                    <a:pt x="340614" y="1041146"/>
                  </a:lnTo>
                  <a:lnTo>
                    <a:pt x="311658" y="944880"/>
                  </a:lnTo>
                  <a:close/>
                </a:path>
                <a:path w="513715" h="1611629">
                  <a:moveTo>
                    <a:pt x="260985" y="776224"/>
                  </a:moveTo>
                  <a:lnTo>
                    <a:pt x="236855" y="783463"/>
                  </a:lnTo>
                  <a:lnTo>
                    <a:pt x="265811" y="879856"/>
                  </a:lnTo>
                  <a:lnTo>
                    <a:pt x="289941" y="872617"/>
                  </a:lnTo>
                  <a:lnTo>
                    <a:pt x="260985" y="776224"/>
                  </a:lnTo>
                  <a:close/>
                </a:path>
                <a:path w="513715" h="1611629">
                  <a:moveTo>
                    <a:pt x="210312" y="607695"/>
                  </a:moveTo>
                  <a:lnTo>
                    <a:pt x="186309" y="614934"/>
                  </a:lnTo>
                  <a:lnTo>
                    <a:pt x="215138" y="711200"/>
                  </a:lnTo>
                  <a:lnTo>
                    <a:pt x="239268" y="703961"/>
                  </a:lnTo>
                  <a:lnTo>
                    <a:pt x="210312" y="607695"/>
                  </a:lnTo>
                  <a:close/>
                </a:path>
                <a:path w="513715" h="1611629">
                  <a:moveTo>
                    <a:pt x="159639" y="439038"/>
                  </a:moveTo>
                  <a:lnTo>
                    <a:pt x="135636" y="446277"/>
                  </a:lnTo>
                  <a:lnTo>
                    <a:pt x="164592" y="542671"/>
                  </a:lnTo>
                  <a:lnTo>
                    <a:pt x="188595" y="535432"/>
                  </a:lnTo>
                  <a:lnTo>
                    <a:pt x="159639" y="439038"/>
                  </a:lnTo>
                  <a:close/>
                </a:path>
                <a:path w="513715" h="1611629">
                  <a:moveTo>
                    <a:pt x="108966" y="270510"/>
                  </a:moveTo>
                  <a:lnTo>
                    <a:pt x="84963" y="277749"/>
                  </a:lnTo>
                  <a:lnTo>
                    <a:pt x="113919" y="374141"/>
                  </a:lnTo>
                  <a:lnTo>
                    <a:pt x="137922" y="366902"/>
                  </a:lnTo>
                  <a:lnTo>
                    <a:pt x="108966" y="270510"/>
                  </a:lnTo>
                  <a:close/>
                </a:path>
                <a:path w="513715" h="1611629">
                  <a:moveTo>
                    <a:pt x="58420" y="101981"/>
                  </a:moveTo>
                  <a:lnTo>
                    <a:pt x="34290" y="109220"/>
                  </a:lnTo>
                  <a:lnTo>
                    <a:pt x="63246" y="205486"/>
                  </a:lnTo>
                  <a:lnTo>
                    <a:pt x="87375" y="198247"/>
                  </a:lnTo>
                  <a:lnTo>
                    <a:pt x="58420" y="101981"/>
                  </a:lnTo>
                  <a:close/>
                </a:path>
                <a:path w="513715" h="1611629">
                  <a:moveTo>
                    <a:pt x="14605" y="0"/>
                  </a:moveTo>
                  <a:lnTo>
                    <a:pt x="0" y="83947"/>
                  </a:lnTo>
                  <a:lnTo>
                    <a:pt x="73025" y="61975"/>
                  </a:lnTo>
                  <a:lnTo>
                    <a:pt x="146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91040" y="3638930"/>
              <a:ext cx="942975" cy="1873250"/>
            </a:xfrm>
            <a:custGeom>
              <a:avLst/>
              <a:gdLst/>
              <a:ahLst/>
              <a:cxnLst/>
              <a:rect l="l" t="t" r="r" b="b"/>
              <a:pathLst>
                <a:path w="942975" h="1873250">
                  <a:moveTo>
                    <a:pt x="942594" y="0"/>
                  </a:moveTo>
                  <a:lnTo>
                    <a:pt x="0" y="0"/>
                  </a:lnTo>
                  <a:lnTo>
                    <a:pt x="0" y="1872995"/>
                  </a:lnTo>
                  <a:lnTo>
                    <a:pt x="942594" y="1872995"/>
                  </a:lnTo>
                  <a:lnTo>
                    <a:pt x="942594" y="0"/>
                  </a:lnTo>
                  <a:close/>
                </a:path>
              </a:pathLst>
            </a:custGeom>
            <a:solidFill>
              <a:srgbClr val="FF996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1040" y="3638930"/>
              <a:ext cx="942975" cy="1873250"/>
            </a:xfrm>
            <a:custGeom>
              <a:avLst/>
              <a:gdLst/>
              <a:ahLst/>
              <a:cxnLst/>
              <a:rect l="l" t="t" r="r" b="b"/>
              <a:pathLst>
                <a:path w="942975" h="1873250">
                  <a:moveTo>
                    <a:pt x="0" y="1872995"/>
                  </a:moveTo>
                  <a:lnTo>
                    <a:pt x="942594" y="1872995"/>
                  </a:lnTo>
                  <a:lnTo>
                    <a:pt x="942594" y="0"/>
                  </a:lnTo>
                  <a:lnTo>
                    <a:pt x="0" y="0"/>
                  </a:lnTo>
                  <a:lnTo>
                    <a:pt x="0" y="1872995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307830" y="5375530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179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9600" y="1558925"/>
            <a:ext cx="8312784" cy="3740150"/>
            <a:chOff x="549401" y="1677923"/>
            <a:chExt cx="8312784" cy="3740150"/>
          </a:xfrm>
        </p:grpSpPr>
        <p:sp>
          <p:nvSpPr>
            <p:cNvPr id="24" name="object 24"/>
            <p:cNvSpPr/>
            <p:nvPr/>
          </p:nvSpPr>
          <p:spPr>
            <a:xfrm>
              <a:off x="6119241" y="1744598"/>
              <a:ext cx="2736850" cy="1052830"/>
            </a:xfrm>
            <a:custGeom>
              <a:avLst/>
              <a:gdLst/>
              <a:ahLst/>
              <a:cxnLst/>
              <a:rect l="l" t="t" r="r" b="b"/>
              <a:pathLst>
                <a:path w="2736850" h="1052830">
                  <a:moveTo>
                    <a:pt x="2736341" y="0"/>
                  </a:moveTo>
                  <a:lnTo>
                    <a:pt x="0" y="0"/>
                  </a:lnTo>
                  <a:lnTo>
                    <a:pt x="0" y="1052322"/>
                  </a:lnTo>
                  <a:lnTo>
                    <a:pt x="2736341" y="1052322"/>
                  </a:lnTo>
                  <a:lnTo>
                    <a:pt x="2736341" y="0"/>
                  </a:lnTo>
                  <a:close/>
                </a:path>
              </a:pathLst>
            </a:custGeom>
            <a:solidFill>
              <a:srgbClr val="FF996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9241" y="1744598"/>
              <a:ext cx="2736850" cy="1052830"/>
            </a:xfrm>
            <a:custGeom>
              <a:avLst/>
              <a:gdLst/>
              <a:ahLst/>
              <a:cxnLst/>
              <a:rect l="l" t="t" r="r" b="b"/>
              <a:pathLst>
                <a:path w="2736850" h="1052830">
                  <a:moveTo>
                    <a:pt x="0" y="1052322"/>
                  </a:moveTo>
                  <a:lnTo>
                    <a:pt x="2736341" y="1052322"/>
                  </a:lnTo>
                  <a:lnTo>
                    <a:pt x="2736341" y="0"/>
                  </a:lnTo>
                  <a:lnTo>
                    <a:pt x="0" y="0"/>
                  </a:lnTo>
                  <a:lnTo>
                    <a:pt x="0" y="1052322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139" y="1754937"/>
              <a:ext cx="1371440" cy="17327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57402" y="1685924"/>
              <a:ext cx="1424305" cy="1809750"/>
            </a:xfrm>
            <a:custGeom>
              <a:avLst/>
              <a:gdLst/>
              <a:ahLst/>
              <a:cxnLst/>
              <a:rect l="l" t="t" r="r" b="b"/>
              <a:pathLst>
                <a:path w="1424305" h="1809750">
                  <a:moveTo>
                    <a:pt x="0" y="1809750"/>
                  </a:moveTo>
                  <a:lnTo>
                    <a:pt x="1424178" y="1809750"/>
                  </a:lnTo>
                  <a:lnTo>
                    <a:pt x="1424178" y="0"/>
                  </a:lnTo>
                  <a:lnTo>
                    <a:pt x="0" y="0"/>
                  </a:lnTo>
                  <a:lnTo>
                    <a:pt x="0" y="1809750"/>
                  </a:lnTo>
                  <a:close/>
                </a:path>
              </a:pathLst>
            </a:custGeom>
            <a:ln w="16002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5403" y="3696461"/>
              <a:ext cx="1408176" cy="170535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7402" y="3688460"/>
              <a:ext cx="1424305" cy="1721485"/>
            </a:xfrm>
            <a:custGeom>
              <a:avLst/>
              <a:gdLst/>
              <a:ahLst/>
              <a:cxnLst/>
              <a:rect l="l" t="t" r="r" b="b"/>
              <a:pathLst>
                <a:path w="1424305" h="1721485">
                  <a:moveTo>
                    <a:pt x="0" y="1721358"/>
                  </a:moveTo>
                  <a:lnTo>
                    <a:pt x="1424178" y="1721358"/>
                  </a:lnTo>
                  <a:lnTo>
                    <a:pt x="1424178" y="0"/>
                  </a:lnTo>
                  <a:lnTo>
                    <a:pt x="0" y="0"/>
                  </a:lnTo>
                  <a:lnTo>
                    <a:pt x="0" y="1721358"/>
                  </a:lnTo>
                  <a:close/>
                </a:path>
              </a:pathLst>
            </a:custGeom>
            <a:ln w="16002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5651" y="2319527"/>
              <a:ext cx="538480" cy="2030095"/>
            </a:xfrm>
            <a:custGeom>
              <a:avLst/>
              <a:gdLst/>
              <a:ahLst/>
              <a:cxnLst/>
              <a:rect l="l" t="t" r="r" b="b"/>
              <a:pathLst>
                <a:path w="538480" h="2030095">
                  <a:moveTo>
                    <a:pt x="0" y="112775"/>
                  </a:moveTo>
                  <a:lnTo>
                    <a:pt x="9371" y="68901"/>
                  </a:lnTo>
                  <a:lnTo>
                    <a:pt x="34928" y="33051"/>
                  </a:lnTo>
                  <a:lnTo>
                    <a:pt x="72834" y="8870"/>
                  </a:lnTo>
                  <a:lnTo>
                    <a:pt x="119253" y="0"/>
                  </a:lnTo>
                  <a:lnTo>
                    <a:pt x="165671" y="8870"/>
                  </a:lnTo>
                  <a:lnTo>
                    <a:pt x="203577" y="33051"/>
                  </a:lnTo>
                  <a:lnTo>
                    <a:pt x="229134" y="68901"/>
                  </a:lnTo>
                  <a:lnTo>
                    <a:pt x="238506" y="112775"/>
                  </a:lnTo>
                  <a:lnTo>
                    <a:pt x="229134" y="156650"/>
                  </a:lnTo>
                  <a:lnTo>
                    <a:pt x="203577" y="192500"/>
                  </a:lnTo>
                  <a:lnTo>
                    <a:pt x="165671" y="216681"/>
                  </a:lnTo>
                  <a:lnTo>
                    <a:pt x="119253" y="225551"/>
                  </a:lnTo>
                  <a:lnTo>
                    <a:pt x="72834" y="216681"/>
                  </a:lnTo>
                  <a:lnTo>
                    <a:pt x="34928" y="192500"/>
                  </a:lnTo>
                  <a:lnTo>
                    <a:pt x="9371" y="156650"/>
                  </a:lnTo>
                  <a:lnTo>
                    <a:pt x="0" y="112775"/>
                  </a:lnTo>
                  <a:close/>
                </a:path>
                <a:path w="538480" h="2030095">
                  <a:moveTo>
                    <a:pt x="300228" y="1917192"/>
                  </a:moveTo>
                  <a:lnTo>
                    <a:pt x="309568" y="1873317"/>
                  </a:lnTo>
                  <a:lnTo>
                    <a:pt x="335041" y="1837467"/>
                  </a:lnTo>
                  <a:lnTo>
                    <a:pt x="372826" y="1813286"/>
                  </a:lnTo>
                  <a:lnTo>
                    <a:pt x="419100" y="1804416"/>
                  </a:lnTo>
                  <a:lnTo>
                    <a:pt x="465373" y="1813286"/>
                  </a:lnTo>
                  <a:lnTo>
                    <a:pt x="503158" y="1837467"/>
                  </a:lnTo>
                  <a:lnTo>
                    <a:pt x="528631" y="1873317"/>
                  </a:lnTo>
                  <a:lnTo>
                    <a:pt x="537972" y="1917192"/>
                  </a:lnTo>
                  <a:lnTo>
                    <a:pt x="528631" y="1961066"/>
                  </a:lnTo>
                  <a:lnTo>
                    <a:pt x="503158" y="1996916"/>
                  </a:lnTo>
                  <a:lnTo>
                    <a:pt x="465373" y="2021097"/>
                  </a:lnTo>
                  <a:lnTo>
                    <a:pt x="419100" y="2029968"/>
                  </a:lnTo>
                  <a:lnTo>
                    <a:pt x="372826" y="2021097"/>
                  </a:lnTo>
                  <a:lnTo>
                    <a:pt x="335041" y="1996916"/>
                  </a:lnTo>
                  <a:lnTo>
                    <a:pt x="309568" y="1961066"/>
                  </a:lnTo>
                  <a:lnTo>
                    <a:pt x="300228" y="1917192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10380" y="6203822"/>
            <a:ext cx="4823460" cy="36957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28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Transistors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Symmetric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Topology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灯片编号占位符 31">
            <a:extLst>
              <a:ext uri="{FF2B5EF4-FFF2-40B4-BE49-F238E27FC236}">
                <a16:creationId xmlns:a16="http://schemas.microsoft.com/office/drawing/2014/main" id="{32766DD2-A0AC-EC5D-5047-B608AE2D2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055" y="279265"/>
            <a:ext cx="6739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Static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CMOS</a:t>
            </a:r>
            <a:r>
              <a:rPr sz="3600" spc="-1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spc="-30" dirty="0">
                <a:solidFill>
                  <a:schemeClr val="tx1"/>
                </a:solidFill>
              </a:rPr>
              <a:t>Version</a:t>
            </a:r>
            <a:r>
              <a:rPr sz="3600" spc="-5" dirty="0">
                <a:solidFill>
                  <a:schemeClr val="tx1"/>
                </a:solidFill>
              </a:rPr>
              <a:t> 3.1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400" y="6062158"/>
            <a:ext cx="4823460" cy="36957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28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Transistors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Symmetric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Topology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347F789-6F8D-8DD4-4FD1-C1A1226C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5" y="1143000"/>
            <a:ext cx="11267789" cy="481424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AF3B1E5C-9D01-2B0E-608B-F39621064516}"/>
              </a:ext>
            </a:extLst>
          </p:cNvPr>
          <p:cNvSpPr/>
          <p:nvPr/>
        </p:nvSpPr>
        <p:spPr>
          <a:xfrm>
            <a:off x="5562600" y="4953000"/>
            <a:ext cx="2514600" cy="1524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1C26FF-2BB2-54AB-4C13-AAD2B09DEAE3}"/>
              </a:ext>
            </a:extLst>
          </p:cNvPr>
          <p:cNvSpPr/>
          <p:nvPr/>
        </p:nvSpPr>
        <p:spPr>
          <a:xfrm>
            <a:off x="7086600" y="5844459"/>
            <a:ext cx="3962400" cy="80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Critical Path</a:t>
            </a:r>
            <a:r>
              <a:rPr lang="zh-CN" altLang="en-US" sz="2400" dirty="0"/>
              <a:t>上存在反相器，能否将其消除？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2630D-07F5-E290-CE21-417CAC8F8A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0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272" y="230746"/>
            <a:ext cx="6053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Inversion</a:t>
            </a:r>
            <a:r>
              <a:rPr sz="3600" spc="-4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Property</a:t>
            </a:r>
            <a:r>
              <a:rPr sz="3600" spc="-10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of</a:t>
            </a:r>
            <a:r>
              <a:rPr sz="3600" spc="-14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804786"/>
            <a:ext cx="4327398" cy="1887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3541" y="2821799"/>
            <a:ext cx="788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6235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Minimize</a:t>
            </a:r>
            <a:r>
              <a:rPr sz="24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Critical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Path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by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Reducing Inverting Stages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9380" y="3258451"/>
            <a:ext cx="6034645" cy="26128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BB2610-8386-EF8C-8F9A-D7D02B5A8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687" y="971791"/>
            <a:ext cx="5278675" cy="148209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8880904-9ABF-A027-426C-562957F33787}"/>
              </a:ext>
            </a:extLst>
          </p:cNvPr>
          <p:cNvSpPr/>
          <p:nvPr/>
        </p:nvSpPr>
        <p:spPr>
          <a:xfrm>
            <a:off x="2598223" y="6047361"/>
            <a:ext cx="6912927" cy="57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Critical Path</a:t>
            </a:r>
            <a:r>
              <a:rPr lang="zh-CN" altLang="en-US" sz="2400" dirty="0"/>
              <a:t>上存在反相器，能否将其消除？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117D2B-073A-E56A-C576-9C377A0E51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755" y="152400"/>
            <a:ext cx="747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Best</a:t>
            </a:r>
            <a:r>
              <a:rPr sz="360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Static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dirty="0">
                <a:solidFill>
                  <a:schemeClr val="tx1"/>
                </a:solidFill>
              </a:rPr>
              <a:t>CMOS</a:t>
            </a:r>
            <a:r>
              <a:rPr sz="3600" spc="-140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Adder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Structure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214120"/>
            <a:ext cx="6578346" cy="45156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29631" y="5730113"/>
            <a:ext cx="4775200" cy="36957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24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Transistors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Least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784" y="1214120"/>
            <a:ext cx="312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298450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Static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CMOS</a:t>
            </a:r>
            <a:r>
              <a:rPr sz="18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Mirror</a:t>
            </a:r>
            <a:r>
              <a:rPr sz="1800" b="1" spc="-7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Adder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1E1119-8519-6C18-BF6C-18398D68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857" y="2052320"/>
            <a:ext cx="3265487" cy="25146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36B1D-108E-40BC-B8E1-F3008596E1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872</Words>
  <Application>Microsoft Office PowerPoint</Application>
  <PresentationFormat>宽屏</PresentationFormat>
  <Paragraphs>279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Lecture 8: Adders Circuit Implementation 2</vt:lpstr>
      <vt:lpstr>Static CMOS Adder Version 1</vt:lpstr>
      <vt:lpstr>Static CMOS Adder Version 2</vt:lpstr>
      <vt:lpstr>Review: Full Adder – A Third Look</vt:lpstr>
      <vt:lpstr>Static CMOS Adder Version 3</vt:lpstr>
      <vt:lpstr>Static CMOS Adder Version 3.1</vt:lpstr>
      <vt:lpstr>Static CMOS Adder Version 3.1</vt:lpstr>
      <vt:lpstr>Inversion Property of Adder</vt:lpstr>
      <vt:lpstr>Best Static CMOS Adder Structure</vt:lpstr>
      <vt:lpstr>Logical Efforts of Mirror Adder</vt:lpstr>
      <vt:lpstr>Sizing the Mirror Adder</vt:lpstr>
      <vt:lpstr>TG-Based Full Adder</vt:lpstr>
      <vt:lpstr>Summary of Full Adder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Adders Circuit Implementation 2</dc:title>
  <cp:lastModifiedBy>shen minghua</cp:lastModifiedBy>
  <cp:revision>3</cp:revision>
  <dcterms:created xsi:type="dcterms:W3CDTF">2022-12-09T07:57:20Z</dcterms:created>
  <dcterms:modified xsi:type="dcterms:W3CDTF">2024-06-16T15:04:16Z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