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4"/>
  </p:notesMasterIdLst>
  <p:sldIdLst>
    <p:sldId id="505" r:id="rId2"/>
    <p:sldId id="386" r:id="rId3"/>
    <p:sldId id="507" r:id="rId4"/>
    <p:sldId id="506" r:id="rId5"/>
    <p:sldId id="508" r:id="rId6"/>
    <p:sldId id="509" r:id="rId7"/>
    <p:sldId id="510" r:id="rId8"/>
    <p:sldId id="511" r:id="rId9"/>
    <p:sldId id="512" r:id="rId10"/>
    <p:sldId id="513" r:id="rId11"/>
    <p:sldId id="514" r:id="rId12"/>
    <p:sldId id="51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21" autoAdjust="0"/>
  </p:normalViewPr>
  <p:slideViewPr>
    <p:cSldViewPr snapToGrid="0">
      <p:cViewPr varScale="1">
        <p:scale>
          <a:sx n="92" d="100"/>
          <a:sy n="92" d="100"/>
        </p:scale>
        <p:origin x="64"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es Wong" userId="ffaff864a26d44c2" providerId="LiveId" clId="{418C862A-6DFF-455A-B89C-3013B7C93B0B}"/>
    <pc:docChg chg="undo custSel addSld delSld modSld delMainMaster">
      <pc:chgData name="Jones Wong" userId="ffaff864a26d44c2" providerId="LiveId" clId="{418C862A-6DFF-455A-B89C-3013B7C93B0B}" dt="2024-03-25T06:03:37.196" v="684" actId="1076"/>
      <pc:docMkLst>
        <pc:docMk/>
      </pc:docMkLst>
      <pc:sldChg chg="modSp new del mod">
        <pc:chgData name="Jones Wong" userId="ffaff864a26d44c2" providerId="LiveId" clId="{418C862A-6DFF-455A-B89C-3013B7C93B0B}" dt="2024-03-20T03:15:26.285" v="32" actId="47"/>
        <pc:sldMkLst>
          <pc:docMk/>
          <pc:sldMk cId="3307726485" sldId="256"/>
        </pc:sldMkLst>
        <pc:spChg chg="mod">
          <ac:chgData name="Jones Wong" userId="ffaff864a26d44c2" providerId="LiveId" clId="{418C862A-6DFF-455A-B89C-3013B7C93B0B}" dt="2024-03-20T03:14:40.775" v="15" actId="2711"/>
          <ac:spMkLst>
            <pc:docMk/>
            <pc:sldMk cId="3307726485" sldId="256"/>
            <ac:spMk id="2" creationId="{40F0D13C-A92B-4209-BFBF-04EBA1E33439}"/>
          </ac:spMkLst>
        </pc:spChg>
      </pc:sldChg>
      <pc:sldChg chg="new del">
        <pc:chgData name="Jones Wong" userId="ffaff864a26d44c2" providerId="LiveId" clId="{418C862A-6DFF-455A-B89C-3013B7C93B0B}" dt="2024-03-20T03:14:53.195" v="20" actId="47"/>
        <pc:sldMkLst>
          <pc:docMk/>
          <pc:sldMk cId="2363542912" sldId="257"/>
        </pc:sldMkLst>
      </pc:sldChg>
      <pc:sldChg chg="new del">
        <pc:chgData name="Jones Wong" userId="ffaff864a26d44c2" providerId="LiveId" clId="{418C862A-6DFF-455A-B89C-3013B7C93B0B}" dt="2024-03-20T03:14:47.621" v="17" actId="47"/>
        <pc:sldMkLst>
          <pc:docMk/>
          <pc:sldMk cId="3995742087" sldId="257"/>
        </pc:sldMkLst>
      </pc:sldChg>
      <pc:sldChg chg="new del">
        <pc:chgData name="Jones Wong" userId="ffaff864a26d44c2" providerId="LiveId" clId="{418C862A-6DFF-455A-B89C-3013B7C93B0B}" dt="2024-03-20T03:14:49.239" v="18" actId="47"/>
        <pc:sldMkLst>
          <pc:docMk/>
          <pc:sldMk cId="3416890045" sldId="258"/>
        </pc:sldMkLst>
      </pc:sldChg>
      <pc:sldChg chg="addSp delSp modSp mod">
        <pc:chgData name="Jones Wong" userId="ffaff864a26d44c2" providerId="LiveId" clId="{418C862A-6DFF-455A-B89C-3013B7C93B0B}" dt="2024-03-20T03:20:58.308" v="150" actId="20577"/>
        <pc:sldMkLst>
          <pc:docMk/>
          <pc:sldMk cId="107641692" sldId="386"/>
        </pc:sldMkLst>
        <pc:spChg chg="del mod">
          <ac:chgData name="Jones Wong" userId="ffaff864a26d44c2" providerId="LiveId" clId="{418C862A-6DFF-455A-B89C-3013B7C93B0B}" dt="2024-03-20T03:16:03.278" v="45"/>
          <ac:spMkLst>
            <pc:docMk/>
            <pc:sldMk cId="107641692" sldId="386"/>
            <ac:spMk id="3" creationId="{00000000-0000-0000-0000-000000000000}"/>
          </ac:spMkLst>
        </pc:spChg>
        <pc:spChg chg="add del mod">
          <ac:chgData name="Jones Wong" userId="ffaff864a26d44c2" providerId="LiveId" clId="{418C862A-6DFF-455A-B89C-3013B7C93B0B}" dt="2024-03-20T03:17:26.541" v="71" actId="21"/>
          <ac:spMkLst>
            <pc:docMk/>
            <pc:sldMk cId="107641692" sldId="386"/>
            <ac:spMk id="5" creationId="{48993AAE-F6B3-4659-92EC-B3D14EDEF8A1}"/>
          </ac:spMkLst>
        </pc:spChg>
        <pc:spChg chg="add del mod">
          <ac:chgData name="Jones Wong" userId="ffaff864a26d44c2" providerId="LiveId" clId="{418C862A-6DFF-455A-B89C-3013B7C93B0B}" dt="2024-03-20T03:18:06.658" v="97" actId="478"/>
          <ac:spMkLst>
            <pc:docMk/>
            <pc:sldMk cId="107641692" sldId="386"/>
            <ac:spMk id="6" creationId="{F42C9B42-8E3B-4A59-8202-1AA6BB36FDB5}"/>
          </ac:spMkLst>
        </pc:spChg>
        <pc:spChg chg="add mod">
          <ac:chgData name="Jones Wong" userId="ffaff864a26d44c2" providerId="LiveId" clId="{418C862A-6DFF-455A-B89C-3013B7C93B0B}" dt="2024-03-20T03:20:58.308" v="150" actId="20577"/>
          <ac:spMkLst>
            <pc:docMk/>
            <pc:sldMk cId="107641692" sldId="386"/>
            <ac:spMk id="8" creationId="{808A69ED-5B1D-42A6-8A59-657A33318BD8}"/>
          </ac:spMkLst>
        </pc:spChg>
        <pc:spChg chg="mod">
          <ac:chgData name="Jones Wong" userId="ffaff864a26d44c2" providerId="LiveId" clId="{418C862A-6DFF-455A-B89C-3013B7C93B0B}" dt="2024-03-20T03:18:03.358" v="96" actId="20577"/>
          <ac:spMkLst>
            <pc:docMk/>
            <pc:sldMk cId="107641692" sldId="386"/>
            <ac:spMk id="24577" creationId="{00000000-0000-0000-0000-000000000000}"/>
          </ac:spMkLst>
        </pc:spChg>
        <pc:graphicFrameChg chg="add del mod modGraphic">
          <ac:chgData name="Jones Wong" userId="ffaff864a26d44c2" providerId="LiveId" clId="{418C862A-6DFF-455A-B89C-3013B7C93B0B}" dt="2024-03-20T03:18:11.047" v="98" actId="478"/>
          <ac:graphicFrameMkLst>
            <pc:docMk/>
            <pc:sldMk cId="107641692" sldId="386"/>
            <ac:graphicFrameMk id="2" creationId="{328BB802-81E0-4D9F-86DB-5D327CED977D}"/>
          </ac:graphicFrameMkLst>
        </pc:graphicFrameChg>
      </pc:sldChg>
      <pc:sldChg chg="modSp mod">
        <pc:chgData name="Jones Wong" userId="ffaff864a26d44c2" providerId="LiveId" clId="{418C862A-6DFF-455A-B89C-3013B7C93B0B}" dt="2024-03-20T04:03:45.564" v="202" actId="1076"/>
        <pc:sldMkLst>
          <pc:docMk/>
          <pc:sldMk cId="1417880149" sldId="505"/>
        </pc:sldMkLst>
        <pc:spChg chg="mod">
          <ac:chgData name="Jones Wong" userId="ffaff864a26d44c2" providerId="LiveId" clId="{418C862A-6DFF-455A-B89C-3013B7C93B0B}" dt="2024-03-20T04:03:45.564" v="202" actId="1076"/>
          <ac:spMkLst>
            <pc:docMk/>
            <pc:sldMk cId="1417880149" sldId="505"/>
            <ac:spMk id="9" creationId="{00000000-0000-0000-0000-000000000000}"/>
          </ac:spMkLst>
        </pc:spChg>
      </pc:sldChg>
      <pc:sldChg chg="addSp delSp modSp new add del mod">
        <pc:chgData name="Jones Wong" userId="ffaff864a26d44c2" providerId="LiveId" clId="{418C862A-6DFF-455A-B89C-3013B7C93B0B}" dt="2024-03-20T03:21:09.306" v="152" actId="2696"/>
        <pc:sldMkLst>
          <pc:docMk/>
          <pc:sldMk cId="1269994936" sldId="506"/>
        </pc:sldMkLst>
        <pc:spChg chg="mod">
          <ac:chgData name="Jones Wong" userId="ffaff864a26d44c2" providerId="LiveId" clId="{418C862A-6DFF-455A-B89C-3013B7C93B0B}" dt="2024-03-20T03:16:27.644" v="57" actId="20577"/>
          <ac:spMkLst>
            <pc:docMk/>
            <pc:sldMk cId="1269994936" sldId="506"/>
            <ac:spMk id="2" creationId="{4413BF97-7817-4D42-9D53-E387B5411259}"/>
          </ac:spMkLst>
        </pc:spChg>
        <pc:spChg chg="del mod">
          <ac:chgData name="Jones Wong" userId="ffaff864a26d44c2" providerId="LiveId" clId="{418C862A-6DFF-455A-B89C-3013B7C93B0B}" dt="2024-03-20T03:16:37.720" v="59"/>
          <ac:spMkLst>
            <pc:docMk/>
            <pc:sldMk cId="1269994936" sldId="506"/>
            <ac:spMk id="3" creationId="{DC86C331-80F3-4598-9E9D-15B113D5911E}"/>
          </ac:spMkLst>
        </pc:spChg>
        <pc:spChg chg="add mod">
          <ac:chgData name="Jones Wong" userId="ffaff864a26d44c2" providerId="LiveId" clId="{418C862A-6DFF-455A-B89C-3013B7C93B0B}" dt="2024-03-20T03:17:27.689" v="72"/>
          <ac:spMkLst>
            <pc:docMk/>
            <pc:sldMk cId="1269994936" sldId="506"/>
            <ac:spMk id="6" creationId="{385AF5BB-466D-47C1-B960-C12192650CBE}"/>
          </ac:spMkLst>
        </pc:spChg>
        <pc:graphicFrameChg chg="add mod">
          <ac:chgData name="Jones Wong" userId="ffaff864a26d44c2" providerId="LiveId" clId="{418C862A-6DFF-455A-B89C-3013B7C93B0B}" dt="2024-03-20T03:16:40.735" v="60" actId="1076"/>
          <ac:graphicFrameMkLst>
            <pc:docMk/>
            <pc:sldMk cId="1269994936" sldId="506"/>
            <ac:graphicFrameMk id="5" creationId="{EC82AC23-A246-4B9C-8B81-6202CFBC01EE}"/>
          </ac:graphicFrameMkLst>
        </pc:graphicFrameChg>
      </pc:sldChg>
      <pc:sldChg chg="add">
        <pc:chgData name="Jones Wong" userId="ffaff864a26d44c2" providerId="LiveId" clId="{418C862A-6DFF-455A-B89C-3013B7C93B0B}" dt="2024-03-20T03:17:55.854" v="77" actId="2890"/>
        <pc:sldMkLst>
          <pc:docMk/>
          <pc:sldMk cId="427748976" sldId="507"/>
        </pc:sldMkLst>
      </pc:sldChg>
      <pc:sldChg chg="new del">
        <pc:chgData name="Jones Wong" userId="ffaff864a26d44c2" providerId="LiveId" clId="{418C862A-6DFF-455A-B89C-3013B7C93B0B}" dt="2024-03-20T03:17:53.344" v="76" actId="47"/>
        <pc:sldMkLst>
          <pc:docMk/>
          <pc:sldMk cId="4189450108" sldId="507"/>
        </pc:sldMkLst>
      </pc:sldChg>
      <pc:sldChg chg="addSp delSp modSp add mod">
        <pc:chgData name="Jones Wong" userId="ffaff864a26d44c2" providerId="LiveId" clId="{418C862A-6DFF-455A-B89C-3013B7C93B0B}" dt="2024-03-20T03:23:18.394" v="184" actId="1076"/>
        <pc:sldMkLst>
          <pc:docMk/>
          <pc:sldMk cId="406978805" sldId="508"/>
        </pc:sldMkLst>
        <pc:spChg chg="mod">
          <ac:chgData name="Jones Wong" userId="ffaff864a26d44c2" providerId="LiveId" clId="{418C862A-6DFF-455A-B89C-3013B7C93B0B}" dt="2024-03-20T03:21:16.273" v="165" actId="20577"/>
          <ac:spMkLst>
            <pc:docMk/>
            <pc:sldMk cId="406978805" sldId="508"/>
            <ac:spMk id="2" creationId="{4413BF97-7817-4D42-9D53-E387B5411259}"/>
          </ac:spMkLst>
        </pc:spChg>
        <pc:spChg chg="del">
          <ac:chgData name="Jones Wong" userId="ffaff864a26d44c2" providerId="LiveId" clId="{418C862A-6DFF-455A-B89C-3013B7C93B0B}" dt="2024-03-20T03:21:23.353" v="167" actId="478"/>
          <ac:spMkLst>
            <pc:docMk/>
            <pc:sldMk cId="406978805" sldId="508"/>
            <ac:spMk id="6" creationId="{385AF5BB-466D-47C1-B960-C12192650CBE}"/>
          </ac:spMkLst>
        </pc:spChg>
        <pc:spChg chg="add del mod">
          <ac:chgData name="Jones Wong" userId="ffaff864a26d44c2" providerId="LiveId" clId="{418C862A-6DFF-455A-B89C-3013B7C93B0B}" dt="2024-03-20T03:21:46.046" v="168" actId="931"/>
          <ac:spMkLst>
            <pc:docMk/>
            <pc:sldMk cId="406978805" sldId="508"/>
            <ac:spMk id="7" creationId="{F85D8A17-562B-47AF-B597-AC60F54F0D0A}"/>
          </ac:spMkLst>
        </pc:spChg>
        <pc:spChg chg="add del mod">
          <ac:chgData name="Jones Wong" userId="ffaff864a26d44c2" providerId="LiveId" clId="{418C862A-6DFF-455A-B89C-3013B7C93B0B}" dt="2024-03-20T03:22:47.579" v="178" actId="478"/>
          <ac:spMkLst>
            <pc:docMk/>
            <pc:sldMk cId="406978805" sldId="508"/>
            <ac:spMk id="15" creationId="{186685EA-D0E6-497F-960E-BE4A64A49D8D}"/>
          </ac:spMkLst>
        </pc:spChg>
        <pc:graphicFrameChg chg="del">
          <ac:chgData name="Jones Wong" userId="ffaff864a26d44c2" providerId="LiveId" clId="{418C862A-6DFF-455A-B89C-3013B7C93B0B}" dt="2024-03-20T03:21:20.197" v="166" actId="478"/>
          <ac:graphicFrameMkLst>
            <pc:docMk/>
            <pc:sldMk cId="406978805" sldId="508"/>
            <ac:graphicFrameMk id="5" creationId="{EC82AC23-A246-4B9C-8B81-6202CFBC01EE}"/>
          </ac:graphicFrameMkLst>
        </pc:graphicFrameChg>
        <pc:picChg chg="add del mod">
          <ac:chgData name="Jones Wong" userId="ffaff864a26d44c2" providerId="LiveId" clId="{418C862A-6DFF-455A-B89C-3013B7C93B0B}" dt="2024-03-20T03:22:43.543" v="177" actId="478"/>
          <ac:picMkLst>
            <pc:docMk/>
            <pc:sldMk cId="406978805" sldId="508"/>
            <ac:picMk id="9" creationId="{E7AA74A1-31D1-49D0-B0A9-4A0360AD7312}"/>
          </ac:picMkLst>
        </pc:picChg>
        <pc:picChg chg="add mod">
          <ac:chgData name="Jones Wong" userId="ffaff864a26d44c2" providerId="LiveId" clId="{418C862A-6DFF-455A-B89C-3013B7C93B0B}" dt="2024-03-20T03:22:55.547" v="180" actId="1076"/>
          <ac:picMkLst>
            <pc:docMk/>
            <pc:sldMk cId="406978805" sldId="508"/>
            <ac:picMk id="11" creationId="{CCD8CE3B-DC94-42C3-BC82-BCACB914F5F5}"/>
          </ac:picMkLst>
        </pc:picChg>
        <pc:picChg chg="add mod">
          <ac:chgData name="Jones Wong" userId="ffaff864a26d44c2" providerId="LiveId" clId="{418C862A-6DFF-455A-B89C-3013B7C93B0B}" dt="2024-03-20T03:23:00.966" v="182" actId="1076"/>
          <ac:picMkLst>
            <pc:docMk/>
            <pc:sldMk cId="406978805" sldId="508"/>
            <ac:picMk id="13" creationId="{F6A40C39-35BD-4731-8EB9-8C3292578BF9}"/>
          </ac:picMkLst>
        </pc:picChg>
        <pc:picChg chg="add mod">
          <ac:chgData name="Jones Wong" userId="ffaff864a26d44c2" providerId="LiveId" clId="{418C862A-6DFF-455A-B89C-3013B7C93B0B}" dt="2024-03-20T03:23:18.394" v="184" actId="1076"/>
          <ac:picMkLst>
            <pc:docMk/>
            <pc:sldMk cId="406978805" sldId="508"/>
            <ac:picMk id="17" creationId="{CB14B530-82A5-4925-86C7-5B4A15356C8C}"/>
          </ac:picMkLst>
        </pc:picChg>
      </pc:sldChg>
      <pc:sldChg chg="addSp delSp modSp new mod modNotesTx">
        <pc:chgData name="Jones Wong" userId="ffaff864a26d44c2" providerId="LiveId" clId="{418C862A-6DFF-455A-B89C-3013B7C93B0B}" dt="2024-03-20T04:05:25.640" v="215" actId="1076"/>
        <pc:sldMkLst>
          <pc:docMk/>
          <pc:sldMk cId="1055196313" sldId="509"/>
        </pc:sldMkLst>
        <pc:spChg chg="mod">
          <ac:chgData name="Jones Wong" userId="ffaff864a26d44c2" providerId="LiveId" clId="{418C862A-6DFF-455A-B89C-3013B7C93B0B}" dt="2024-03-20T04:03:54.154" v="209" actId="20577"/>
          <ac:spMkLst>
            <pc:docMk/>
            <pc:sldMk cId="1055196313" sldId="509"/>
            <ac:spMk id="2" creationId="{712CAA36-D793-4760-AF2B-4D8F893AE53E}"/>
          </ac:spMkLst>
        </pc:spChg>
        <pc:spChg chg="del">
          <ac:chgData name="Jones Wong" userId="ffaff864a26d44c2" providerId="LiveId" clId="{418C862A-6DFF-455A-B89C-3013B7C93B0B}" dt="2024-03-20T04:05:05.116" v="212" actId="931"/>
          <ac:spMkLst>
            <pc:docMk/>
            <pc:sldMk cId="1055196313" sldId="509"/>
            <ac:spMk id="3" creationId="{30A03F57-A980-46B9-AB43-0D01DB9DB2E8}"/>
          </ac:spMkLst>
        </pc:spChg>
        <pc:picChg chg="add mod">
          <ac:chgData name="Jones Wong" userId="ffaff864a26d44c2" providerId="LiveId" clId="{418C862A-6DFF-455A-B89C-3013B7C93B0B}" dt="2024-03-20T04:05:25.640" v="215" actId="1076"/>
          <ac:picMkLst>
            <pc:docMk/>
            <pc:sldMk cId="1055196313" sldId="509"/>
            <ac:picMk id="6" creationId="{ACE52FCE-BE4C-448D-8616-6316D4B97297}"/>
          </ac:picMkLst>
        </pc:picChg>
      </pc:sldChg>
      <pc:sldChg chg="addSp delSp modSp add mod">
        <pc:chgData name="Jones Wong" userId="ffaff864a26d44c2" providerId="LiveId" clId="{418C862A-6DFF-455A-B89C-3013B7C93B0B}" dt="2024-03-20T04:12:52.118" v="281" actId="1076"/>
        <pc:sldMkLst>
          <pc:docMk/>
          <pc:sldMk cId="3576264344" sldId="510"/>
        </pc:sldMkLst>
        <pc:spChg chg="mod">
          <ac:chgData name="Jones Wong" userId="ffaff864a26d44c2" providerId="LiveId" clId="{418C862A-6DFF-455A-B89C-3013B7C93B0B}" dt="2024-03-20T04:05:37.942" v="239" actId="20577"/>
          <ac:spMkLst>
            <pc:docMk/>
            <pc:sldMk cId="3576264344" sldId="510"/>
            <ac:spMk id="2" creationId="{712CAA36-D793-4760-AF2B-4D8F893AE53E}"/>
          </ac:spMkLst>
        </pc:spChg>
        <pc:spChg chg="add del mod">
          <ac:chgData name="Jones Wong" userId="ffaff864a26d44c2" providerId="LiveId" clId="{418C862A-6DFF-455A-B89C-3013B7C93B0B}" dt="2024-03-20T04:05:51.430" v="241" actId="931"/>
          <ac:spMkLst>
            <pc:docMk/>
            <pc:sldMk cId="3576264344" sldId="510"/>
            <ac:spMk id="5" creationId="{5AD366B1-77F2-4897-BCA3-D1633327B806}"/>
          </ac:spMkLst>
        </pc:spChg>
        <pc:spChg chg="add mod">
          <ac:chgData name="Jones Wong" userId="ffaff864a26d44c2" providerId="LiveId" clId="{418C862A-6DFF-455A-B89C-3013B7C93B0B}" dt="2024-03-20T04:12:11.908" v="261" actId="692"/>
          <ac:spMkLst>
            <pc:docMk/>
            <pc:sldMk cId="3576264344" sldId="510"/>
            <ac:spMk id="17" creationId="{E2BAAEBC-630A-45A1-A50D-18398F999F8C}"/>
          </ac:spMkLst>
        </pc:spChg>
        <pc:spChg chg="add mod">
          <ac:chgData name="Jones Wong" userId="ffaff864a26d44c2" providerId="LiveId" clId="{418C862A-6DFF-455A-B89C-3013B7C93B0B}" dt="2024-03-20T04:12:25.133" v="265" actId="1076"/>
          <ac:spMkLst>
            <pc:docMk/>
            <pc:sldMk cId="3576264344" sldId="510"/>
            <ac:spMk id="18" creationId="{F3188E5B-0D7B-4DC9-8D83-66C781294CA1}"/>
          </ac:spMkLst>
        </pc:spChg>
        <pc:spChg chg="add mod">
          <ac:chgData name="Jones Wong" userId="ffaff864a26d44c2" providerId="LiveId" clId="{418C862A-6DFF-455A-B89C-3013B7C93B0B}" dt="2024-03-20T04:12:52.118" v="281" actId="1076"/>
          <ac:spMkLst>
            <pc:docMk/>
            <pc:sldMk cId="3576264344" sldId="510"/>
            <ac:spMk id="19" creationId="{9EF3D86C-1239-4892-A83A-9040FB9E73A6}"/>
          </ac:spMkLst>
        </pc:spChg>
        <pc:picChg chg="del">
          <ac:chgData name="Jones Wong" userId="ffaff864a26d44c2" providerId="LiveId" clId="{418C862A-6DFF-455A-B89C-3013B7C93B0B}" dt="2024-03-20T04:05:39.735" v="240" actId="478"/>
          <ac:picMkLst>
            <pc:docMk/>
            <pc:sldMk cId="3576264344" sldId="510"/>
            <ac:picMk id="6" creationId="{ACE52FCE-BE4C-448D-8616-6316D4B97297}"/>
          </ac:picMkLst>
        </pc:picChg>
        <pc:picChg chg="add mod">
          <ac:chgData name="Jones Wong" userId="ffaff864a26d44c2" providerId="LiveId" clId="{418C862A-6DFF-455A-B89C-3013B7C93B0B}" dt="2024-03-20T04:06:37.641" v="245" actId="1076"/>
          <ac:picMkLst>
            <pc:docMk/>
            <pc:sldMk cId="3576264344" sldId="510"/>
            <ac:picMk id="8" creationId="{0F4EF881-904A-4C4A-AA34-C3022E54C21E}"/>
          </ac:picMkLst>
        </pc:picChg>
        <pc:picChg chg="add mod">
          <ac:chgData name="Jones Wong" userId="ffaff864a26d44c2" providerId="LiveId" clId="{418C862A-6DFF-455A-B89C-3013B7C93B0B}" dt="2024-03-20T04:06:54.199" v="249" actId="1076"/>
          <ac:picMkLst>
            <pc:docMk/>
            <pc:sldMk cId="3576264344" sldId="510"/>
            <ac:picMk id="10" creationId="{240FF21E-8BBC-4E2B-B09C-4A5B74A6620E}"/>
          </ac:picMkLst>
        </pc:picChg>
        <pc:picChg chg="add mod">
          <ac:chgData name="Jones Wong" userId="ffaff864a26d44c2" providerId="LiveId" clId="{418C862A-6DFF-455A-B89C-3013B7C93B0B}" dt="2024-03-20T04:10:12.872" v="252" actId="14100"/>
          <ac:picMkLst>
            <pc:docMk/>
            <pc:sldMk cId="3576264344" sldId="510"/>
            <ac:picMk id="12" creationId="{BDB41E5B-71AE-4CE7-B77B-A606EC91C593}"/>
          </ac:picMkLst>
        </pc:picChg>
        <pc:picChg chg="add mod">
          <ac:chgData name="Jones Wong" userId="ffaff864a26d44c2" providerId="LiveId" clId="{418C862A-6DFF-455A-B89C-3013B7C93B0B}" dt="2024-03-20T04:12:18.473" v="264" actId="1076"/>
          <ac:picMkLst>
            <pc:docMk/>
            <pc:sldMk cId="3576264344" sldId="510"/>
            <ac:picMk id="16" creationId="{816D18B1-E6F3-4CBF-96C9-6E530251392B}"/>
          </ac:picMkLst>
        </pc:picChg>
        <pc:cxnChg chg="add mod">
          <ac:chgData name="Jones Wong" userId="ffaff864a26d44c2" providerId="LiveId" clId="{418C862A-6DFF-455A-B89C-3013B7C93B0B}" dt="2024-03-20T04:10:32" v="255" actId="692"/>
          <ac:cxnSpMkLst>
            <pc:docMk/>
            <pc:sldMk cId="3576264344" sldId="510"/>
            <ac:cxnSpMk id="14" creationId="{70A5E52E-FBE9-4D15-BA19-81E1907F0807}"/>
          </ac:cxnSpMkLst>
        </pc:cxnChg>
      </pc:sldChg>
      <pc:sldChg chg="addSp delSp modSp add mod">
        <pc:chgData name="Jones Wong" userId="ffaff864a26d44c2" providerId="LiveId" clId="{418C862A-6DFF-455A-B89C-3013B7C93B0B}" dt="2024-03-25T06:03:37.196" v="684" actId="1076"/>
        <pc:sldMkLst>
          <pc:docMk/>
          <pc:sldMk cId="834189979" sldId="511"/>
        </pc:sldMkLst>
        <pc:spChg chg="add mod">
          <ac:chgData name="Jones Wong" userId="ffaff864a26d44c2" providerId="LiveId" clId="{418C862A-6DFF-455A-B89C-3013B7C93B0B}" dt="2024-03-25T06:03:37.196" v="684" actId="1076"/>
          <ac:spMkLst>
            <pc:docMk/>
            <pc:sldMk cId="834189979" sldId="511"/>
            <ac:spMk id="3" creationId="{30D4A5EF-CE6A-4940-B87C-8BF59830F1E1}"/>
          </ac:spMkLst>
        </pc:spChg>
        <pc:spChg chg="add del mod">
          <ac:chgData name="Jones Wong" userId="ffaff864a26d44c2" providerId="LiveId" clId="{418C862A-6DFF-455A-B89C-3013B7C93B0B}" dt="2024-03-20T04:13:16.647" v="284" actId="478"/>
          <ac:spMkLst>
            <pc:docMk/>
            <pc:sldMk cId="834189979" sldId="511"/>
            <ac:spMk id="5" creationId="{6AE9339F-ECD6-44D5-A11D-03BD1FE97D1A}"/>
          </ac:spMkLst>
        </pc:spChg>
        <pc:spChg chg="add mod">
          <ac:chgData name="Jones Wong" userId="ffaff864a26d44c2" providerId="LiveId" clId="{418C862A-6DFF-455A-B89C-3013B7C93B0B}" dt="2024-03-20T04:15:52.381" v="433" actId="21"/>
          <ac:spMkLst>
            <pc:docMk/>
            <pc:sldMk cId="834189979" sldId="511"/>
            <ac:spMk id="13" creationId="{6491D326-3E39-4F87-A2ED-5CD60F072D5F}"/>
          </ac:spMkLst>
        </pc:spChg>
        <pc:spChg chg="add mod">
          <ac:chgData name="Jones Wong" userId="ffaff864a26d44c2" providerId="LiveId" clId="{418C862A-6DFF-455A-B89C-3013B7C93B0B}" dt="2024-03-20T04:17:18.023" v="489" actId="1076"/>
          <ac:spMkLst>
            <pc:docMk/>
            <pc:sldMk cId="834189979" sldId="511"/>
            <ac:spMk id="15" creationId="{55C13ECD-DFDB-4186-BF9B-9DF7D330E66D}"/>
          </ac:spMkLst>
        </pc:spChg>
        <pc:spChg chg="del">
          <ac:chgData name="Jones Wong" userId="ffaff864a26d44c2" providerId="LiveId" clId="{418C862A-6DFF-455A-B89C-3013B7C93B0B}" dt="2024-03-20T04:13:19.206" v="286" actId="478"/>
          <ac:spMkLst>
            <pc:docMk/>
            <pc:sldMk cId="834189979" sldId="511"/>
            <ac:spMk id="17" creationId="{E2BAAEBC-630A-45A1-A50D-18398F999F8C}"/>
          </ac:spMkLst>
        </pc:spChg>
        <pc:spChg chg="del">
          <ac:chgData name="Jones Wong" userId="ffaff864a26d44c2" providerId="LiveId" clId="{418C862A-6DFF-455A-B89C-3013B7C93B0B}" dt="2024-03-20T04:13:19.206" v="286" actId="478"/>
          <ac:spMkLst>
            <pc:docMk/>
            <pc:sldMk cId="834189979" sldId="511"/>
            <ac:spMk id="18" creationId="{F3188E5B-0D7B-4DC9-8D83-66C781294CA1}"/>
          </ac:spMkLst>
        </pc:spChg>
        <pc:spChg chg="del">
          <ac:chgData name="Jones Wong" userId="ffaff864a26d44c2" providerId="LiveId" clId="{418C862A-6DFF-455A-B89C-3013B7C93B0B}" dt="2024-03-20T04:13:19.206" v="286" actId="478"/>
          <ac:spMkLst>
            <pc:docMk/>
            <pc:sldMk cId="834189979" sldId="511"/>
            <ac:spMk id="19" creationId="{9EF3D86C-1239-4892-A83A-9040FB9E73A6}"/>
          </ac:spMkLst>
        </pc:spChg>
        <pc:picChg chg="add mod">
          <ac:chgData name="Jones Wong" userId="ffaff864a26d44c2" providerId="LiveId" clId="{418C862A-6DFF-455A-B89C-3013B7C93B0B}" dt="2024-03-20T04:13:39.456" v="292" actId="1076"/>
          <ac:picMkLst>
            <pc:docMk/>
            <pc:sldMk cId="834189979" sldId="511"/>
            <ac:picMk id="7" creationId="{166EE059-3B42-4150-887A-B31959D6B40A}"/>
          </ac:picMkLst>
        </pc:picChg>
        <pc:picChg chg="del">
          <ac:chgData name="Jones Wong" userId="ffaff864a26d44c2" providerId="LiveId" clId="{418C862A-6DFF-455A-B89C-3013B7C93B0B}" dt="2024-03-20T04:13:12.797" v="283" actId="478"/>
          <ac:picMkLst>
            <pc:docMk/>
            <pc:sldMk cId="834189979" sldId="511"/>
            <ac:picMk id="8" creationId="{0F4EF881-904A-4C4A-AA34-C3022E54C21E}"/>
          </ac:picMkLst>
        </pc:picChg>
        <pc:picChg chg="del">
          <ac:chgData name="Jones Wong" userId="ffaff864a26d44c2" providerId="LiveId" clId="{418C862A-6DFF-455A-B89C-3013B7C93B0B}" dt="2024-03-20T04:13:17.134" v="285" actId="478"/>
          <ac:picMkLst>
            <pc:docMk/>
            <pc:sldMk cId="834189979" sldId="511"/>
            <ac:picMk id="10" creationId="{240FF21E-8BBC-4E2B-B09C-4A5B74A6620E}"/>
          </ac:picMkLst>
        </pc:picChg>
        <pc:picChg chg="add mod">
          <ac:chgData name="Jones Wong" userId="ffaff864a26d44c2" providerId="LiveId" clId="{418C862A-6DFF-455A-B89C-3013B7C93B0B}" dt="2024-03-20T04:14:02.097" v="295" actId="1076"/>
          <ac:picMkLst>
            <pc:docMk/>
            <pc:sldMk cId="834189979" sldId="511"/>
            <ac:picMk id="11" creationId="{C928A29B-177A-48BE-AF95-763DEB582429}"/>
          </ac:picMkLst>
        </pc:picChg>
        <pc:picChg chg="del">
          <ac:chgData name="Jones Wong" userId="ffaff864a26d44c2" providerId="LiveId" clId="{418C862A-6DFF-455A-B89C-3013B7C93B0B}" dt="2024-03-20T04:13:20.572" v="288" actId="478"/>
          <ac:picMkLst>
            <pc:docMk/>
            <pc:sldMk cId="834189979" sldId="511"/>
            <ac:picMk id="12" creationId="{BDB41E5B-71AE-4CE7-B77B-A606EC91C593}"/>
          </ac:picMkLst>
        </pc:picChg>
        <pc:picChg chg="del">
          <ac:chgData name="Jones Wong" userId="ffaff864a26d44c2" providerId="LiveId" clId="{418C862A-6DFF-455A-B89C-3013B7C93B0B}" dt="2024-03-20T04:13:19.882" v="287" actId="478"/>
          <ac:picMkLst>
            <pc:docMk/>
            <pc:sldMk cId="834189979" sldId="511"/>
            <ac:picMk id="16" creationId="{816D18B1-E6F3-4CBF-96C9-6E530251392B}"/>
          </ac:picMkLst>
        </pc:picChg>
        <pc:cxnChg chg="del">
          <ac:chgData name="Jones Wong" userId="ffaff864a26d44c2" providerId="LiveId" clId="{418C862A-6DFF-455A-B89C-3013B7C93B0B}" dt="2024-03-20T04:13:21.324" v="289" actId="478"/>
          <ac:cxnSpMkLst>
            <pc:docMk/>
            <pc:sldMk cId="834189979" sldId="511"/>
            <ac:cxnSpMk id="14" creationId="{70A5E52E-FBE9-4D15-BA19-81E1907F0807}"/>
          </ac:cxnSpMkLst>
        </pc:cxnChg>
      </pc:sldChg>
      <pc:sldChg chg="addSp delSp modSp add mod">
        <pc:chgData name="Jones Wong" userId="ffaff864a26d44c2" providerId="LiveId" clId="{418C862A-6DFF-455A-B89C-3013B7C93B0B}" dt="2024-03-20T04:17:34.932" v="496" actId="1076"/>
        <pc:sldMkLst>
          <pc:docMk/>
          <pc:sldMk cId="908624557" sldId="512"/>
        </pc:sldMkLst>
        <pc:spChg chg="add mod">
          <ac:chgData name="Jones Wong" userId="ffaff864a26d44c2" providerId="LiveId" clId="{418C862A-6DFF-455A-B89C-3013B7C93B0B}" dt="2024-03-20T04:17:34.932" v="496" actId="1076"/>
          <ac:spMkLst>
            <pc:docMk/>
            <pc:sldMk cId="908624557" sldId="512"/>
            <ac:spMk id="9" creationId="{73ABE16A-C7D1-4C36-9A1C-66F364193FEB}"/>
          </ac:spMkLst>
        </pc:spChg>
        <pc:spChg chg="mod">
          <ac:chgData name="Jones Wong" userId="ffaff864a26d44c2" providerId="LiveId" clId="{418C862A-6DFF-455A-B89C-3013B7C93B0B}" dt="2024-03-20T04:16:14.815" v="440" actId="1076"/>
          <ac:spMkLst>
            <pc:docMk/>
            <pc:sldMk cId="908624557" sldId="512"/>
            <ac:spMk id="13" creationId="{6491D326-3E39-4F87-A2ED-5CD60F072D5F}"/>
          </ac:spMkLst>
        </pc:spChg>
        <pc:picChg chg="add mod">
          <ac:chgData name="Jones Wong" userId="ffaff864a26d44c2" providerId="LiveId" clId="{418C862A-6DFF-455A-B89C-3013B7C93B0B}" dt="2024-03-20T04:16:47.751" v="445" actId="1076"/>
          <ac:picMkLst>
            <pc:docMk/>
            <pc:sldMk cId="908624557" sldId="512"/>
            <ac:picMk id="5" creationId="{EA50351D-A1A3-4BC0-83B3-8E4008D52AAE}"/>
          </ac:picMkLst>
        </pc:picChg>
        <pc:picChg chg="del">
          <ac:chgData name="Jones Wong" userId="ffaff864a26d44c2" providerId="LiveId" clId="{418C862A-6DFF-455A-B89C-3013B7C93B0B}" dt="2024-03-20T04:16:27.867" v="441" actId="478"/>
          <ac:picMkLst>
            <pc:docMk/>
            <pc:sldMk cId="908624557" sldId="512"/>
            <ac:picMk id="11" creationId="{C928A29B-177A-48BE-AF95-763DEB582429}"/>
          </ac:picMkLst>
        </pc:picChg>
      </pc:sldChg>
      <pc:sldChg chg="modSp add del mod">
        <pc:chgData name="Jones Wong" userId="ffaff864a26d44c2" providerId="LiveId" clId="{418C862A-6DFF-455A-B89C-3013B7C93B0B}" dt="2024-03-20T04:16:02.731" v="437" actId="2890"/>
        <pc:sldMkLst>
          <pc:docMk/>
          <pc:sldMk cId="3051241375" sldId="512"/>
        </pc:sldMkLst>
        <pc:spChg chg="mod">
          <ac:chgData name="Jones Wong" userId="ffaff864a26d44c2" providerId="LiveId" clId="{418C862A-6DFF-455A-B89C-3013B7C93B0B}" dt="2024-03-20T04:16:02.169" v="436" actId="113"/>
          <ac:spMkLst>
            <pc:docMk/>
            <pc:sldMk cId="3051241375" sldId="512"/>
            <ac:spMk id="13" creationId="{6491D326-3E39-4F87-A2ED-5CD60F072D5F}"/>
          </ac:spMkLst>
        </pc:spChg>
      </pc:sldChg>
      <pc:sldChg chg="addSp delSp modSp add mod">
        <pc:chgData name="Jones Wong" userId="ffaff864a26d44c2" providerId="LiveId" clId="{418C862A-6DFF-455A-B89C-3013B7C93B0B}" dt="2024-03-20T04:20:01.035" v="568" actId="1076"/>
        <pc:sldMkLst>
          <pc:docMk/>
          <pc:sldMk cId="2779248578" sldId="513"/>
        </pc:sldMkLst>
        <pc:spChg chg="mod">
          <ac:chgData name="Jones Wong" userId="ffaff864a26d44c2" providerId="LiveId" clId="{418C862A-6DFF-455A-B89C-3013B7C93B0B}" dt="2024-03-20T04:18:18.125" v="555" actId="20577"/>
          <ac:spMkLst>
            <pc:docMk/>
            <pc:sldMk cId="2779248578" sldId="513"/>
            <ac:spMk id="2" creationId="{712CAA36-D793-4760-AF2B-4D8F893AE53E}"/>
          </ac:spMkLst>
        </pc:spChg>
        <pc:spChg chg="add mod">
          <ac:chgData name="Jones Wong" userId="ffaff864a26d44c2" providerId="LiveId" clId="{418C862A-6DFF-455A-B89C-3013B7C93B0B}" dt="2024-03-20T04:20:01.035" v="568" actId="1076"/>
          <ac:spMkLst>
            <pc:docMk/>
            <pc:sldMk cId="2779248578" sldId="513"/>
            <ac:spMk id="8" creationId="{0740E95E-0837-4350-9590-25B8B3A3083F}"/>
          </ac:spMkLst>
        </pc:spChg>
        <pc:spChg chg="del">
          <ac:chgData name="Jones Wong" userId="ffaff864a26d44c2" providerId="LiveId" clId="{418C862A-6DFF-455A-B89C-3013B7C93B0B}" dt="2024-03-20T04:17:59.251" v="500" actId="478"/>
          <ac:spMkLst>
            <pc:docMk/>
            <pc:sldMk cId="2779248578" sldId="513"/>
            <ac:spMk id="9" creationId="{73ABE16A-C7D1-4C36-9A1C-66F364193FEB}"/>
          </ac:spMkLst>
        </pc:spChg>
        <pc:spChg chg="del">
          <ac:chgData name="Jones Wong" userId="ffaff864a26d44c2" providerId="LiveId" clId="{418C862A-6DFF-455A-B89C-3013B7C93B0B}" dt="2024-03-20T04:17:57.554" v="499" actId="478"/>
          <ac:spMkLst>
            <pc:docMk/>
            <pc:sldMk cId="2779248578" sldId="513"/>
            <ac:spMk id="13" creationId="{6491D326-3E39-4F87-A2ED-5CD60F072D5F}"/>
          </ac:spMkLst>
        </pc:spChg>
        <pc:picChg chg="mod">
          <ac:chgData name="Jones Wong" userId="ffaff864a26d44c2" providerId="LiveId" clId="{418C862A-6DFF-455A-B89C-3013B7C93B0B}" dt="2024-03-20T04:18:51.835" v="562" actId="1076"/>
          <ac:picMkLst>
            <pc:docMk/>
            <pc:sldMk cId="2779248578" sldId="513"/>
            <ac:picMk id="5" creationId="{EA50351D-A1A3-4BC0-83B3-8E4008D52AAE}"/>
          </ac:picMkLst>
        </pc:picChg>
        <pc:picChg chg="add mod">
          <ac:chgData name="Jones Wong" userId="ffaff864a26d44c2" providerId="LiveId" clId="{418C862A-6DFF-455A-B89C-3013B7C93B0B}" dt="2024-03-20T04:18:49.413" v="561" actId="14100"/>
          <ac:picMkLst>
            <pc:docMk/>
            <pc:sldMk cId="2779248578" sldId="513"/>
            <ac:picMk id="6" creationId="{8E4465D1-9B2A-471B-9E9B-23AE39989FE3}"/>
          </ac:picMkLst>
        </pc:picChg>
        <pc:picChg chg="del">
          <ac:chgData name="Jones Wong" userId="ffaff864a26d44c2" providerId="LiveId" clId="{418C862A-6DFF-455A-B89C-3013B7C93B0B}" dt="2024-03-20T04:17:54.538" v="498" actId="478"/>
          <ac:picMkLst>
            <pc:docMk/>
            <pc:sldMk cId="2779248578" sldId="513"/>
            <ac:picMk id="7" creationId="{166EE059-3B42-4150-887A-B31959D6B40A}"/>
          </ac:picMkLst>
        </pc:picChg>
      </pc:sldChg>
      <pc:sldChg chg="addSp delSp modSp add mod">
        <pc:chgData name="Jones Wong" userId="ffaff864a26d44c2" providerId="LiveId" clId="{418C862A-6DFF-455A-B89C-3013B7C93B0B}" dt="2024-03-20T04:22:05.927" v="626" actId="1076"/>
        <pc:sldMkLst>
          <pc:docMk/>
          <pc:sldMk cId="210129275" sldId="514"/>
        </pc:sldMkLst>
        <pc:spChg chg="mod">
          <ac:chgData name="Jones Wong" userId="ffaff864a26d44c2" providerId="LiveId" clId="{418C862A-6DFF-455A-B89C-3013B7C93B0B}" dt="2024-03-20T04:21:02.552" v="588" actId="1076"/>
          <ac:spMkLst>
            <pc:docMk/>
            <pc:sldMk cId="210129275" sldId="514"/>
            <ac:spMk id="8" creationId="{0740E95E-0837-4350-9590-25B8B3A3083F}"/>
          </ac:spMkLst>
        </pc:spChg>
        <pc:spChg chg="add mod">
          <ac:chgData name="Jones Wong" userId="ffaff864a26d44c2" providerId="LiveId" clId="{418C862A-6DFF-455A-B89C-3013B7C93B0B}" dt="2024-03-20T04:22:05.927" v="626" actId="1076"/>
          <ac:spMkLst>
            <pc:docMk/>
            <pc:sldMk cId="210129275" sldId="514"/>
            <ac:spMk id="9" creationId="{A0965DC1-4914-48DD-8212-7868F8369BF7}"/>
          </ac:spMkLst>
        </pc:spChg>
        <pc:picChg chg="del">
          <ac:chgData name="Jones Wong" userId="ffaff864a26d44c2" providerId="LiveId" clId="{418C862A-6DFF-455A-B89C-3013B7C93B0B}" dt="2024-03-20T04:21:14.275" v="589" actId="478"/>
          <ac:picMkLst>
            <pc:docMk/>
            <pc:sldMk cId="210129275" sldId="514"/>
            <ac:picMk id="5" creationId="{EA50351D-A1A3-4BC0-83B3-8E4008D52AAE}"/>
          </ac:picMkLst>
        </pc:picChg>
        <pc:picChg chg="del">
          <ac:chgData name="Jones Wong" userId="ffaff864a26d44c2" providerId="LiveId" clId="{418C862A-6DFF-455A-B89C-3013B7C93B0B}" dt="2024-03-20T04:20:07.589" v="570" actId="478"/>
          <ac:picMkLst>
            <pc:docMk/>
            <pc:sldMk cId="210129275" sldId="514"/>
            <ac:picMk id="6" creationId="{8E4465D1-9B2A-471B-9E9B-23AE39989FE3}"/>
          </ac:picMkLst>
        </pc:picChg>
        <pc:picChg chg="add mod">
          <ac:chgData name="Jones Wong" userId="ffaff864a26d44c2" providerId="LiveId" clId="{418C862A-6DFF-455A-B89C-3013B7C93B0B}" dt="2024-03-20T04:21:36.751" v="593" actId="1076"/>
          <ac:picMkLst>
            <pc:docMk/>
            <pc:sldMk cId="210129275" sldId="514"/>
            <ac:picMk id="7" creationId="{70EA6405-16C8-4C70-9435-A82EBF44197E}"/>
          </ac:picMkLst>
        </pc:picChg>
      </pc:sldChg>
      <pc:sldChg chg="addSp delSp modSp add mod">
        <pc:chgData name="Jones Wong" userId="ffaff864a26d44c2" providerId="LiveId" clId="{418C862A-6DFF-455A-B89C-3013B7C93B0B}" dt="2024-03-20T04:37:05.689" v="654" actId="20577"/>
        <pc:sldMkLst>
          <pc:docMk/>
          <pc:sldMk cId="591201068" sldId="515"/>
        </pc:sldMkLst>
        <pc:spChg chg="mod">
          <ac:chgData name="Jones Wong" userId="ffaff864a26d44c2" providerId="LiveId" clId="{418C862A-6DFF-455A-B89C-3013B7C93B0B}" dt="2024-03-20T04:37:05.689" v="654" actId="20577"/>
          <ac:spMkLst>
            <pc:docMk/>
            <pc:sldMk cId="591201068" sldId="515"/>
            <ac:spMk id="9" creationId="{A0965DC1-4914-48DD-8212-7868F8369BF7}"/>
          </ac:spMkLst>
        </pc:spChg>
        <pc:picChg chg="add mod">
          <ac:chgData name="Jones Wong" userId="ffaff864a26d44c2" providerId="LiveId" clId="{418C862A-6DFF-455A-B89C-3013B7C93B0B}" dt="2024-03-20T04:30:30.945" v="646" actId="1076"/>
          <ac:picMkLst>
            <pc:docMk/>
            <pc:sldMk cId="591201068" sldId="515"/>
            <ac:picMk id="5" creationId="{EB257073-BC82-409A-8C5A-8E597972BE6B}"/>
          </ac:picMkLst>
        </pc:picChg>
        <pc:picChg chg="del">
          <ac:chgData name="Jones Wong" userId="ffaff864a26d44c2" providerId="LiveId" clId="{418C862A-6DFF-455A-B89C-3013B7C93B0B}" dt="2024-03-20T04:23:09.588" v="630" actId="478"/>
          <ac:picMkLst>
            <pc:docMk/>
            <pc:sldMk cId="591201068" sldId="515"/>
            <ac:picMk id="7" creationId="{70EA6405-16C8-4C70-9435-A82EBF44197E}"/>
          </ac:picMkLst>
        </pc:picChg>
      </pc:sldChg>
      <pc:sldMasterChg chg="del addSldLayout delSldLayout">
        <pc:chgData name="Jones Wong" userId="ffaff864a26d44c2" providerId="LiveId" clId="{418C862A-6DFF-455A-B89C-3013B7C93B0B}" dt="2024-03-20T03:15:26.285" v="32" actId="47"/>
        <pc:sldMasterMkLst>
          <pc:docMk/>
          <pc:sldMasterMk cId="2522575955" sldId="2147483648"/>
        </pc:sldMasterMkLst>
        <pc:sldLayoutChg chg="add del">
          <pc:chgData name="Jones Wong" userId="ffaff864a26d44c2" providerId="LiveId" clId="{418C862A-6DFF-455A-B89C-3013B7C93B0B}" dt="2024-03-20T03:15:26.285" v="32" actId="47"/>
          <pc:sldLayoutMkLst>
            <pc:docMk/>
            <pc:sldMasterMk cId="2522575955" sldId="2147483648"/>
            <pc:sldLayoutMk cId="877535705"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EDA9CE-1C94-42E8-BB4C-C5E67AEB540A}" type="datetimeFigureOut">
              <a:rPr lang="zh-CN" altLang="en-US" smtClean="0"/>
              <a:t>2024/03/25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4C562-7746-43BB-99E1-119E470BBA40}" type="slidenum">
              <a:rPr lang="zh-CN" altLang="en-US" smtClean="0"/>
              <a:t>‹#›</a:t>
            </a:fld>
            <a:endParaRPr lang="zh-CN" altLang="en-US"/>
          </a:p>
        </p:txBody>
      </p:sp>
    </p:spTree>
    <p:extLst>
      <p:ext uri="{BB962C8B-B14F-4D97-AF65-F5344CB8AC3E}">
        <p14:creationId xmlns:p14="http://schemas.microsoft.com/office/powerpoint/2010/main" val="246068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Arial" panose="020B0604020202020204" pitchFamily="34" charset="0"/>
              </a:rPr>
              <a:t>https://hwlang.de/algorithmen/sortieren/networks/sortieren.htm</a:t>
            </a:r>
            <a:endParaRPr lang="zh-CN" altLang="en-US" dirty="0"/>
          </a:p>
        </p:txBody>
      </p:sp>
      <p:sp>
        <p:nvSpPr>
          <p:cNvPr id="4" name="灯片编号占位符 3"/>
          <p:cNvSpPr>
            <a:spLocks noGrp="1"/>
          </p:cNvSpPr>
          <p:nvPr>
            <p:ph type="sldNum" sz="quarter" idx="5"/>
          </p:nvPr>
        </p:nvSpPr>
        <p:spPr/>
        <p:txBody>
          <a:bodyPr/>
          <a:lstStyle/>
          <a:p>
            <a:fld id="{1774C562-7746-43BB-99E1-119E470BBA40}" type="slidenum">
              <a:rPr lang="zh-CN" altLang="en-US" smtClean="0"/>
              <a:t>6</a:t>
            </a:fld>
            <a:endParaRPr lang="zh-CN" altLang="en-US"/>
          </a:p>
        </p:txBody>
      </p:sp>
    </p:spTree>
    <p:extLst>
      <p:ext uri="{BB962C8B-B14F-4D97-AF65-F5344CB8AC3E}">
        <p14:creationId xmlns:p14="http://schemas.microsoft.com/office/powerpoint/2010/main" val="370266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Arial" panose="020B0604020202020204" pitchFamily="34" charset="0"/>
              </a:rPr>
              <a:t>https://hwlang.de/algorithmen/sortieren/networks/sortieren.htm</a:t>
            </a:r>
            <a:endParaRPr lang="zh-CN" altLang="en-US" dirty="0"/>
          </a:p>
        </p:txBody>
      </p:sp>
      <p:sp>
        <p:nvSpPr>
          <p:cNvPr id="4" name="灯片编号占位符 3"/>
          <p:cNvSpPr>
            <a:spLocks noGrp="1"/>
          </p:cNvSpPr>
          <p:nvPr>
            <p:ph type="sldNum" sz="quarter" idx="5"/>
          </p:nvPr>
        </p:nvSpPr>
        <p:spPr/>
        <p:txBody>
          <a:bodyPr/>
          <a:lstStyle/>
          <a:p>
            <a:fld id="{1774C562-7746-43BB-99E1-119E470BBA40}" type="slidenum">
              <a:rPr lang="zh-CN" altLang="en-US" smtClean="0"/>
              <a:t>7</a:t>
            </a:fld>
            <a:endParaRPr lang="zh-CN" altLang="en-US"/>
          </a:p>
        </p:txBody>
      </p:sp>
    </p:spTree>
    <p:extLst>
      <p:ext uri="{BB962C8B-B14F-4D97-AF65-F5344CB8AC3E}">
        <p14:creationId xmlns:p14="http://schemas.microsoft.com/office/powerpoint/2010/main" val="883048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Arial" panose="020B0604020202020204" pitchFamily="34" charset="0"/>
              </a:rPr>
              <a:t>https://hwlang.de/algorithmen/sortieren/networks/sortieren.htm</a:t>
            </a:r>
            <a:endParaRPr lang="zh-CN" altLang="en-US" dirty="0"/>
          </a:p>
        </p:txBody>
      </p:sp>
      <p:sp>
        <p:nvSpPr>
          <p:cNvPr id="4" name="灯片编号占位符 3"/>
          <p:cNvSpPr>
            <a:spLocks noGrp="1"/>
          </p:cNvSpPr>
          <p:nvPr>
            <p:ph type="sldNum" sz="quarter" idx="5"/>
          </p:nvPr>
        </p:nvSpPr>
        <p:spPr/>
        <p:txBody>
          <a:bodyPr/>
          <a:lstStyle/>
          <a:p>
            <a:fld id="{1774C562-7746-43BB-99E1-119E470BBA40}" type="slidenum">
              <a:rPr lang="zh-CN" altLang="en-US" smtClean="0"/>
              <a:t>8</a:t>
            </a:fld>
            <a:endParaRPr lang="zh-CN" altLang="en-US"/>
          </a:p>
        </p:txBody>
      </p:sp>
    </p:spTree>
    <p:extLst>
      <p:ext uri="{BB962C8B-B14F-4D97-AF65-F5344CB8AC3E}">
        <p14:creationId xmlns:p14="http://schemas.microsoft.com/office/powerpoint/2010/main" val="2493521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Arial" panose="020B0604020202020204" pitchFamily="34" charset="0"/>
              </a:rPr>
              <a:t>https://hwlang.de/algorithmen/sortieren/networks/sortieren.htm</a:t>
            </a:r>
            <a:endParaRPr lang="zh-CN" altLang="en-US" dirty="0"/>
          </a:p>
        </p:txBody>
      </p:sp>
      <p:sp>
        <p:nvSpPr>
          <p:cNvPr id="4" name="灯片编号占位符 3"/>
          <p:cNvSpPr>
            <a:spLocks noGrp="1"/>
          </p:cNvSpPr>
          <p:nvPr>
            <p:ph type="sldNum" sz="quarter" idx="5"/>
          </p:nvPr>
        </p:nvSpPr>
        <p:spPr/>
        <p:txBody>
          <a:bodyPr/>
          <a:lstStyle/>
          <a:p>
            <a:fld id="{1774C562-7746-43BB-99E1-119E470BBA40}" type="slidenum">
              <a:rPr lang="zh-CN" altLang="en-US" smtClean="0"/>
              <a:t>9</a:t>
            </a:fld>
            <a:endParaRPr lang="zh-CN" altLang="en-US"/>
          </a:p>
        </p:txBody>
      </p:sp>
    </p:spTree>
    <p:extLst>
      <p:ext uri="{BB962C8B-B14F-4D97-AF65-F5344CB8AC3E}">
        <p14:creationId xmlns:p14="http://schemas.microsoft.com/office/powerpoint/2010/main" val="2304105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Arial" panose="020B0604020202020204" pitchFamily="34" charset="0"/>
              </a:rPr>
              <a:t>https://hwlang.de/algorithmen/sortieren/networks/sortieren.htm</a:t>
            </a:r>
            <a:endParaRPr lang="zh-CN" altLang="en-US" dirty="0"/>
          </a:p>
        </p:txBody>
      </p:sp>
      <p:sp>
        <p:nvSpPr>
          <p:cNvPr id="4" name="灯片编号占位符 3"/>
          <p:cNvSpPr>
            <a:spLocks noGrp="1"/>
          </p:cNvSpPr>
          <p:nvPr>
            <p:ph type="sldNum" sz="quarter" idx="5"/>
          </p:nvPr>
        </p:nvSpPr>
        <p:spPr/>
        <p:txBody>
          <a:bodyPr/>
          <a:lstStyle/>
          <a:p>
            <a:fld id="{1774C562-7746-43BB-99E1-119E470BBA40}" type="slidenum">
              <a:rPr lang="zh-CN" altLang="en-US" smtClean="0"/>
              <a:t>10</a:t>
            </a:fld>
            <a:endParaRPr lang="zh-CN" altLang="en-US"/>
          </a:p>
        </p:txBody>
      </p:sp>
    </p:spTree>
    <p:extLst>
      <p:ext uri="{BB962C8B-B14F-4D97-AF65-F5344CB8AC3E}">
        <p14:creationId xmlns:p14="http://schemas.microsoft.com/office/powerpoint/2010/main" val="2534942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Arial" panose="020B0604020202020204" pitchFamily="34" charset="0"/>
              </a:rPr>
              <a:t>https://hwlang.de/algorithmen/sortieren/networks/sortieren.htm</a:t>
            </a:r>
            <a:endParaRPr lang="zh-CN" altLang="en-US" dirty="0"/>
          </a:p>
        </p:txBody>
      </p:sp>
      <p:sp>
        <p:nvSpPr>
          <p:cNvPr id="4" name="灯片编号占位符 3"/>
          <p:cNvSpPr>
            <a:spLocks noGrp="1"/>
          </p:cNvSpPr>
          <p:nvPr>
            <p:ph type="sldNum" sz="quarter" idx="5"/>
          </p:nvPr>
        </p:nvSpPr>
        <p:spPr/>
        <p:txBody>
          <a:bodyPr/>
          <a:lstStyle/>
          <a:p>
            <a:fld id="{1774C562-7746-43BB-99E1-119E470BBA40}" type="slidenum">
              <a:rPr lang="zh-CN" altLang="en-US" smtClean="0"/>
              <a:t>11</a:t>
            </a:fld>
            <a:endParaRPr lang="zh-CN" altLang="en-US"/>
          </a:p>
        </p:txBody>
      </p:sp>
    </p:spTree>
    <p:extLst>
      <p:ext uri="{BB962C8B-B14F-4D97-AF65-F5344CB8AC3E}">
        <p14:creationId xmlns:p14="http://schemas.microsoft.com/office/powerpoint/2010/main" val="2001949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Arial" panose="020B0604020202020204" pitchFamily="34" charset="0"/>
              </a:rPr>
              <a:t>https://hwlang.de/algorithmen/sortieren/networks/sortieren.htm</a:t>
            </a:r>
            <a:endParaRPr lang="zh-CN" altLang="en-US" dirty="0"/>
          </a:p>
        </p:txBody>
      </p:sp>
      <p:sp>
        <p:nvSpPr>
          <p:cNvPr id="4" name="灯片编号占位符 3"/>
          <p:cNvSpPr>
            <a:spLocks noGrp="1"/>
          </p:cNvSpPr>
          <p:nvPr>
            <p:ph type="sldNum" sz="quarter" idx="5"/>
          </p:nvPr>
        </p:nvSpPr>
        <p:spPr/>
        <p:txBody>
          <a:bodyPr/>
          <a:lstStyle/>
          <a:p>
            <a:fld id="{1774C562-7746-43BB-99E1-119E470BBA40}" type="slidenum">
              <a:rPr lang="zh-CN" altLang="en-US" smtClean="0"/>
              <a:t>12</a:t>
            </a:fld>
            <a:endParaRPr lang="zh-CN" altLang="en-US"/>
          </a:p>
        </p:txBody>
      </p:sp>
    </p:spTree>
    <p:extLst>
      <p:ext uri="{BB962C8B-B14F-4D97-AF65-F5344CB8AC3E}">
        <p14:creationId xmlns:p14="http://schemas.microsoft.com/office/powerpoint/2010/main" val="2661447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baseline="0">
                <a:ea typeface="微软雅黑" panose="020B0503020204020204" pitchFamily="34" charset="-122"/>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p>
            <a:fld id="{81086C12-4537-44DE-BFC3-A8F4E66C51CC}" type="datetime1">
              <a:rPr lang="zh-TW" altLang="en-US" smtClean="0"/>
              <a:t>2024/3/25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2750650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457F02F-5C3F-48FA-84A4-184AC1FBC47F}" type="datetime1">
              <a:rPr lang="zh-TW" altLang="en-US" smtClean="0"/>
              <a:t>2024/3/25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2304826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AF0DE3A-6714-4FBD-BCC7-F380D5EA2509}" type="datetime1">
              <a:rPr lang="zh-TW" altLang="en-US" smtClean="0"/>
              <a:t>2024/3/25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1582984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ea typeface="微软雅黑" panose="020B0503020204020204" pitchFamily="34" charset="-122"/>
              </a:defRPr>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a:defRPr baseline="0">
                <a:ea typeface="微软雅黑" panose="020B0503020204020204" pitchFamily="34" charset="-122"/>
              </a:defRPr>
            </a:lvl1pPr>
            <a:lvl2pPr>
              <a:defRPr baseline="0">
                <a:ea typeface="微软雅黑" panose="020B0503020204020204" pitchFamily="34" charset="-122"/>
              </a:defRPr>
            </a:lvl2pPr>
            <a:lvl3pPr>
              <a:defRPr baseline="0">
                <a:ea typeface="微软雅黑" panose="020B0503020204020204" pitchFamily="34" charset="-122"/>
              </a:defRPr>
            </a:lvl3pPr>
            <a:lvl4pPr>
              <a:defRPr baseline="0">
                <a:ea typeface="微软雅黑" panose="020B0503020204020204" pitchFamily="34" charset="-122"/>
              </a:defRPr>
            </a:lvl4pPr>
            <a:lvl5pPr>
              <a:defRPr baseline="0">
                <a:ea typeface="微软雅黑" panose="020B0503020204020204" pitchFamily="34" charset="-122"/>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93FBDC0D-C313-4515-A860-FD85BE556683}" type="datetime1">
              <a:rPr lang="zh-TW" altLang="en-US" smtClean="0"/>
              <a:t>2024/3/25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267595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EF8F87B-3B30-4938-9D09-2E2666A546E0}" type="datetime1">
              <a:rPr lang="zh-TW" altLang="en-US" smtClean="0"/>
              <a:t>2024/3/25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71558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8888657-46B5-45F9-B4FF-A03F610F5A05}" type="datetime1">
              <a:rPr lang="zh-TW" altLang="en-US" smtClean="0"/>
              <a:t>2024/3/25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124610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9"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1"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8EF7FCC-FF13-4F32-8BE5-5A5602026D99}" type="datetime1">
              <a:rPr lang="zh-TW" altLang="en-US" smtClean="0"/>
              <a:t>2024/3/25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106617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p>
            <a:fld id="{84D293E0-3E49-4718-8F0A-3DEED93DD837}" type="datetime1">
              <a:rPr lang="zh-TW" altLang="en-US" smtClean="0"/>
              <a:t>2024/3/25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300306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0BF77-A431-43F7-98FA-9B89E9A88C76}" type="datetime1">
              <a:rPr lang="zh-TW" altLang="en-US" smtClean="0"/>
              <a:t>2024/3/25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4872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3E6BA38-5319-470D-9282-75D4C2D1FD70}" type="datetime1">
              <a:rPr lang="zh-TW" altLang="en-US" smtClean="0"/>
              <a:t>2024/3/25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411345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A9F29A1-57BD-4647-85CB-0D82E0BF346F}" type="datetime1">
              <a:rPr lang="zh-TW" altLang="en-US" smtClean="0"/>
              <a:t>2024/3/25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4161132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FFAE9-A158-467C-8443-7AECCB01AF4D}" type="datetime1">
              <a:rPr lang="zh-TW" altLang="en-US" smtClean="0"/>
              <a:t>2024/3/25</a:t>
            </a:fld>
            <a:endParaRPr lang="zh-TW"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73BF0-1322-481A-85B0-7D5783909D9E}" type="slidenum">
              <a:rPr lang="zh-TW" altLang="en-US" smtClean="0"/>
              <a:t>‹#›</a:t>
            </a:fld>
            <a:endParaRPr lang="zh-TW" altLang="en-US"/>
          </a:p>
        </p:txBody>
      </p:sp>
    </p:spTree>
    <p:extLst>
      <p:ext uri="{BB962C8B-B14F-4D97-AF65-F5344CB8AC3E}">
        <p14:creationId xmlns:p14="http://schemas.microsoft.com/office/powerpoint/2010/main" val="1644905308"/>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1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Box 18"/>
          <p:cNvSpPr txBox="1">
            <a:spLocks noChangeArrowheads="1"/>
          </p:cNvSpPr>
          <p:nvPr/>
        </p:nvSpPr>
        <p:spPr bwMode="auto">
          <a:xfrm>
            <a:off x="3719736" y="3933059"/>
            <a:ext cx="4679950"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fontAlgn="base" hangingPunct="1">
              <a:spcBef>
                <a:spcPct val="0"/>
              </a:spcBef>
              <a:spcAft>
                <a:spcPct val="0"/>
              </a:spcAft>
              <a:defRPr/>
            </a:pPr>
            <a:r>
              <a:rPr lang="zh-CN" altLang="en-US" sz="2800" b="1" dirty="0">
                <a:solidFill>
                  <a:prstClr val="black"/>
                </a:solidFill>
                <a:latin typeface="微软雅黑" pitchFamily="34" charset="-122"/>
                <a:ea typeface="微软雅黑" pitchFamily="34" charset="-122"/>
              </a:rPr>
              <a:t>任课教师</a:t>
            </a:r>
            <a:r>
              <a:rPr lang="en-US" altLang="zh-CN" sz="2800" b="1" dirty="0">
                <a:solidFill>
                  <a:prstClr val="black"/>
                </a:solidFill>
                <a:latin typeface="微软雅黑" pitchFamily="34" charset="-122"/>
                <a:ea typeface="微软雅黑" pitchFamily="34" charset="-122"/>
              </a:rPr>
              <a:t>：</a:t>
            </a:r>
            <a:r>
              <a:rPr lang="zh-CN" altLang="en-US" sz="2800" b="1" dirty="0">
                <a:solidFill>
                  <a:prstClr val="black"/>
                </a:solidFill>
                <a:latin typeface="微软雅黑" pitchFamily="34" charset="-122"/>
                <a:ea typeface="微软雅黑" pitchFamily="34" charset="-122"/>
              </a:rPr>
              <a:t>王桢</a:t>
            </a:r>
          </a:p>
        </p:txBody>
      </p:sp>
      <p:pic>
        <p:nvPicPr>
          <p:cNvPr id="410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9789" y="307976"/>
            <a:ext cx="454660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7852" y="255589"/>
            <a:ext cx="2447925"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17"/>
          <p:cNvSpPr txBox="1">
            <a:spLocks noChangeArrowheads="1"/>
          </p:cNvSpPr>
          <p:nvPr/>
        </p:nvSpPr>
        <p:spPr bwMode="auto">
          <a:xfrm>
            <a:off x="1722408" y="2343975"/>
            <a:ext cx="8747184"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4000" b="1" spc="300" dirty="0">
                <a:solidFill>
                  <a:prstClr val="black"/>
                </a:solidFill>
                <a:latin typeface="微软雅黑" pitchFamily="34" charset="-122"/>
                <a:ea typeface="微软雅黑" pitchFamily="34" charset="-122"/>
              </a:rPr>
              <a:t>More on MPI-related Topics</a:t>
            </a:r>
            <a:endParaRPr lang="zh-CN" altLang="en-US" sz="4000" b="1" spc="300" dirty="0">
              <a:solidFill>
                <a:prstClr val="black"/>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D7E73BF0-1322-481A-85B0-7D5783909D9E}" type="slidenum">
              <a:rPr lang="zh-TW" altLang="en-US">
                <a:solidFill>
                  <a:prstClr val="black">
                    <a:tint val="75000"/>
                  </a:prstClr>
                </a:solidFill>
                <a:latin typeface="Calibri" panose="020F0502020204030204"/>
                <a:ea typeface="新細明體" panose="02020500000000000000" pitchFamily="18" charset="-120"/>
              </a:rPr>
              <a:pPr/>
              <a:t>1</a:t>
            </a:fld>
            <a:endParaRPr lang="zh-TW" altLang="en-US">
              <a:solidFill>
                <a:prstClr val="black">
                  <a:tint val="75000"/>
                </a:prstClr>
              </a:solidFill>
              <a:latin typeface="Calibri" panose="020F0502020204030204"/>
              <a:ea typeface="新細明體" panose="02020500000000000000" pitchFamily="18" charset="-120"/>
            </a:endParaRPr>
          </a:p>
        </p:txBody>
      </p:sp>
    </p:spTree>
    <p:extLst>
      <p:ext uri="{BB962C8B-B14F-4D97-AF65-F5344CB8AC3E}">
        <p14:creationId xmlns:p14="http://schemas.microsoft.com/office/powerpoint/2010/main" val="141788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CAA36-D793-4760-AF2B-4D8F893AE53E}"/>
              </a:ext>
            </a:extLst>
          </p:cNvPr>
          <p:cNvSpPr>
            <a:spLocks noGrp="1"/>
          </p:cNvSpPr>
          <p:nvPr>
            <p:ph type="title"/>
          </p:nvPr>
        </p:nvSpPr>
        <p:spPr/>
        <p:txBody>
          <a:bodyPr/>
          <a:lstStyle/>
          <a:p>
            <a:r>
              <a:rPr lang="en-US" altLang="zh-CN" dirty="0"/>
              <a:t>Proof of Odd-Even Transposition Sort</a:t>
            </a:r>
            <a:endParaRPr lang="zh-CN" altLang="en-US" dirty="0"/>
          </a:p>
        </p:txBody>
      </p:sp>
      <p:sp>
        <p:nvSpPr>
          <p:cNvPr id="4" name="灯片编号占位符 3">
            <a:extLst>
              <a:ext uri="{FF2B5EF4-FFF2-40B4-BE49-F238E27FC236}">
                <a16:creationId xmlns:a16="http://schemas.microsoft.com/office/drawing/2014/main" id="{8924A949-BE01-43A3-89A9-BB54F02AA36D}"/>
              </a:ext>
            </a:extLst>
          </p:cNvPr>
          <p:cNvSpPr>
            <a:spLocks noGrp="1"/>
          </p:cNvSpPr>
          <p:nvPr>
            <p:ph type="sldNum" sz="quarter" idx="12"/>
          </p:nvPr>
        </p:nvSpPr>
        <p:spPr/>
        <p:txBody>
          <a:bodyPr/>
          <a:lstStyle/>
          <a:p>
            <a:fld id="{D7E73BF0-1322-481A-85B0-7D5783909D9E}" type="slidenum">
              <a:rPr lang="zh-TW" altLang="en-US" smtClean="0"/>
              <a:t>10</a:t>
            </a:fld>
            <a:endParaRPr lang="zh-TW" altLang="en-US"/>
          </a:p>
        </p:txBody>
      </p:sp>
      <p:pic>
        <p:nvPicPr>
          <p:cNvPr id="5" name="图片 4">
            <a:extLst>
              <a:ext uri="{FF2B5EF4-FFF2-40B4-BE49-F238E27FC236}">
                <a16:creationId xmlns:a16="http://schemas.microsoft.com/office/drawing/2014/main" id="{EA50351D-A1A3-4BC0-83B3-8E4008D52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18" y="3333451"/>
            <a:ext cx="3790558" cy="2605370"/>
          </a:xfrm>
          <a:prstGeom prst="rect">
            <a:avLst/>
          </a:prstGeom>
        </p:spPr>
      </p:pic>
      <p:pic>
        <p:nvPicPr>
          <p:cNvPr id="6" name="图片 5">
            <a:extLst>
              <a:ext uri="{FF2B5EF4-FFF2-40B4-BE49-F238E27FC236}">
                <a16:creationId xmlns:a16="http://schemas.microsoft.com/office/drawing/2014/main" id="{8E4465D1-9B2A-471B-9E9B-23AE39989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825439"/>
            <a:ext cx="10547137" cy="1205143"/>
          </a:xfrm>
          <a:prstGeom prst="rect">
            <a:avLst/>
          </a:prstGeom>
        </p:spPr>
      </p:pic>
      <p:sp>
        <p:nvSpPr>
          <p:cNvPr id="8" name="文本框 7">
            <a:extLst>
              <a:ext uri="{FF2B5EF4-FFF2-40B4-BE49-F238E27FC236}">
                <a16:creationId xmlns:a16="http://schemas.microsoft.com/office/drawing/2014/main" id="{0740E95E-0837-4350-9590-25B8B3A3083F}"/>
              </a:ext>
            </a:extLst>
          </p:cNvPr>
          <p:cNvSpPr txBox="1"/>
          <p:nvPr/>
        </p:nvSpPr>
        <p:spPr>
          <a:xfrm>
            <a:off x="4520837" y="3620834"/>
            <a:ext cx="6250577" cy="1815882"/>
          </a:xfrm>
          <a:prstGeom prst="rect">
            <a:avLst/>
          </a:prstGeom>
          <a:noFill/>
        </p:spPr>
        <p:txBody>
          <a:bodyPr wrap="square" rtlCol="0">
            <a:spAutoFit/>
          </a:bodyPr>
          <a:lstStyle/>
          <a:p>
            <a:r>
              <a:rPr lang="en-US" altLang="zh-CN" sz="2800" b="0" i="0" u="sng" dirty="0">
                <a:solidFill>
                  <a:schemeClr val="accent5"/>
                </a:solidFill>
                <a:effectLst/>
                <a:latin typeface="Arial" panose="020B0604020202020204" pitchFamily="34" charset="0"/>
              </a:rPr>
              <a:t>Proposition:</a:t>
            </a:r>
            <a:r>
              <a:rPr lang="en-US" altLang="zh-CN" sz="2800" b="0" i="0" dirty="0">
                <a:solidFill>
                  <a:schemeClr val="accent5"/>
                </a:solidFill>
                <a:effectLst/>
                <a:latin typeface="Arial" panose="020B0604020202020204" pitchFamily="34" charset="0"/>
              </a:rPr>
              <a:t> The odd-even transposition comparator network for </a:t>
            </a:r>
            <a:r>
              <a:rPr lang="en-US" altLang="zh-CN" sz="2800" b="0" i="1" dirty="0">
                <a:solidFill>
                  <a:schemeClr val="accent5"/>
                </a:solidFill>
                <a:effectLst/>
                <a:latin typeface="Arial" panose="020B0604020202020204" pitchFamily="34" charset="0"/>
              </a:rPr>
              <a:t>n</a:t>
            </a:r>
            <a:r>
              <a:rPr lang="en-US" altLang="zh-CN" sz="2800" b="0" i="0" dirty="0">
                <a:solidFill>
                  <a:schemeClr val="accent5"/>
                </a:solidFill>
                <a:effectLst/>
                <a:latin typeface="Arial" panose="020B0604020202020204" pitchFamily="34" charset="0"/>
              </a:rPr>
              <a:t> elements sorts every 0-1-sequence of length </a:t>
            </a:r>
            <a:r>
              <a:rPr lang="en-US" altLang="zh-CN" sz="2800" b="0" i="1" dirty="0">
                <a:solidFill>
                  <a:schemeClr val="accent5"/>
                </a:solidFill>
                <a:effectLst/>
                <a:latin typeface="Arial" panose="020B0604020202020204" pitchFamily="34" charset="0"/>
              </a:rPr>
              <a:t>n</a:t>
            </a:r>
            <a:r>
              <a:rPr lang="en-US" altLang="zh-CN" sz="2800" b="0" i="0" dirty="0">
                <a:solidFill>
                  <a:schemeClr val="accent5"/>
                </a:solidFill>
                <a:effectLst/>
                <a:latin typeface="Arial" panose="020B0604020202020204" pitchFamily="34" charset="0"/>
              </a:rPr>
              <a:t>.</a:t>
            </a:r>
            <a:endParaRPr lang="zh-CN" altLang="en-US" sz="2800" dirty="0">
              <a:solidFill>
                <a:schemeClr val="accent5"/>
              </a:solidFill>
            </a:endParaRPr>
          </a:p>
        </p:txBody>
      </p:sp>
    </p:spTree>
    <p:extLst>
      <p:ext uri="{BB962C8B-B14F-4D97-AF65-F5344CB8AC3E}">
        <p14:creationId xmlns:p14="http://schemas.microsoft.com/office/powerpoint/2010/main" val="277924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CAA36-D793-4760-AF2B-4D8F893AE53E}"/>
              </a:ext>
            </a:extLst>
          </p:cNvPr>
          <p:cNvSpPr>
            <a:spLocks noGrp="1"/>
          </p:cNvSpPr>
          <p:nvPr>
            <p:ph type="title"/>
          </p:nvPr>
        </p:nvSpPr>
        <p:spPr/>
        <p:txBody>
          <a:bodyPr/>
          <a:lstStyle/>
          <a:p>
            <a:r>
              <a:rPr lang="en-US" altLang="zh-CN" dirty="0"/>
              <a:t>Proof of Odd-Even Transposition Sort</a:t>
            </a:r>
            <a:endParaRPr lang="zh-CN" altLang="en-US" dirty="0"/>
          </a:p>
        </p:txBody>
      </p:sp>
      <p:sp>
        <p:nvSpPr>
          <p:cNvPr id="4" name="灯片编号占位符 3">
            <a:extLst>
              <a:ext uri="{FF2B5EF4-FFF2-40B4-BE49-F238E27FC236}">
                <a16:creationId xmlns:a16="http://schemas.microsoft.com/office/drawing/2014/main" id="{8924A949-BE01-43A3-89A9-BB54F02AA36D}"/>
              </a:ext>
            </a:extLst>
          </p:cNvPr>
          <p:cNvSpPr>
            <a:spLocks noGrp="1"/>
          </p:cNvSpPr>
          <p:nvPr>
            <p:ph type="sldNum" sz="quarter" idx="12"/>
          </p:nvPr>
        </p:nvSpPr>
        <p:spPr/>
        <p:txBody>
          <a:bodyPr/>
          <a:lstStyle/>
          <a:p>
            <a:fld id="{D7E73BF0-1322-481A-85B0-7D5783909D9E}" type="slidenum">
              <a:rPr lang="zh-TW" altLang="en-US" smtClean="0"/>
              <a:t>11</a:t>
            </a:fld>
            <a:endParaRPr lang="zh-TW" altLang="en-US"/>
          </a:p>
        </p:txBody>
      </p:sp>
      <p:sp>
        <p:nvSpPr>
          <p:cNvPr id="8" name="文本框 7">
            <a:extLst>
              <a:ext uri="{FF2B5EF4-FFF2-40B4-BE49-F238E27FC236}">
                <a16:creationId xmlns:a16="http://schemas.microsoft.com/office/drawing/2014/main" id="{0740E95E-0837-4350-9590-25B8B3A3083F}"/>
              </a:ext>
            </a:extLst>
          </p:cNvPr>
          <p:cNvSpPr txBox="1"/>
          <p:nvPr/>
        </p:nvSpPr>
        <p:spPr>
          <a:xfrm>
            <a:off x="755318" y="1690690"/>
            <a:ext cx="10832375" cy="954107"/>
          </a:xfrm>
          <a:prstGeom prst="rect">
            <a:avLst/>
          </a:prstGeom>
          <a:noFill/>
        </p:spPr>
        <p:txBody>
          <a:bodyPr wrap="square" rtlCol="0">
            <a:spAutoFit/>
          </a:bodyPr>
          <a:lstStyle/>
          <a:p>
            <a:r>
              <a:rPr lang="en-US" altLang="zh-CN" sz="2800" b="0" i="0" u="sng" dirty="0">
                <a:solidFill>
                  <a:schemeClr val="accent5"/>
                </a:solidFill>
                <a:effectLst/>
                <a:latin typeface="Arial" panose="020B0604020202020204" pitchFamily="34" charset="0"/>
              </a:rPr>
              <a:t>Induction: </a:t>
            </a:r>
            <a:r>
              <a:rPr lang="en-US" altLang="zh-CN" sz="2800" b="0" i="0" dirty="0">
                <a:solidFill>
                  <a:srgbClr val="000000"/>
                </a:solidFill>
                <a:effectLst/>
                <a:latin typeface="Arial" panose="020B0604020202020204" pitchFamily="34" charset="0"/>
              </a:rPr>
              <a:t>Let </a:t>
            </a:r>
            <a:r>
              <a:rPr lang="en-US" altLang="zh-CN" sz="2800" b="0" i="1" dirty="0">
                <a:solidFill>
                  <a:srgbClr val="000000"/>
                </a:solidFill>
                <a:effectLst/>
                <a:latin typeface="Arial" panose="020B0604020202020204" pitchFamily="34" charset="0"/>
              </a:rPr>
              <a:t>N</a:t>
            </a:r>
            <a:r>
              <a:rPr lang="en-US" altLang="zh-CN" sz="2800" b="0" i="0" dirty="0">
                <a:solidFill>
                  <a:srgbClr val="000000"/>
                </a:solidFill>
                <a:effectLst/>
                <a:latin typeface="Arial" panose="020B0604020202020204" pitchFamily="34" charset="0"/>
              </a:rPr>
              <a:t> be an odd-even transposition comparator network for </a:t>
            </a:r>
            <a:r>
              <a:rPr lang="en-US" altLang="zh-CN" sz="2800" b="0" i="1" dirty="0">
                <a:solidFill>
                  <a:srgbClr val="000000"/>
                </a:solidFill>
                <a:effectLst/>
                <a:latin typeface="Arial" panose="020B0604020202020204" pitchFamily="34" charset="0"/>
              </a:rPr>
              <a:t>n</a:t>
            </a:r>
            <a:r>
              <a:rPr lang="en-US" altLang="zh-CN" sz="2800" b="0" i="0" dirty="0">
                <a:solidFill>
                  <a:srgbClr val="000000"/>
                </a:solidFill>
                <a:effectLst/>
                <a:latin typeface="Arial" panose="020B0604020202020204" pitchFamily="34" charset="0"/>
              </a:rPr>
              <a:t> &gt; 1 elements and let </a:t>
            </a:r>
            <a:r>
              <a:rPr lang="en-US" altLang="zh-CN" sz="2800" b="0" i="1" dirty="0">
                <a:solidFill>
                  <a:srgbClr val="000000"/>
                </a:solidFill>
                <a:effectLst/>
                <a:latin typeface="Arial" panose="020B0604020202020204" pitchFamily="34" charset="0"/>
              </a:rPr>
              <a:t>a</a:t>
            </a:r>
            <a:r>
              <a:rPr lang="en-US" altLang="zh-CN" sz="2800" b="0" i="0" dirty="0">
                <a:solidFill>
                  <a:srgbClr val="000000"/>
                </a:solidFill>
                <a:effectLst/>
                <a:latin typeface="Arial" panose="020B0604020202020204" pitchFamily="34" charset="0"/>
              </a:rPr>
              <a:t> = </a:t>
            </a:r>
            <a:r>
              <a:rPr lang="en-US" altLang="zh-CN" sz="2800" b="0" i="1" dirty="0">
                <a:solidFill>
                  <a:srgbClr val="000000"/>
                </a:solidFill>
                <a:effectLst/>
                <a:latin typeface="Arial" panose="020B0604020202020204" pitchFamily="34" charset="0"/>
              </a:rPr>
              <a:t>a</a:t>
            </a:r>
            <a:r>
              <a:rPr lang="en-US" altLang="zh-CN" sz="2800" b="0" i="0" baseline="-25000" dirty="0">
                <a:solidFill>
                  <a:srgbClr val="000000"/>
                </a:solidFill>
                <a:effectLst/>
                <a:latin typeface="Arial" panose="020B0604020202020204" pitchFamily="34" charset="0"/>
              </a:rPr>
              <a:t>0</a:t>
            </a:r>
            <a:r>
              <a:rPr lang="en-US" altLang="zh-CN" sz="2800" b="0" i="0" dirty="0">
                <a:solidFill>
                  <a:srgbClr val="000000"/>
                </a:solidFill>
                <a:effectLst/>
                <a:latin typeface="Arial" panose="020B0604020202020204" pitchFamily="34" charset="0"/>
              </a:rPr>
              <a:t>, ..., </a:t>
            </a:r>
            <a:r>
              <a:rPr lang="en-US" altLang="zh-CN" sz="2800" b="0" i="1" dirty="0">
                <a:solidFill>
                  <a:srgbClr val="000000"/>
                </a:solidFill>
                <a:effectLst/>
                <a:latin typeface="Arial" panose="020B0604020202020204" pitchFamily="34" charset="0"/>
              </a:rPr>
              <a:t>a</a:t>
            </a:r>
            <a:r>
              <a:rPr lang="en-US" altLang="zh-CN" sz="2800" b="0" i="1" baseline="-25000" dirty="0">
                <a:solidFill>
                  <a:srgbClr val="000000"/>
                </a:solidFill>
                <a:effectLst/>
                <a:latin typeface="Arial" panose="020B0604020202020204" pitchFamily="34" charset="0"/>
              </a:rPr>
              <a:t>n</a:t>
            </a:r>
            <a:r>
              <a:rPr lang="en-US" altLang="zh-CN" sz="2800" b="0" i="0" baseline="-25000" dirty="0">
                <a:solidFill>
                  <a:srgbClr val="000000"/>
                </a:solidFill>
                <a:effectLst/>
                <a:latin typeface="Arial" panose="020B0604020202020204" pitchFamily="34" charset="0"/>
              </a:rPr>
              <a:t>-1</a:t>
            </a:r>
            <a:r>
              <a:rPr lang="en-US" altLang="zh-CN" sz="2800" b="0" i="0" dirty="0">
                <a:solidFill>
                  <a:srgbClr val="000000"/>
                </a:solidFill>
                <a:effectLst/>
                <a:latin typeface="Arial" panose="020B0604020202020204" pitchFamily="34" charset="0"/>
              </a:rPr>
              <a:t> be a 0-1-sequence.</a:t>
            </a:r>
            <a:endParaRPr lang="zh-CN" altLang="en-US" sz="2800" dirty="0">
              <a:solidFill>
                <a:schemeClr val="accent5"/>
              </a:solidFill>
            </a:endParaRPr>
          </a:p>
        </p:txBody>
      </p:sp>
      <p:pic>
        <p:nvPicPr>
          <p:cNvPr id="7" name="图片 6">
            <a:extLst>
              <a:ext uri="{FF2B5EF4-FFF2-40B4-BE49-F238E27FC236}">
                <a16:creationId xmlns:a16="http://schemas.microsoft.com/office/drawing/2014/main" id="{70EA6405-16C8-4C70-9435-A82EBF4419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18" y="3194387"/>
            <a:ext cx="6697524" cy="2320834"/>
          </a:xfrm>
          <a:prstGeom prst="rect">
            <a:avLst/>
          </a:prstGeom>
        </p:spPr>
      </p:pic>
      <p:sp>
        <p:nvSpPr>
          <p:cNvPr id="9" name="文本框 8">
            <a:extLst>
              <a:ext uri="{FF2B5EF4-FFF2-40B4-BE49-F238E27FC236}">
                <a16:creationId xmlns:a16="http://schemas.microsoft.com/office/drawing/2014/main" id="{A0965DC1-4914-48DD-8212-7868F8369BF7}"/>
              </a:ext>
            </a:extLst>
          </p:cNvPr>
          <p:cNvSpPr txBox="1"/>
          <p:nvPr/>
        </p:nvSpPr>
        <p:spPr>
          <a:xfrm>
            <a:off x="7863840" y="3656052"/>
            <a:ext cx="3300548" cy="461665"/>
          </a:xfrm>
          <a:prstGeom prst="rect">
            <a:avLst/>
          </a:prstGeom>
          <a:noFill/>
        </p:spPr>
        <p:txBody>
          <a:bodyPr wrap="square" rtlCol="0">
            <a:spAutoFit/>
          </a:bodyPr>
          <a:lstStyle/>
          <a:p>
            <a:r>
              <a:rPr lang="en-US" altLang="zh-CN" sz="2400" dirty="0">
                <a:solidFill>
                  <a:schemeClr val="accent5"/>
                </a:solidFill>
              </a:rPr>
              <a:t>Case 1: If </a:t>
            </a:r>
            <a:r>
              <a:rPr lang="en-US" altLang="zh-CN" sz="2400" dirty="0" err="1">
                <a:solidFill>
                  <a:schemeClr val="accent5"/>
                </a:solidFill>
              </a:rPr>
              <a:t>a_n</a:t>
            </a:r>
            <a:r>
              <a:rPr lang="en-US" altLang="zh-CN" sz="2400" dirty="0">
                <a:solidFill>
                  <a:schemeClr val="accent5"/>
                </a:solidFill>
              </a:rPr>
              <a:t> = 1, then …</a:t>
            </a:r>
            <a:endParaRPr lang="zh-CN" altLang="en-US" sz="2400" dirty="0">
              <a:solidFill>
                <a:schemeClr val="accent5"/>
              </a:solidFill>
            </a:endParaRPr>
          </a:p>
        </p:txBody>
      </p:sp>
    </p:spTree>
    <p:extLst>
      <p:ext uri="{BB962C8B-B14F-4D97-AF65-F5344CB8AC3E}">
        <p14:creationId xmlns:p14="http://schemas.microsoft.com/office/powerpoint/2010/main" val="210129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CAA36-D793-4760-AF2B-4D8F893AE53E}"/>
              </a:ext>
            </a:extLst>
          </p:cNvPr>
          <p:cNvSpPr>
            <a:spLocks noGrp="1"/>
          </p:cNvSpPr>
          <p:nvPr>
            <p:ph type="title"/>
          </p:nvPr>
        </p:nvSpPr>
        <p:spPr/>
        <p:txBody>
          <a:bodyPr/>
          <a:lstStyle/>
          <a:p>
            <a:r>
              <a:rPr lang="en-US" altLang="zh-CN" dirty="0"/>
              <a:t>Proof of Odd-Even Transposition Sort</a:t>
            </a:r>
            <a:endParaRPr lang="zh-CN" altLang="en-US" dirty="0"/>
          </a:p>
        </p:txBody>
      </p:sp>
      <p:sp>
        <p:nvSpPr>
          <p:cNvPr id="4" name="灯片编号占位符 3">
            <a:extLst>
              <a:ext uri="{FF2B5EF4-FFF2-40B4-BE49-F238E27FC236}">
                <a16:creationId xmlns:a16="http://schemas.microsoft.com/office/drawing/2014/main" id="{8924A949-BE01-43A3-89A9-BB54F02AA36D}"/>
              </a:ext>
            </a:extLst>
          </p:cNvPr>
          <p:cNvSpPr>
            <a:spLocks noGrp="1"/>
          </p:cNvSpPr>
          <p:nvPr>
            <p:ph type="sldNum" sz="quarter" idx="12"/>
          </p:nvPr>
        </p:nvSpPr>
        <p:spPr/>
        <p:txBody>
          <a:bodyPr/>
          <a:lstStyle/>
          <a:p>
            <a:fld id="{D7E73BF0-1322-481A-85B0-7D5783909D9E}" type="slidenum">
              <a:rPr lang="zh-TW" altLang="en-US" smtClean="0"/>
              <a:t>12</a:t>
            </a:fld>
            <a:endParaRPr lang="zh-TW" altLang="en-US"/>
          </a:p>
        </p:txBody>
      </p:sp>
      <p:sp>
        <p:nvSpPr>
          <p:cNvPr id="8" name="文本框 7">
            <a:extLst>
              <a:ext uri="{FF2B5EF4-FFF2-40B4-BE49-F238E27FC236}">
                <a16:creationId xmlns:a16="http://schemas.microsoft.com/office/drawing/2014/main" id="{0740E95E-0837-4350-9590-25B8B3A3083F}"/>
              </a:ext>
            </a:extLst>
          </p:cNvPr>
          <p:cNvSpPr txBox="1"/>
          <p:nvPr/>
        </p:nvSpPr>
        <p:spPr>
          <a:xfrm>
            <a:off x="755318" y="1690690"/>
            <a:ext cx="10832375" cy="954107"/>
          </a:xfrm>
          <a:prstGeom prst="rect">
            <a:avLst/>
          </a:prstGeom>
          <a:noFill/>
        </p:spPr>
        <p:txBody>
          <a:bodyPr wrap="square" rtlCol="0">
            <a:spAutoFit/>
          </a:bodyPr>
          <a:lstStyle/>
          <a:p>
            <a:r>
              <a:rPr lang="en-US" altLang="zh-CN" sz="2800" b="0" i="0" u="sng" dirty="0">
                <a:solidFill>
                  <a:schemeClr val="accent5"/>
                </a:solidFill>
                <a:effectLst/>
                <a:latin typeface="Arial" panose="020B0604020202020204" pitchFamily="34" charset="0"/>
              </a:rPr>
              <a:t>Induction: </a:t>
            </a:r>
            <a:r>
              <a:rPr lang="en-US" altLang="zh-CN" sz="2800" b="0" i="0" dirty="0">
                <a:solidFill>
                  <a:srgbClr val="000000"/>
                </a:solidFill>
                <a:effectLst/>
                <a:latin typeface="Arial" panose="020B0604020202020204" pitchFamily="34" charset="0"/>
              </a:rPr>
              <a:t>Let </a:t>
            </a:r>
            <a:r>
              <a:rPr lang="en-US" altLang="zh-CN" sz="2800" b="0" i="1" dirty="0">
                <a:solidFill>
                  <a:srgbClr val="000000"/>
                </a:solidFill>
                <a:effectLst/>
                <a:latin typeface="Arial" panose="020B0604020202020204" pitchFamily="34" charset="0"/>
              </a:rPr>
              <a:t>N</a:t>
            </a:r>
            <a:r>
              <a:rPr lang="en-US" altLang="zh-CN" sz="2800" b="0" i="0" dirty="0">
                <a:solidFill>
                  <a:srgbClr val="000000"/>
                </a:solidFill>
                <a:effectLst/>
                <a:latin typeface="Arial" panose="020B0604020202020204" pitchFamily="34" charset="0"/>
              </a:rPr>
              <a:t> be an odd-even transposition comparator network for </a:t>
            </a:r>
            <a:r>
              <a:rPr lang="en-US" altLang="zh-CN" sz="2800" b="0" i="1" dirty="0">
                <a:solidFill>
                  <a:srgbClr val="000000"/>
                </a:solidFill>
                <a:effectLst/>
                <a:latin typeface="Arial" panose="020B0604020202020204" pitchFamily="34" charset="0"/>
              </a:rPr>
              <a:t>n</a:t>
            </a:r>
            <a:r>
              <a:rPr lang="en-US" altLang="zh-CN" sz="2800" b="0" i="0" dirty="0">
                <a:solidFill>
                  <a:srgbClr val="000000"/>
                </a:solidFill>
                <a:effectLst/>
                <a:latin typeface="Arial" panose="020B0604020202020204" pitchFamily="34" charset="0"/>
              </a:rPr>
              <a:t> &gt; 1 elements and let </a:t>
            </a:r>
            <a:r>
              <a:rPr lang="en-US" altLang="zh-CN" sz="2800" b="0" i="1" dirty="0">
                <a:solidFill>
                  <a:srgbClr val="000000"/>
                </a:solidFill>
                <a:effectLst/>
                <a:latin typeface="Arial" panose="020B0604020202020204" pitchFamily="34" charset="0"/>
              </a:rPr>
              <a:t>a</a:t>
            </a:r>
            <a:r>
              <a:rPr lang="en-US" altLang="zh-CN" sz="2800" b="0" i="0" dirty="0">
                <a:solidFill>
                  <a:srgbClr val="000000"/>
                </a:solidFill>
                <a:effectLst/>
                <a:latin typeface="Arial" panose="020B0604020202020204" pitchFamily="34" charset="0"/>
              </a:rPr>
              <a:t> = </a:t>
            </a:r>
            <a:r>
              <a:rPr lang="en-US" altLang="zh-CN" sz="2800" b="0" i="1" dirty="0">
                <a:solidFill>
                  <a:srgbClr val="000000"/>
                </a:solidFill>
                <a:effectLst/>
                <a:latin typeface="Arial" panose="020B0604020202020204" pitchFamily="34" charset="0"/>
              </a:rPr>
              <a:t>a</a:t>
            </a:r>
            <a:r>
              <a:rPr lang="en-US" altLang="zh-CN" sz="2800" b="0" i="0" baseline="-25000" dirty="0">
                <a:solidFill>
                  <a:srgbClr val="000000"/>
                </a:solidFill>
                <a:effectLst/>
                <a:latin typeface="Arial" panose="020B0604020202020204" pitchFamily="34" charset="0"/>
              </a:rPr>
              <a:t>0</a:t>
            </a:r>
            <a:r>
              <a:rPr lang="en-US" altLang="zh-CN" sz="2800" b="0" i="0" dirty="0">
                <a:solidFill>
                  <a:srgbClr val="000000"/>
                </a:solidFill>
                <a:effectLst/>
                <a:latin typeface="Arial" panose="020B0604020202020204" pitchFamily="34" charset="0"/>
              </a:rPr>
              <a:t>, ..., </a:t>
            </a:r>
            <a:r>
              <a:rPr lang="en-US" altLang="zh-CN" sz="2800" b="0" i="1" dirty="0">
                <a:solidFill>
                  <a:srgbClr val="000000"/>
                </a:solidFill>
                <a:effectLst/>
                <a:latin typeface="Arial" panose="020B0604020202020204" pitchFamily="34" charset="0"/>
              </a:rPr>
              <a:t>a</a:t>
            </a:r>
            <a:r>
              <a:rPr lang="en-US" altLang="zh-CN" sz="2800" b="0" i="1" baseline="-25000" dirty="0">
                <a:solidFill>
                  <a:srgbClr val="000000"/>
                </a:solidFill>
                <a:effectLst/>
                <a:latin typeface="Arial" panose="020B0604020202020204" pitchFamily="34" charset="0"/>
              </a:rPr>
              <a:t>n</a:t>
            </a:r>
            <a:r>
              <a:rPr lang="en-US" altLang="zh-CN" sz="2800" b="0" i="0" baseline="-25000" dirty="0">
                <a:solidFill>
                  <a:srgbClr val="000000"/>
                </a:solidFill>
                <a:effectLst/>
                <a:latin typeface="Arial" panose="020B0604020202020204" pitchFamily="34" charset="0"/>
              </a:rPr>
              <a:t>-1</a:t>
            </a:r>
            <a:r>
              <a:rPr lang="en-US" altLang="zh-CN" sz="2800" b="0" i="0" dirty="0">
                <a:solidFill>
                  <a:srgbClr val="000000"/>
                </a:solidFill>
                <a:effectLst/>
                <a:latin typeface="Arial" panose="020B0604020202020204" pitchFamily="34" charset="0"/>
              </a:rPr>
              <a:t> be a 0-1-sequence.</a:t>
            </a:r>
            <a:endParaRPr lang="zh-CN" altLang="en-US" sz="2800" dirty="0">
              <a:solidFill>
                <a:schemeClr val="accent5"/>
              </a:solidFill>
            </a:endParaRPr>
          </a:p>
        </p:txBody>
      </p:sp>
      <p:sp>
        <p:nvSpPr>
          <p:cNvPr id="9" name="文本框 8">
            <a:extLst>
              <a:ext uri="{FF2B5EF4-FFF2-40B4-BE49-F238E27FC236}">
                <a16:creationId xmlns:a16="http://schemas.microsoft.com/office/drawing/2014/main" id="{A0965DC1-4914-48DD-8212-7868F8369BF7}"/>
              </a:ext>
            </a:extLst>
          </p:cNvPr>
          <p:cNvSpPr txBox="1"/>
          <p:nvPr/>
        </p:nvSpPr>
        <p:spPr>
          <a:xfrm>
            <a:off x="5981699" y="2703016"/>
            <a:ext cx="6079671" cy="4154984"/>
          </a:xfrm>
          <a:prstGeom prst="rect">
            <a:avLst/>
          </a:prstGeom>
          <a:noFill/>
        </p:spPr>
        <p:txBody>
          <a:bodyPr wrap="square" rtlCol="0">
            <a:spAutoFit/>
          </a:bodyPr>
          <a:lstStyle/>
          <a:p>
            <a:r>
              <a:rPr lang="en-US" altLang="zh-CN" sz="2400" dirty="0">
                <a:solidFill>
                  <a:schemeClr val="accent5"/>
                </a:solidFill>
              </a:rPr>
              <a:t>Case 2: If </a:t>
            </a:r>
            <a:r>
              <a:rPr lang="en-US" altLang="zh-CN" sz="2400" dirty="0" err="1">
                <a:solidFill>
                  <a:schemeClr val="accent5"/>
                </a:solidFill>
              </a:rPr>
              <a:t>a_n</a:t>
            </a:r>
            <a:r>
              <a:rPr lang="en-US" altLang="zh-CN" sz="2400" dirty="0">
                <a:solidFill>
                  <a:schemeClr val="accent5"/>
                </a:solidFill>
              </a:rPr>
              <a:t> = 0, then </a:t>
            </a:r>
            <a:r>
              <a:rPr lang="en-US" altLang="zh-CN" sz="2400" b="0" i="0" dirty="0">
                <a:solidFill>
                  <a:srgbClr val="000000"/>
                </a:solidFill>
                <a:effectLst/>
                <a:latin typeface="Arial" panose="020B0604020202020204" pitchFamily="34" charset="0"/>
              </a:rPr>
              <a:t>all comparators encountered by this zero perform an exchange (even if no exchange is necessary when the other element is also 0). The corresponding comparators can be replaced by crossing lines. An odd-even transposition comparator network for </a:t>
            </a:r>
            <a:r>
              <a:rPr lang="en-US" altLang="zh-CN" sz="2400" b="0" i="1" dirty="0">
                <a:solidFill>
                  <a:srgbClr val="000000"/>
                </a:solidFill>
                <a:effectLst/>
                <a:latin typeface="Arial" panose="020B0604020202020204" pitchFamily="34" charset="0"/>
              </a:rPr>
              <a:t>n</a:t>
            </a:r>
            <a:r>
              <a:rPr lang="en-US" altLang="zh-CN" sz="2400" b="0" i="0" dirty="0">
                <a:solidFill>
                  <a:srgbClr val="000000"/>
                </a:solidFill>
                <a:effectLst/>
                <a:latin typeface="Arial" panose="020B0604020202020204" pitchFamily="34" charset="0"/>
              </a:rPr>
              <a:t>-1 elements remains which sorts the sequence </a:t>
            </a:r>
            <a:r>
              <a:rPr lang="en-US" altLang="zh-CN" sz="2400" b="0" i="1" dirty="0">
                <a:solidFill>
                  <a:srgbClr val="000000"/>
                </a:solidFill>
                <a:effectLst/>
                <a:latin typeface="Arial" panose="020B0604020202020204" pitchFamily="34" charset="0"/>
              </a:rPr>
              <a:t>a</a:t>
            </a:r>
            <a:r>
              <a:rPr lang="en-US" altLang="zh-CN" sz="2400" b="0" i="0" baseline="-25000" dirty="0">
                <a:solidFill>
                  <a:srgbClr val="000000"/>
                </a:solidFill>
                <a:effectLst/>
                <a:latin typeface="Arial" panose="020B0604020202020204" pitchFamily="34" charset="0"/>
              </a:rPr>
              <a:t>0</a:t>
            </a:r>
            <a:r>
              <a:rPr lang="en-US" altLang="zh-CN" sz="2400" b="0" i="0" dirty="0">
                <a:solidFill>
                  <a:srgbClr val="000000"/>
                </a:solidFill>
                <a:effectLst/>
                <a:latin typeface="Arial" panose="020B0604020202020204" pitchFamily="34" charset="0"/>
              </a:rPr>
              <a:t>, ..., </a:t>
            </a:r>
            <a:r>
              <a:rPr lang="en-US" altLang="zh-CN" sz="2400" b="0" i="1" dirty="0">
                <a:solidFill>
                  <a:srgbClr val="000000"/>
                </a:solidFill>
                <a:effectLst/>
                <a:latin typeface="Arial" panose="020B0604020202020204" pitchFamily="34" charset="0"/>
              </a:rPr>
              <a:t>a</a:t>
            </a:r>
            <a:r>
              <a:rPr lang="en-US" altLang="zh-CN" sz="2400" b="0" i="1" baseline="-25000" dirty="0">
                <a:solidFill>
                  <a:srgbClr val="000000"/>
                </a:solidFill>
                <a:effectLst/>
                <a:latin typeface="Arial" panose="020B0604020202020204" pitchFamily="34" charset="0"/>
              </a:rPr>
              <a:t>n</a:t>
            </a:r>
            <a:r>
              <a:rPr lang="en-US" altLang="zh-CN" sz="2400" b="0" i="0" baseline="-25000" dirty="0">
                <a:solidFill>
                  <a:srgbClr val="000000"/>
                </a:solidFill>
                <a:effectLst/>
                <a:latin typeface="Arial" panose="020B0604020202020204" pitchFamily="34" charset="0"/>
              </a:rPr>
              <a:t>-2</a:t>
            </a:r>
            <a:r>
              <a:rPr lang="en-US" altLang="zh-CN" sz="2400" b="0" i="0" dirty="0">
                <a:solidFill>
                  <a:srgbClr val="000000"/>
                </a:solidFill>
                <a:effectLst/>
                <a:latin typeface="Arial" panose="020B0604020202020204" pitchFamily="34" charset="0"/>
              </a:rPr>
              <a:t>. The network is crossed by a line that moves </a:t>
            </a:r>
            <a:r>
              <a:rPr lang="en-US" altLang="zh-CN" sz="2400" b="0" i="1" dirty="0">
                <a:solidFill>
                  <a:srgbClr val="000000"/>
                </a:solidFill>
                <a:effectLst/>
                <a:latin typeface="Arial" panose="020B0604020202020204" pitchFamily="34" charset="0"/>
              </a:rPr>
              <a:t>a</a:t>
            </a:r>
            <a:r>
              <a:rPr lang="en-US" altLang="zh-CN" sz="2400" b="0" i="1" baseline="-25000" dirty="0">
                <a:solidFill>
                  <a:srgbClr val="000000"/>
                </a:solidFill>
                <a:effectLst/>
                <a:latin typeface="Arial" panose="020B0604020202020204" pitchFamily="34" charset="0"/>
              </a:rPr>
              <a:t>n</a:t>
            </a:r>
            <a:r>
              <a:rPr lang="en-US" altLang="zh-CN" sz="2400" b="0" i="0" baseline="-25000" dirty="0">
                <a:solidFill>
                  <a:srgbClr val="000000"/>
                </a:solidFill>
                <a:effectLst/>
                <a:latin typeface="Arial" panose="020B0604020202020204" pitchFamily="34" charset="0"/>
              </a:rPr>
              <a:t>-1</a:t>
            </a:r>
            <a:r>
              <a:rPr lang="en-US" altLang="zh-CN" sz="2400" b="0" i="0" dirty="0">
                <a:solidFill>
                  <a:srgbClr val="000000"/>
                </a:solidFill>
                <a:effectLst/>
                <a:latin typeface="Arial" panose="020B0604020202020204" pitchFamily="34" charset="0"/>
              </a:rPr>
              <a:t> = 0 to its proper position.</a:t>
            </a:r>
            <a:endParaRPr lang="zh-CN" altLang="en-US" sz="2400" dirty="0">
              <a:solidFill>
                <a:schemeClr val="accent5"/>
              </a:solidFill>
            </a:endParaRPr>
          </a:p>
        </p:txBody>
      </p:sp>
      <p:pic>
        <p:nvPicPr>
          <p:cNvPr id="5" name="图片 4">
            <a:extLst>
              <a:ext uri="{FF2B5EF4-FFF2-40B4-BE49-F238E27FC236}">
                <a16:creationId xmlns:a16="http://schemas.microsoft.com/office/drawing/2014/main" id="{EB257073-BC82-409A-8C5A-8E597972B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34" y="2806342"/>
            <a:ext cx="5341123" cy="3550010"/>
          </a:xfrm>
          <a:prstGeom prst="rect">
            <a:avLst/>
          </a:prstGeom>
        </p:spPr>
      </p:pic>
    </p:spTree>
    <p:extLst>
      <p:ext uri="{BB962C8B-B14F-4D97-AF65-F5344CB8AC3E}">
        <p14:creationId xmlns:p14="http://schemas.microsoft.com/office/powerpoint/2010/main" val="59120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ltLang="zh-CN" dirty="0">
                <a:ea typeface="宋体" panose="02010600030101010101" pitchFamily="2" charset="-122"/>
              </a:rPr>
              <a:t>Pack/Unpack</a:t>
            </a:r>
          </a:p>
        </p:txBody>
      </p:sp>
      <p:sp>
        <p:nvSpPr>
          <p:cNvPr id="4" name="灯片编号占位符 3">
            <a:extLst>
              <a:ext uri="{FF2B5EF4-FFF2-40B4-BE49-F238E27FC236}">
                <a16:creationId xmlns:a16="http://schemas.microsoft.com/office/drawing/2014/main" id="{F7FCFDA4-F01A-48AF-8969-7645BABFDB9C}"/>
              </a:ext>
            </a:extLst>
          </p:cNvPr>
          <p:cNvSpPr>
            <a:spLocks noGrp="1"/>
          </p:cNvSpPr>
          <p:nvPr>
            <p:ph type="sldNum" sz="quarter" idx="12"/>
          </p:nvPr>
        </p:nvSpPr>
        <p:spPr/>
        <p:txBody>
          <a:bodyPr/>
          <a:lstStyle/>
          <a:p>
            <a:fld id="{D7E73BF0-1322-481A-85B0-7D5783909D9E}" type="slidenum">
              <a:rPr lang="zh-TW" altLang="en-US">
                <a:solidFill>
                  <a:prstClr val="black">
                    <a:tint val="75000"/>
                  </a:prstClr>
                </a:solidFill>
                <a:latin typeface="Calibri" panose="020F0502020204030204"/>
                <a:ea typeface="新細明體" panose="02020500000000000000" pitchFamily="18" charset="-120"/>
              </a:rPr>
              <a:pPr/>
              <a:t>2</a:t>
            </a:fld>
            <a:endParaRPr lang="zh-TW" altLang="en-US">
              <a:solidFill>
                <a:prstClr val="black">
                  <a:tint val="75000"/>
                </a:prstClr>
              </a:solidFill>
              <a:latin typeface="Calibri" panose="020F0502020204030204"/>
              <a:ea typeface="新細明體" panose="02020500000000000000" pitchFamily="18" charset="-120"/>
            </a:endParaRPr>
          </a:p>
        </p:txBody>
      </p:sp>
      <p:sp>
        <p:nvSpPr>
          <p:cNvPr id="8" name="内容占位符 7">
            <a:extLst>
              <a:ext uri="{FF2B5EF4-FFF2-40B4-BE49-F238E27FC236}">
                <a16:creationId xmlns:a16="http://schemas.microsoft.com/office/drawing/2014/main" id="{808A69ED-5B1D-42A6-8A59-657A33318BD8}"/>
              </a:ext>
            </a:extLst>
          </p:cNvPr>
          <p:cNvSpPr>
            <a:spLocks noGrp="1"/>
          </p:cNvSpPr>
          <p:nvPr>
            <p:ph idx="1"/>
          </p:nvPr>
        </p:nvSpPr>
        <p:spPr/>
        <p:txBody>
          <a:bodyPr/>
          <a:lstStyle/>
          <a:p>
            <a:r>
              <a:rPr lang="en-US" altLang="zh-CN" b="0" i="0" dirty="0">
                <a:solidFill>
                  <a:srgbClr val="FF0000"/>
                </a:solidFill>
                <a:effectLst/>
                <a:latin typeface="Microsoft YaHei" panose="020B0503020204020204" pitchFamily="34" charset="-122"/>
                <a:ea typeface="Microsoft YaHei" panose="020B0503020204020204" pitchFamily="34" charset="-122"/>
              </a:rPr>
              <a:t>Serialization</a:t>
            </a:r>
            <a:r>
              <a:rPr lang="en-US" altLang="zh-CN" b="0" i="0" dirty="0">
                <a:solidFill>
                  <a:srgbClr val="000000"/>
                </a:solidFill>
                <a:effectLst/>
                <a:latin typeface="Microsoft YaHei" panose="020B0503020204020204" pitchFamily="34" charset="-122"/>
                <a:ea typeface="Microsoft YaHei" panose="020B0503020204020204" pitchFamily="34" charset="-122"/>
              </a:rPr>
              <a:t>: packs data into a contiguous buffer before sending it, and unpacks it from a contiguous buffer after receiving it.</a:t>
            </a:r>
          </a:p>
          <a:p>
            <a:endParaRPr lang="en-US" altLang="zh-CN" dirty="0">
              <a:solidFill>
                <a:srgbClr val="000000"/>
              </a:solidFill>
              <a:latin typeface="Microsoft YaHei" panose="020B0503020204020204" pitchFamily="34" charset="-122"/>
              <a:ea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rPr>
              <a:t>Derived datatypes </a:t>
            </a:r>
            <a:r>
              <a:rPr lang="en-US" altLang="zh-CN" b="0" i="0" dirty="0">
                <a:solidFill>
                  <a:srgbClr val="000000"/>
                </a:solidFill>
                <a:effectLst/>
                <a:latin typeface="Microsoft YaHei" panose="020B0503020204020204" pitchFamily="34" charset="-122"/>
                <a:ea typeface="Microsoft YaHei" panose="020B0503020204020204" pitchFamily="34" charset="-122"/>
              </a:rPr>
              <a:t>allow one, in most cases, to avoid explicit packing and unpacking by </a:t>
            </a:r>
            <a:r>
              <a:rPr lang="en-US" altLang="zh-CN" b="0" i="0" dirty="0">
                <a:solidFill>
                  <a:srgbClr val="FF0000"/>
                </a:solidFill>
                <a:effectLst/>
                <a:latin typeface="Microsoft YaHei" panose="020B0503020204020204" pitchFamily="34" charset="-122"/>
                <a:ea typeface="Microsoft YaHei" panose="020B0503020204020204" pitchFamily="34" charset="-122"/>
              </a:rPr>
              <a:t>specifying the layout of the data.</a:t>
            </a:r>
            <a:endParaRPr lang="zh-CN" altLang="en-US" dirty="0">
              <a:solidFill>
                <a:srgbClr val="FF0000"/>
              </a:solidFill>
            </a:endParaRPr>
          </a:p>
        </p:txBody>
      </p:sp>
    </p:spTree>
    <p:extLst>
      <p:ext uri="{BB962C8B-B14F-4D97-AF65-F5344CB8AC3E}">
        <p14:creationId xmlns:p14="http://schemas.microsoft.com/office/powerpoint/2010/main" val="10764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ltLang="zh-CN" dirty="0" err="1">
                <a:ea typeface="宋体" panose="02010600030101010101" pitchFamily="2" charset="-122"/>
              </a:rPr>
              <a:t>MPI_Pack</a:t>
            </a:r>
            <a:endParaRPr lang="en-US" altLang="zh-CN" dirty="0">
              <a:ea typeface="宋体" panose="02010600030101010101" pitchFamily="2" charset="-122"/>
            </a:endParaRPr>
          </a:p>
        </p:txBody>
      </p:sp>
      <p:graphicFrame>
        <p:nvGraphicFramePr>
          <p:cNvPr id="2" name="内容占位符 1">
            <a:extLst>
              <a:ext uri="{FF2B5EF4-FFF2-40B4-BE49-F238E27FC236}">
                <a16:creationId xmlns:a16="http://schemas.microsoft.com/office/drawing/2014/main" id="{328BB802-81E0-4D9F-86DB-5D327CED977D}"/>
              </a:ext>
            </a:extLst>
          </p:cNvPr>
          <p:cNvGraphicFramePr>
            <a:graphicFrameLocks noGrp="1"/>
          </p:cNvGraphicFramePr>
          <p:nvPr>
            <p:ph idx="1"/>
          </p:nvPr>
        </p:nvGraphicFramePr>
        <p:xfrm>
          <a:off x="838200" y="1690690"/>
          <a:ext cx="10515600" cy="2926080"/>
        </p:xfrm>
        <a:graphic>
          <a:graphicData uri="http://schemas.openxmlformats.org/drawingml/2006/table">
            <a:tbl>
              <a:tblPr/>
              <a:tblGrid>
                <a:gridCol w="5257800">
                  <a:extLst>
                    <a:ext uri="{9D8B030D-6E8A-4147-A177-3AD203B41FA5}">
                      <a16:colId xmlns:a16="http://schemas.microsoft.com/office/drawing/2014/main" val="1376008733"/>
                    </a:ext>
                  </a:extLst>
                </a:gridCol>
                <a:gridCol w="5257800">
                  <a:extLst>
                    <a:ext uri="{9D8B030D-6E8A-4147-A177-3AD203B41FA5}">
                      <a16:colId xmlns:a16="http://schemas.microsoft.com/office/drawing/2014/main" val="1134034901"/>
                    </a:ext>
                  </a:extLst>
                </a:gridCol>
              </a:tblGrid>
              <a:tr h="0">
                <a:tc gridSpan="2">
                  <a:txBody>
                    <a:bodyPr/>
                    <a:lstStyle/>
                    <a:p>
                      <a:r>
                        <a:rPr lang="en-US" dirty="0"/>
                        <a:t>MPI_PACK(</a:t>
                      </a:r>
                      <a:r>
                        <a:rPr lang="en-US" dirty="0" err="1"/>
                        <a:t>inbuf</a:t>
                      </a:r>
                      <a:r>
                        <a:rPr lang="en-US" dirty="0"/>
                        <a:t>, </a:t>
                      </a:r>
                      <a:r>
                        <a:rPr lang="en-US" dirty="0" err="1"/>
                        <a:t>incount</a:t>
                      </a:r>
                      <a:r>
                        <a:rPr lang="en-US" dirty="0"/>
                        <a:t>, datatype, </a:t>
                      </a:r>
                      <a:r>
                        <a:rPr lang="en-US" dirty="0" err="1"/>
                        <a:t>outbuf</a:t>
                      </a:r>
                      <a:r>
                        <a:rPr lang="en-US" dirty="0"/>
                        <a:t>, outsize, position, comm)</a:t>
                      </a:r>
                    </a:p>
                  </a:txBody>
                  <a:tcPr anchor="ctr">
                    <a:lnL>
                      <a:noFill/>
                    </a:lnL>
                    <a:lnR>
                      <a:noFill/>
                    </a:lnR>
                    <a:lnT>
                      <a:noFill/>
                    </a:lnT>
                    <a:lnB>
                      <a:noFill/>
                    </a:lnB>
                    <a:solidFill>
                      <a:srgbClr val="FFFFFF"/>
                    </a:solidFill>
                  </a:tcPr>
                </a:tc>
                <a:tc hMerge="1">
                  <a:txBody>
                    <a:bodyPr/>
                    <a:lstStyle/>
                    <a:p>
                      <a:endParaRPr lang="zh-CN" altLang="en-US"/>
                    </a:p>
                  </a:txBody>
                  <a:tcPr/>
                </a:tc>
                <a:extLst>
                  <a:ext uri="{0D108BD9-81ED-4DB2-BD59-A6C34878D82A}">
                    <a16:rowId xmlns:a16="http://schemas.microsoft.com/office/drawing/2014/main" val="3081650649"/>
                  </a:ext>
                </a:extLst>
              </a:tr>
              <a:tr h="0">
                <a:tc>
                  <a:txBody>
                    <a:bodyPr/>
                    <a:lstStyle/>
                    <a:p>
                      <a:r>
                        <a:rPr lang="en-US"/>
                        <a:t>IN inbuf</a:t>
                      </a:r>
                    </a:p>
                  </a:txBody>
                  <a:tcPr anchor="ctr">
                    <a:lnL>
                      <a:noFill/>
                    </a:lnL>
                    <a:lnR>
                      <a:noFill/>
                    </a:lnR>
                    <a:lnT>
                      <a:noFill/>
                    </a:lnT>
                    <a:lnB>
                      <a:noFill/>
                    </a:lnB>
                    <a:solidFill>
                      <a:srgbClr val="FFFFFF"/>
                    </a:solidFill>
                  </a:tcPr>
                </a:tc>
                <a:tc>
                  <a:txBody>
                    <a:bodyPr/>
                    <a:lstStyle/>
                    <a:p>
                      <a:r>
                        <a:rPr lang="en-US"/>
                        <a:t>input buffer start (choice)</a:t>
                      </a:r>
                    </a:p>
                  </a:txBody>
                  <a:tcPr anchor="ctr">
                    <a:lnL>
                      <a:noFill/>
                    </a:lnL>
                    <a:lnR>
                      <a:noFill/>
                    </a:lnR>
                    <a:lnT>
                      <a:noFill/>
                    </a:lnT>
                    <a:lnB>
                      <a:noFill/>
                    </a:lnB>
                    <a:solidFill>
                      <a:srgbClr val="FFFFFF"/>
                    </a:solidFill>
                  </a:tcPr>
                </a:tc>
                <a:extLst>
                  <a:ext uri="{0D108BD9-81ED-4DB2-BD59-A6C34878D82A}">
                    <a16:rowId xmlns:a16="http://schemas.microsoft.com/office/drawing/2014/main" val="2100058301"/>
                  </a:ext>
                </a:extLst>
              </a:tr>
              <a:tr h="0">
                <a:tc>
                  <a:txBody>
                    <a:bodyPr/>
                    <a:lstStyle/>
                    <a:p>
                      <a:r>
                        <a:rPr lang="en-US"/>
                        <a:t>IN incount</a:t>
                      </a:r>
                    </a:p>
                  </a:txBody>
                  <a:tcPr anchor="ctr">
                    <a:lnL>
                      <a:noFill/>
                    </a:lnL>
                    <a:lnR>
                      <a:noFill/>
                    </a:lnR>
                    <a:lnT>
                      <a:noFill/>
                    </a:lnT>
                    <a:lnB>
                      <a:noFill/>
                    </a:lnB>
                    <a:solidFill>
                      <a:srgbClr val="FFFFFF"/>
                    </a:solidFill>
                  </a:tcPr>
                </a:tc>
                <a:tc>
                  <a:txBody>
                    <a:bodyPr/>
                    <a:lstStyle/>
                    <a:p>
                      <a:r>
                        <a:rPr lang="en-US" dirty="0"/>
                        <a:t>number of input data items (non-negative integer)</a:t>
                      </a:r>
                    </a:p>
                  </a:txBody>
                  <a:tcPr anchor="ctr">
                    <a:lnL>
                      <a:noFill/>
                    </a:lnL>
                    <a:lnR>
                      <a:noFill/>
                    </a:lnR>
                    <a:lnT>
                      <a:noFill/>
                    </a:lnT>
                    <a:lnB>
                      <a:noFill/>
                    </a:lnB>
                    <a:solidFill>
                      <a:srgbClr val="FFFFFF"/>
                    </a:solidFill>
                  </a:tcPr>
                </a:tc>
                <a:extLst>
                  <a:ext uri="{0D108BD9-81ED-4DB2-BD59-A6C34878D82A}">
                    <a16:rowId xmlns:a16="http://schemas.microsoft.com/office/drawing/2014/main" val="298292847"/>
                  </a:ext>
                </a:extLst>
              </a:tr>
              <a:tr h="0">
                <a:tc>
                  <a:txBody>
                    <a:bodyPr/>
                    <a:lstStyle/>
                    <a:p>
                      <a:r>
                        <a:rPr lang="en-US"/>
                        <a:t>IN datatype</a:t>
                      </a:r>
                    </a:p>
                  </a:txBody>
                  <a:tcPr anchor="ctr">
                    <a:lnL>
                      <a:noFill/>
                    </a:lnL>
                    <a:lnR>
                      <a:noFill/>
                    </a:lnR>
                    <a:lnT>
                      <a:noFill/>
                    </a:lnT>
                    <a:lnB>
                      <a:noFill/>
                    </a:lnB>
                    <a:solidFill>
                      <a:srgbClr val="FFFFFF"/>
                    </a:solidFill>
                  </a:tcPr>
                </a:tc>
                <a:tc>
                  <a:txBody>
                    <a:bodyPr/>
                    <a:lstStyle/>
                    <a:p>
                      <a:r>
                        <a:rPr lang="en-US"/>
                        <a:t>datatype of each input data item (handle)</a:t>
                      </a:r>
                    </a:p>
                  </a:txBody>
                  <a:tcPr anchor="ctr">
                    <a:lnL>
                      <a:noFill/>
                    </a:lnL>
                    <a:lnR>
                      <a:noFill/>
                    </a:lnR>
                    <a:lnT>
                      <a:noFill/>
                    </a:lnT>
                    <a:lnB>
                      <a:noFill/>
                    </a:lnB>
                    <a:solidFill>
                      <a:srgbClr val="FFFFFF"/>
                    </a:solidFill>
                  </a:tcPr>
                </a:tc>
                <a:extLst>
                  <a:ext uri="{0D108BD9-81ED-4DB2-BD59-A6C34878D82A}">
                    <a16:rowId xmlns:a16="http://schemas.microsoft.com/office/drawing/2014/main" val="1230024293"/>
                  </a:ext>
                </a:extLst>
              </a:tr>
              <a:tr h="0">
                <a:tc>
                  <a:txBody>
                    <a:bodyPr/>
                    <a:lstStyle/>
                    <a:p>
                      <a:r>
                        <a:rPr lang="en-US"/>
                        <a:t>OUT outbuf</a:t>
                      </a:r>
                    </a:p>
                  </a:txBody>
                  <a:tcPr anchor="ctr">
                    <a:lnL>
                      <a:noFill/>
                    </a:lnL>
                    <a:lnR>
                      <a:noFill/>
                    </a:lnR>
                    <a:lnT>
                      <a:noFill/>
                    </a:lnT>
                    <a:lnB>
                      <a:noFill/>
                    </a:lnB>
                    <a:solidFill>
                      <a:srgbClr val="FFFFFF"/>
                    </a:solidFill>
                  </a:tcPr>
                </a:tc>
                <a:tc>
                  <a:txBody>
                    <a:bodyPr/>
                    <a:lstStyle/>
                    <a:p>
                      <a:r>
                        <a:rPr lang="en-US"/>
                        <a:t>output buffer start (choice)</a:t>
                      </a:r>
                    </a:p>
                  </a:txBody>
                  <a:tcPr anchor="ctr">
                    <a:lnL>
                      <a:noFill/>
                    </a:lnL>
                    <a:lnR>
                      <a:noFill/>
                    </a:lnR>
                    <a:lnT>
                      <a:noFill/>
                    </a:lnT>
                    <a:lnB>
                      <a:noFill/>
                    </a:lnB>
                    <a:solidFill>
                      <a:srgbClr val="FFFFFF"/>
                    </a:solidFill>
                  </a:tcPr>
                </a:tc>
                <a:extLst>
                  <a:ext uri="{0D108BD9-81ED-4DB2-BD59-A6C34878D82A}">
                    <a16:rowId xmlns:a16="http://schemas.microsoft.com/office/drawing/2014/main" val="749725993"/>
                  </a:ext>
                </a:extLst>
              </a:tr>
              <a:tr h="0">
                <a:tc>
                  <a:txBody>
                    <a:bodyPr/>
                    <a:lstStyle/>
                    <a:p>
                      <a:r>
                        <a:rPr lang="en-US"/>
                        <a:t>IN outsize</a:t>
                      </a:r>
                    </a:p>
                  </a:txBody>
                  <a:tcPr anchor="ctr">
                    <a:lnL>
                      <a:noFill/>
                    </a:lnL>
                    <a:lnR>
                      <a:noFill/>
                    </a:lnR>
                    <a:lnT>
                      <a:noFill/>
                    </a:lnT>
                    <a:lnB>
                      <a:noFill/>
                    </a:lnB>
                    <a:solidFill>
                      <a:srgbClr val="FFFFFF"/>
                    </a:solidFill>
                  </a:tcPr>
                </a:tc>
                <a:tc>
                  <a:txBody>
                    <a:bodyPr/>
                    <a:lstStyle/>
                    <a:p>
                      <a:r>
                        <a:rPr lang="en-US"/>
                        <a:t>output buffer size, in bytes (non-negative integer)</a:t>
                      </a:r>
                    </a:p>
                  </a:txBody>
                  <a:tcPr anchor="ctr">
                    <a:lnL>
                      <a:noFill/>
                    </a:lnL>
                    <a:lnR>
                      <a:noFill/>
                    </a:lnR>
                    <a:lnT>
                      <a:noFill/>
                    </a:lnT>
                    <a:lnB>
                      <a:noFill/>
                    </a:lnB>
                    <a:solidFill>
                      <a:srgbClr val="FFFFFF"/>
                    </a:solidFill>
                  </a:tcPr>
                </a:tc>
                <a:extLst>
                  <a:ext uri="{0D108BD9-81ED-4DB2-BD59-A6C34878D82A}">
                    <a16:rowId xmlns:a16="http://schemas.microsoft.com/office/drawing/2014/main" val="822627879"/>
                  </a:ext>
                </a:extLst>
              </a:tr>
              <a:tr h="0">
                <a:tc>
                  <a:txBody>
                    <a:bodyPr/>
                    <a:lstStyle/>
                    <a:p>
                      <a:r>
                        <a:rPr lang="en-US"/>
                        <a:t>INOUT position</a:t>
                      </a:r>
                    </a:p>
                  </a:txBody>
                  <a:tcPr anchor="ctr">
                    <a:lnL>
                      <a:noFill/>
                    </a:lnL>
                    <a:lnR>
                      <a:noFill/>
                    </a:lnR>
                    <a:lnT>
                      <a:noFill/>
                    </a:lnT>
                    <a:lnB>
                      <a:noFill/>
                    </a:lnB>
                    <a:solidFill>
                      <a:srgbClr val="FFFFFF"/>
                    </a:solidFill>
                  </a:tcPr>
                </a:tc>
                <a:tc>
                  <a:txBody>
                    <a:bodyPr/>
                    <a:lstStyle/>
                    <a:p>
                      <a:r>
                        <a:rPr lang="en-US"/>
                        <a:t>current position in buffer, in bytes (integer)</a:t>
                      </a:r>
                    </a:p>
                  </a:txBody>
                  <a:tcPr anchor="ctr">
                    <a:lnL>
                      <a:noFill/>
                    </a:lnL>
                    <a:lnR>
                      <a:noFill/>
                    </a:lnR>
                    <a:lnT>
                      <a:noFill/>
                    </a:lnT>
                    <a:lnB>
                      <a:noFill/>
                    </a:lnB>
                    <a:solidFill>
                      <a:srgbClr val="FFFFFF"/>
                    </a:solidFill>
                  </a:tcPr>
                </a:tc>
                <a:extLst>
                  <a:ext uri="{0D108BD9-81ED-4DB2-BD59-A6C34878D82A}">
                    <a16:rowId xmlns:a16="http://schemas.microsoft.com/office/drawing/2014/main" val="4068384121"/>
                  </a:ext>
                </a:extLst>
              </a:tr>
              <a:tr h="0">
                <a:tc>
                  <a:txBody>
                    <a:bodyPr/>
                    <a:lstStyle/>
                    <a:p>
                      <a:r>
                        <a:rPr lang="en-US" dirty="0"/>
                        <a:t>IN comm</a:t>
                      </a:r>
                    </a:p>
                  </a:txBody>
                  <a:tcPr anchor="ctr">
                    <a:lnL>
                      <a:noFill/>
                    </a:lnL>
                    <a:lnR>
                      <a:noFill/>
                    </a:lnR>
                    <a:lnT>
                      <a:noFill/>
                    </a:lnT>
                    <a:lnB>
                      <a:noFill/>
                    </a:lnB>
                    <a:solidFill>
                      <a:srgbClr val="FFFFFF"/>
                    </a:solidFill>
                  </a:tcPr>
                </a:tc>
                <a:tc>
                  <a:txBody>
                    <a:bodyPr/>
                    <a:lstStyle/>
                    <a:p>
                      <a:r>
                        <a:rPr lang="en-US" dirty="0"/>
                        <a:t>communicator for packed message (handle)</a:t>
                      </a:r>
                    </a:p>
                  </a:txBody>
                  <a:tcPr anchor="ctr">
                    <a:lnL>
                      <a:noFill/>
                    </a:lnL>
                    <a:lnR>
                      <a:noFill/>
                    </a:lnR>
                    <a:lnT>
                      <a:noFill/>
                    </a:lnT>
                    <a:lnB>
                      <a:noFill/>
                    </a:lnB>
                    <a:solidFill>
                      <a:srgbClr val="FFFFFF"/>
                    </a:solidFill>
                  </a:tcPr>
                </a:tc>
                <a:extLst>
                  <a:ext uri="{0D108BD9-81ED-4DB2-BD59-A6C34878D82A}">
                    <a16:rowId xmlns:a16="http://schemas.microsoft.com/office/drawing/2014/main" val="1913980883"/>
                  </a:ext>
                </a:extLst>
              </a:tr>
            </a:tbl>
          </a:graphicData>
        </a:graphic>
      </p:graphicFrame>
      <p:sp>
        <p:nvSpPr>
          <p:cNvPr id="4" name="灯片编号占位符 3">
            <a:extLst>
              <a:ext uri="{FF2B5EF4-FFF2-40B4-BE49-F238E27FC236}">
                <a16:creationId xmlns:a16="http://schemas.microsoft.com/office/drawing/2014/main" id="{F7FCFDA4-F01A-48AF-8969-7645BABFDB9C}"/>
              </a:ext>
            </a:extLst>
          </p:cNvPr>
          <p:cNvSpPr>
            <a:spLocks noGrp="1"/>
          </p:cNvSpPr>
          <p:nvPr>
            <p:ph type="sldNum" sz="quarter" idx="12"/>
          </p:nvPr>
        </p:nvSpPr>
        <p:spPr/>
        <p:txBody>
          <a:bodyPr/>
          <a:lstStyle/>
          <a:p>
            <a:fld id="{D7E73BF0-1322-481A-85B0-7D5783909D9E}" type="slidenum">
              <a:rPr lang="zh-TW" altLang="en-US">
                <a:solidFill>
                  <a:prstClr val="black">
                    <a:tint val="75000"/>
                  </a:prstClr>
                </a:solidFill>
                <a:latin typeface="Calibri" panose="020F0502020204030204"/>
                <a:ea typeface="新細明體" panose="02020500000000000000" pitchFamily="18" charset="-120"/>
              </a:rPr>
              <a:pPr/>
              <a:t>3</a:t>
            </a:fld>
            <a:endParaRPr lang="zh-TW" altLang="en-US">
              <a:solidFill>
                <a:prstClr val="black">
                  <a:tint val="75000"/>
                </a:prstClr>
              </a:solidFill>
              <a:latin typeface="Calibri" panose="020F0502020204030204"/>
              <a:ea typeface="新細明體" panose="02020500000000000000" pitchFamily="18" charset="-120"/>
            </a:endParaRPr>
          </a:p>
        </p:txBody>
      </p:sp>
      <p:sp>
        <p:nvSpPr>
          <p:cNvPr id="6" name="文本框 5">
            <a:extLst>
              <a:ext uri="{FF2B5EF4-FFF2-40B4-BE49-F238E27FC236}">
                <a16:creationId xmlns:a16="http://schemas.microsoft.com/office/drawing/2014/main" id="{F42C9B42-8E3B-4A59-8202-1AA6BB36FDB5}"/>
              </a:ext>
            </a:extLst>
          </p:cNvPr>
          <p:cNvSpPr txBox="1"/>
          <p:nvPr/>
        </p:nvSpPr>
        <p:spPr>
          <a:xfrm>
            <a:off x="602673" y="5334000"/>
            <a:ext cx="10889672" cy="646331"/>
          </a:xfrm>
          <a:prstGeom prst="rect">
            <a:avLst/>
          </a:prstGeom>
          <a:noFill/>
        </p:spPr>
        <p:txBody>
          <a:bodyPr wrap="square" rtlCol="0">
            <a:spAutoFit/>
          </a:bodyPr>
          <a:lstStyle/>
          <a:p>
            <a:r>
              <a:rPr lang="en-US" altLang="zh-CN" b="0" i="0" dirty="0">
                <a:solidFill>
                  <a:srgbClr val="000000"/>
                </a:solidFill>
                <a:effectLst/>
                <a:latin typeface="Courier New" panose="02070309020205020404" pitchFamily="49" charset="0"/>
              </a:rPr>
              <a:t>int </a:t>
            </a:r>
            <a:r>
              <a:rPr lang="en-US" altLang="zh-CN" b="0" i="0" dirty="0" err="1">
                <a:solidFill>
                  <a:srgbClr val="000000"/>
                </a:solidFill>
                <a:effectLst/>
                <a:latin typeface="Courier New" panose="02070309020205020404" pitchFamily="49" charset="0"/>
              </a:rPr>
              <a:t>MPI_Pack</a:t>
            </a:r>
            <a:r>
              <a:rPr lang="en-US" altLang="zh-CN" b="0" i="0" dirty="0">
                <a:solidFill>
                  <a:srgbClr val="000000"/>
                </a:solidFill>
                <a:effectLst/>
                <a:latin typeface="Courier New" panose="02070309020205020404" pitchFamily="49" charset="0"/>
              </a:rPr>
              <a:t>(void* </a:t>
            </a:r>
            <a:r>
              <a:rPr lang="en-US" altLang="zh-CN" b="0" i="0" dirty="0" err="1">
                <a:solidFill>
                  <a:srgbClr val="000000"/>
                </a:solidFill>
                <a:effectLst/>
                <a:latin typeface="Courier New" panose="02070309020205020404" pitchFamily="49" charset="0"/>
              </a:rPr>
              <a:t>inbuf</a:t>
            </a:r>
            <a:r>
              <a:rPr lang="en-US" altLang="zh-CN" b="0" i="0" dirty="0">
                <a:solidFill>
                  <a:srgbClr val="000000"/>
                </a:solidFill>
                <a:effectLst/>
                <a:latin typeface="Courier New" panose="02070309020205020404" pitchFamily="49" charset="0"/>
              </a:rPr>
              <a:t>, int </a:t>
            </a:r>
            <a:r>
              <a:rPr lang="en-US" altLang="zh-CN" b="0" i="0" dirty="0" err="1">
                <a:solidFill>
                  <a:srgbClr val="000000"/>
                </a:solidFill>
                <a:effectLst/>
                <a:latin typeface="Courier New" panose="02070309020205020404" pitchFamily="49" charset="0"/>
              </a:rPr>
              <a:t>incount</a:t>
            </a:r>
            <a:r>
              <a:rPr lang="en-US" altLang="zh-CN" b="0" i="0" dirty="0">
                <a:solidFill>
                  <a:srgbClr val="000000"/>
                </a:solidFill>
                <a:effectLst/>
                <a:latin typeface="Courier New" panose="02070309020205020404" pitchFamily="49" charset="0"/>
              </a:rPr>
              <a:t>, </a:t>
            </a:r>
            <a:r>
              <a:rPr lang="en-US" altLang="zh-CN" b="0" i="0" dirty="0" err="1">
                <a:solidFill>
                  <a:srgbClr val="000000"/>
                </a:solidFill>
                <a:effectLst/>
                <a:latin typeface="Courier New" panose="02070309020205020404" pitchFamily="49" charset="0"/>
              </a:rPr>
              <a:t>MPI_Datatype</a:t>
            </a:r>
            <a:r>
              <a:rPr lang="en-US" altLang="zh-CN" b="0" i="0" dirty="0">
                <a:solidFill>
                  <a:srgbClr val="000000"/>
                </a:solidFill>
                <a:effectLst/>
                <a:latin typeface="Courier New" panose="02070309020205020404" pitchFamily="49" charset="0"/>
              </a:rPr>
              <a:t> datatype, void *</a:t>
            </a:r>
            <a:r>
              <a:rPr lang="en-US" altLang="zh-CN" b="0" i="0" dirty="0" err="1">
                <a:solidFill>
                  <a:srgbClr val="000000"/>
                </a:solidFill>
                <a:effectLst/>
                <a:latin typeface="Courier New" panose="02070309020205020404" pitchFamily="49" charset="0"/>
              </a:rPr>
              <a:t>outbuf</a:t>
            </a:r>
            <a:r>
              <a:rPr lang="en-US" altLang="zh-CN" b="0" i="0" dirty="0">
                <a:solidFill>
                  <a:srgbClr val="000000"/>
                </a:solidFill>
                <a:effectLst/>
                <a:latin typeface="Courier New" panose="02070309020205020404" pitchFamily="49" charset="0"/>
              </a:rPr>
              <a:t>, int outsize, int *position, </a:t>
            </a:r>
            <a:r>
              <a:rPr lang="en-US" altLang="zh-CN" b="0" i="0" dirty="0" err="1">
                <a:solidFill>
                  <a:srgbClr val="000000"/>
                </a:solidFill>
                <a:effectLst/>
                <a:latin typeface="Courier New" panose="02070309020205020404" pitchFamily="49" charset="0"/>
              </a:rPr>
              <a:t>MPI_Comm</a:t>
            </a:r>
            <a:r>
              <a:rPr lang="en-US" altLang="zh-CN" b="0" i="0" dirty="0">
                <a:solidFill>
                  <a:srgbClr val="000000"/>
                </a:solidFill>
                <a:effectLst/>
                <a:latin typeface="Courier New" panose="02070309020205020404" pitchFamily="49" charset="0"/>
              </a:rPr>
              <a:t> comm)</a:t>
            </a:r>
            <a:endParaRPr lang="zh-CN" altLang="en-US" dirty="0"/>
          </a:p>
        </p:txBody>
      </p:sp>
    </p:spTree>
    <p:extLst>
      <p:ext uri="{BB962C8B-B14F-4D97-AF65-F5344CB8AC3E}">
        <p14:creationId xmlns:p14="http://schemas.microsoft.com/office/powerpoint/2010/main" val="42774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3BF97-7817-4D42-9D53-E387B5411259}"/>
              </a:ext>
            </a:extLst>
          </p:cNvPr>
          <p:cNvSpPr>
            <a:spLocks noGrp="1"/>
          </p:cNvSpPr>
          <p:nvPr>
            <p:ph type="title"/>
          </p:nvPr>
        </p:nvSpPr>
        <p:spPr/>
        <p:txBody>
          <a:bodyPr/>
          <a:lstStyle/>
          <a:p>
            <a:r>
              <a:rPr lang="en-US" altLang="zh-CN" dirty="0" err="1"/>
              <a:t>MPI_Unpack</a:t>
            </a:r>
            <a:endParaRPr lang="zh-CN" altLang="en-US" dirty="0"/>
          </a:p>
        </p:txBody>
      </p:sp>
      <p:graphicFrame>
        <p:nvGraphicFramePr>
          <p:cNvPr id="5" name="内容占位符 4">
            <a:extLst>
              <a:ext uri="{FF2B5EF4-FFF2-40B4-BE49-F238E27FC236}">
                <a16:creationId xmlns:a16="http://schemas.microsoft.com/office/drawing/2014/main" id="{EC82AC23-A246-4B9C-8B81-6202CFBC01EE}"/>
              </a:ext>
            </a:extLst>
          </p:cNvPr>
          <p:cNvGraphicFramePr>
            <a:graphicFrameLocks noGrp="1"/>
          </p:cNvGraphicFramePr>
          <p:nvPr>
            <p:ph idx="1"/>
            <p:extLst>
              <p:ext uri="{D42A27DB-BD31-4B8C-83A1-F6EECF244321}">
                <p14:modId xmlns:p14="http://schemas.microsoft.com/office/powerpoint/2010/main" val="91895794"/>
              </p:ext>
            </p:extLst>
          </p:nvPr>
        </p:nvGraphicFramePr>
        <p:xfrm>
          <a:off x="838200" y="1690690"/>
          <a:ext cx="10515600" cy="2926080"/>
        </p:xfrm>
        <a:graphic>
          <a:graphicData uri="http://schemas.openxmlformats.org/drawingml/2006/table">
            <a:tbl>
              <a:tblPr/>
              <a:tblGrid>
                <a:gridCol w="5257800">
                  <a:extLst>
                    <a:ext uri="{9D8B030D-6E8A-4147-A177-3AD203B41FA5}">
                      <a16:colId xmlns:a16="http://schemas.microsoft.com/office/drawing/2014/main" val="3661940114"/>
                    </a:ext>
                  </a:extLst>
                </a:gridCol>
                <a:gridCol w="5257800">
                  <a:extLst>
                    <a:ext uri="{9D8B030D-6E8A-4147-A177-3AD203B41FA5}">
                      <a16:colId xmlns:a16="http://schemas.microsoft.com/office/drawing/2014/main" val="3921324611"/>
                    </a:ext>
                  </a:extLst>
                </a:gridCol>
              </a:tblGrid>
              <a:tr h="0">
                <a:tc gridSpan="2">
                  <a:txBody>
                    <a:bodyPr/>
                    <a:lstStyle/>
                    <a:p>
                      <a:r>
                        <a:rPr lang="en-US"/>
                        <a:t>MPI_UNPACK(inbuf, insize, position, outbuf, outcount, datatype, comm)</a:t>
                      </a:r>
                    </a:p>
                  </a:txBody>
                  <a:tcPr anchor="ctr">
                    <a:lnL>
                      <a:noFill/>
                    </a:lnL>
                    <a:lnR>
                      <a:noFill/>
                    </a:lnR>
                    <a:lnT>
                      <a:noFill/>
                    </a:lnT>
                    <a:lnB>
                      <a:noFill/>
                    </a:lnB>
                    <a:solidFill>
                      <a:srgbClr val="FFFFFF"/>
                    </a:solidFill>
                  </a:tcPr>
                </a:tc>
                <a:tc hMerge="1">
                  <a:txBody>
                    <a:bodyPr/>
                    <a:lstStyle/>
                    <a:p>
                      <a:endParaRPr lang="zh-CN" altLang="en-US"/>
                    </a:p>
                  </a:txBody>
                  <a:tcPr/>
                </a:tc>
                <a:extLst>
                  <a:ext uri="{0D108BD9-81ED-4DB2-BD59-A6C34878D82A}">
                    <a16:rowId xmlns:a16="http://schemas.microsoft.com/office/drawing/2014/main" val="391136617"/>
                  </a:ext>
                </a:extLst>
              </a:tr>
              <a:tr h="0">
                <a:tc>
                  <a:txBody>
                    <a:bodyPr/>
                    <a:lstStyle/>
                    <a:p>
                      <a:r>
                        <a:rPr lang="en-US" dirty="0"/>
                        <a:t>IN </a:t>
                      </a:r>
                      <a:r>
                        <a:rPr lang="en-US" dirty="0" err="1"/>
                        <a:t>inbuf</a:t>
                      </a:r>
                      <a:endParaRPr lang="en-US" dirty="0"/>
                    </a:p>
                  </a:txBody>
                  <a:tcPr anchor="ctr">
                    <a:lnL>
                      <a:noFill/>
                    </a:lnL>
                    <a:lnR>
                      <a:noFill/>
                    </a:lnR>
                    <a:lnT>
                      <a:noFill/>
                    </a:lnT>
                    <a:lnB>
                      <a:noFill/>
                    </a:lnB>
                    <a:solidFill>
                      <a:srgbClr val="FFFFFF"/>
                    </a:solidFill>
                  </a:tcPr>
                </a:tc>
                <a:tc>
                  <a:txBody>
                    <a:bodyPr/>
                    <a:lstStyle/>
                    <a:p>
                      <a:r>
                        <a:rPr lang="en-US"/>
                        <a:t>input buffer start (choice)</a:t>
                      </a:r>
                    </a:p>
                  </a:txBody>
                  <a:tcPr anchor="ctr">
                    <a:lnL>
                      <a:noFill/>
                    </a:lnL>
                    <a:lnR>
                      <a:noFill/>
                    </a:lnR>
                    <a:lnT>
                      <a:noFill/>
                    </a:lnT>
                    <a:lnB>
                      <a:noFill/>
                    </a:lnB>
                    <a:solidFill>
                      <a:srgbClr val="FFFFFF"/>
                    </a:solidFill>
                  </a:tcPr>
                </a:tc>
                <a:extLst>
                  <a:ext uri="{0D108BD9-81ED-4DB2-BD59-A6C34878D82A}">
                    <a16:rowId xmlns:a16="http://schemas.microsoft.com/office/drawing/2014/main" val="3308854152"/>
                  </a:ext>
                </a:extLst>
              </a:tr>
              <a:tr h="0">
                <a:tc>
                  <a:txBody>
                    <a:bodyPr/>
                    <a:lstStyle/>
                    <a:p>
                      <a:r>
                        <a:rPr lang="en-US"/>
                        <a:t>IN insize</a:t>
                      </a:r>
                    </a:p>
                  </a:txBody>
                  <a:tcPr anchor="ctr">
                    <a:lnL>
                      <a:noFill/>
                    </a:lnL>
                    <a:lnR>
                      <a:noFill/>
                    </a:lnR>
                    <a:lnT>
                      <a:noFill/>
                    </a:lnT>
                    <a:lnB>
                      <a:noFill/>
                    </a:lnB>
                    <a:solidFill>
                      <a:srgbClr val="FFFFFF"/>
                    </a:solidFill>
                  </a:tcPr>
                </a:tc>
                <a:tc>
                  <a:txBody>
                    <a:bodyPr/>
                    <a:lstStyle/>
                    <a:p>
                      <a:r>
                        <a:rPr lang="en-US"/>
                        <a:t>size of input buffer, in bytes (non-negative integer)</a:t>
                      </a:r>
                    </a:p>
                  </a:txBody>
                  <a:tcPr anchor="ctr">
                    <a:lnL>
                      <a:noFill/>
                    </a:lnL>
                    <a:lnR>
                      <a:noFill/>
                    </a:lnR>
                    <a:lnT>
                      <a:noFill/>
                    </a:lnT>
                    <a:lnB>
                      <a:noFill/>
                    </a:lnB>
                    <a:solidFill>
                      <a:srgbClr val="FFFFFF"/>
                    </a:solidFill>
                  </a:tcPr>
                </a:tc>
                <a:extLst>
                  <a:ext uri="{0D108BD9-81ED-4DB2-BD59-A6C34878D82A}">
                    <a16:rowId xmlns:a16="http://schemas.microsoft.com/office/drawing/2014/main" val="3999249958"/>
                  </a:ext>
                </a:extLst>
              </a:tr>
              <a:tr h="0">
                <a:tc>
                  <a:txBody>
                    <a:bodyPr/>
                    <a:lstStyle/>
                    <a:p>
                      <a:r>
                        <a:rPr lang="en-US"/>
                        <a:t>INOUT position</a:t>
                      </a:r>
                    </a:p>
                  </a:txBody>
                  <a:tcPr anchor="ctr">
                    <a:lnL>
                      <a:noFill/>
                    </a:lnL>
                    <a:lnR>
                      <a:noFill/>
                    </a:lnR>
                    <a:lnT>
                      <a:noFill/>
                    </a:lnT>
                    <a:lnB>
                      <a:noFill/>
                    </a:lnB>
                    <a:solidFill>
                      <a:srgbClr val="FFFFFF"/>
                    </a:solidFill>
                  </a:tcPr>
                </a:tc>
                <a:tc>
                  <a:txBody>
                    <a:bodyPr/>
                    <a:lstStyle/>
                    <a:p>
                      <a:r>
                        <a:rPr lang="en-US"/>
                        <a:t>current position in bytes (integer)</a:t>
                      </a:r>
                    </a:p>
                  </a:txBody>
                  <a:tcPr anchor="ctr">
                    <a:lnL>
                      <a:noFill/>
                    </a:lnL>
                    <a:lnR>
                      <a:noFill/>
                    </a:lnR>
                    <a:lnT>
                      <a:noFill/>
                    </a:lnT>
                    <a:lnB>
                      <a:noFill/>
                    </a:lnB>
                    <a:solidFill>
                      <a:srgbClr val="FFFFFF"/>
                    </a:solidFill>
                  </a:tcPr>
                </a:tc>
                <a:extLst>
                  <a:ext uri="{0D108BD9-81ED-4DB2-BD59-A6C34878D82A}">
                    <a16:rowId xmlns:a16="http://schemas.microsoft.com/office/drawing/2014/main" val="73528925"/>
                  </a:ext>
                </a:extLst>
              </a:tr>
              <a:tr h="0">
                <a:tc>
                  <a:txBody>
                    <a:bodyPr/>
                    <a:lstStyle/>
                    <a:p>
                      <a:r>
                        <a:rPr lang="en-US"/>
                        <a:t>OUT outbuf</a:t>
                      </a:r>
                    </a:p>
                  </a:txBody>
                  <a:tcPr anchor="ctr">
                    <a:lnL>
                      <a:noFill/>
                    </a:lnL>
                    <a:lnR>
                      <a:noFill/>
                    </a:lnR>
                    <a:lnT>
                      <a:noFill/>
                    </a:lnT>
                    <a:lnB>
                      <a:noFill/>
                    </a:lnB>
                    <a:solidFill>
                      <a:srgbClr val="FFFFFF"/>
                    </a:solidFill>
                  </a:tcPr>
                </a:tc>
                <a:tc>
                  <a:txBody>
                    <a:bodyPr/>
                    <a:lstStyle/>
                    <a:p>
                      <a:r>
                        <a:rPr lang="en-US"/>
                        <a:t>output buffer start (choice)</a:t>
                      </a:r>
                    </a:p>
                  </a:txBody>
                  <a:tcPr anchor="ctr">
                    <a:lnL>
                      <a:noFill/>
                    </a:lnL>
                    <a:lnR>
                      <a:noFill/>
                    </a:lnR>
                    <a:lnT>
                      <a:noFill/>
                    </a:lnT>
                    <a:lnB>
                      <a:noFill/>
                    </a:lnB>
                    <a:solidFill>
                      <a:srgbClr val="FFFFFF"/>
                    </a:solidFill>
                  </a:tcPr>
                </a:tc>
                <a:extLst>
                  <a:ext uri="{0D108BD9-81ED-4DB2-BD59-A6C34878D82A}">
                    <a16:rowId xmlns:a16="http://schemas.microsoft.com/office/drawing/2014/main" val="3765699905"/>
                  </a:ext>
                </a:extLst>
              </a:tr>
              <a:tr h="0">
                <a:tc>
                  <a:txBody>
                    <a:bodyPr/>
                    <a:lstStyle/>
                    <a:p>
                      <a:r>
                        <a:rPr lang="en-US"/>
                        <a:t>IN outcount</a:t>
                      </a:r>
                    </a:p>
                  </a:txBody>
                  <a:tcPr anchor="ctr">
                    <a:lnL>
                      <a:noFill/>
                    </a:lnL>
                    <a:lnR>
                      <a:noFill/>
                    </a:lnR>
                    <a:lnT>
                      <a:noFill/>
                    </a:lnT>
                    <a:lnB>
                      <a:noFill/>
                    </a:lnB>
                    <a:solidFill>
                      <a:srgbClr val="FFFFFF"/>
                    </a:solidFill>
                  </a:tcPr>
                </a:tc>
                <a:tc>
                  <a:txBody>
                    <a:bodyPr/>
                    <a:lstStyle/>
                    <a:p>
                      <a:r>
                        <a:rPr lang="en-US"/>
                        <a:t>number of items to be unpacked (integer)</a:t>
                      </a:r>
                    </a:p>
                  </a:txBody>
                  <a:tcPr anchor="ctr">
                    <a:lnL>
                      <a:noFill/>
                    </a:lnL>
                    <a:lnR>
                      <a:noFill/>
                    </a:lnR>
                    <a:lnT>
                      <a:noFill/>
                    </a:lnT>
                    <a:lnB>
                      <a:noFill/>
                    </a:lnB>
                    <a:solidFill>
                      <a:srgbClr val="FFFFFF"/>
                    </a:solidFill>
                  </a:tcPr>
                </a:tc>
                <a:extLst>
                  <a:ext uri="{0D108BD9-81ED-4DB2-BD59-A6C34878D82A}">
                    <a16:rowId xmlns:a16="http://schemas.microsoft.com/office/drawing/2014/main" val="677235907"/>
                  </a:ext>
                </a:extLst>
              </a:tr>
              <a:tr h="0">
                <a:tc>
                  <a:txBody>
                    <a:bodyPr/>
                    <a:lstStyle/>
                    <a:p>
                      <a:r>
                        <a:rPr lang="en-US"/>
                        <a:t>IN datatype</a:t>
                      </a:r>
                    </a:p>
                  </a:txBody>
                  <a:tcPr anchor="ctr">
                    <a:lnL>
                      <a:noFill/>
                    </a:lnL>
                    <a:lnR>
                      <a:noFill/>
                    </a:lnR>
                    <a:lnT>
                      <a:noFill/>
                    </a:lnT>
                    <a:lnB>
                      <a:noFill/>
                    </a:lnB>
                    <a:solidFill>
                      <a:srgbClr val="FFFFFF"/>
                    </a:solidFill>
                  </a:tcPr>
                </a:tc>
                <a:tc>
                  <a:txBody>
                    <a:bodyPr/>
                    <a:lstStyle/>
                    <a:p>
                      <a:r>
                        <a:rPr lang="en-US"/>
                        <a:t>datatype of each output data item (handle)</a:t>
                      </a:r>
                    </a:p>
                  </a:txBody>
                  <a:tcPr anchor="ctr">
                    <a:lnL>
                      <a:noFill/>
                    </a:lnL>
                    <a:lnR>
                      <a:noFill/>
                    </a:lnR>
                    <a:lnT>
                      <a:noFill/>
                    </a:lnT>
                    <a:lnB>
                      <a:noFill/>
                    </a:lnB>
                    <a:solidFill>
                      <a:srgbClr val="FFFFFF"/>
                    </a:solidFill>
                  </a:tcPr>
                </a:tc>
                <a:extLst>
                  <a:ext uri="{0D108BD9-81ED-4DB2-BD59-A6C34878D82A}">
                    <a16:rowId xmlns:a16="http://schemas.microsoft.com/office/drawing/2014/main" val="3688485154"/>
                  </a:ext>
                </a:extLst>
              </a:tr>
              <a:tr h="0">
                <a:tc>
                  <a:txBody>
                    <a:bodyPr/>
                    <a:lstStyle/>
                    <a:p>
                      <a:r>
                        <a:rPr lang="en-US"/>
                        <a:t>IN comm</a:t>
                      </a:r>
                    </a:p>
                  </a:txBody>
                  <a:tcPr anchor="ctr">
                    <a:lnL>
                      <a:noFill/>
                    </a:lnL>
                    <a:lnR>
                      <a:noFill/>
                    </a:lnR>
                    <a:lnT>
                      <a:noFill/>
                    </a:lnT>
                    <a:lnB>
                      <a:noFill/>
                    </a:lnB>
                    <a:solidFill>
                      <a:srgbClr val="FFFFFF"/>
                    </a:solidFill>
                  </a:tcPr>
                </a:tc>
                <a:tc>
                  <a:txBody>
                    <a:bodyPr/>
                    <a:lstStyle/>
                    <a:p>
                      <a:r>
                        <a:rPr lang="en-US" dirty="0"/>
                        <a:t>communicator for packed message (handle)</a:t>
                      </a:r>
                    </a:p>
                  </a:txBody>
                  <a:tcPr anchor="ctr">
                    <a:lnL>
                      <a:noFill/>
                    </a:lnL>
                    <a:lnR>
                      <a:noFill/>
                    </a:lnR>
                    <a:lnT>
                      <a:noFill/>
                    </a:lnT>
                    <a:lnB>
                      <a:noFill/>
                    </a:lnB>
                    <a:solidFill>
                      <a:srgbClr val="FFFFFF"/>
                    </a:solidFill>
                  </a:tcPr>
                </a:tc>
                <a:extLst>
                  <a:ext uri="{0D108BD9-81ED-4DB2-BD59-A6C34878D82A}">
                    <a16:rowId xmlns:a16="http://schemas.microsoft.com/office/drawing/2014/main" val="2733693897"/>
                  </a:ext>
                </a:extLst>
              </a:tr>
            </a:tbl>
          </a:graphicData>
        </a:graphic>
      </p:graphicFrame>
      <p:sp>
        <p:nvSpPr>
          <p:cNvPr id="4" name="灯片编号占位符 3">
            <a:extLst>
              <a:ext uri="{FF2B5EF4-FFF2-40B4-BE49-F238E27FC236}">
                <a16:creationId xmlns:a16="http://schemas.microsoft.com/office/drawing/2014/main" id="{FEF542B9-B010-439E-942C-D495F0D356F5}"/>
              </a:ext>
            </a:extLst>
          </p:cNvPr>
          <p:cNvSpPr>
            <a:spLocks noGrp="1"/>
          </p:cNvSpPr>
          <p:nvPr>
            <p:ph type="sldNum" sz="quarter" idx="12"/>
          </p:nvPr>
        </p:nvSpPr>
        <p:spPr/>
        <p:txBody>
          <a:bodyPr/>
          <a:lstStyle/>
          <a:p>
            <a:fld id="{D7E73BF0-1322-481A-85B0-7D5783909D9E}" type="slidenum">
              <a:rPr lang="zh-TW" altLang="en-US" smtClean="0"/>
              <a:t>4</a:t>
            </a:fld>
            <a:endParaRPr lang="zh-TW" altLang="en-US"/>
          </a:p>
        </p:txBody>
      </p:sp>
      <p:sp>
        <p:nvSpPr>
          <p:cNvPr id="6" name="文本框 5">
            <a:extLst>
              <a:ext uri="{FF2B5EF4-FFF2-40B4-BE49-F238E27FC236}">
                <a16:creationId xmlns:a16="http://schemas.microsoft.com/office/drawing/2014/main" id="{385AF5BB-466D-47C1-B960-C12192650CBE}"/>
              </a:ext>
            </a:extLst>
          </p:cNvPr>
          <p:cNvSpPr txBox="1"/>
          <p:nvPr/>
        </p:nvSpPr>
        <p:spPr>
          <a:xfrm>
            <a:off x="422564" y="5063836"/>
            <a:ext cx="11637818" cy="646331"/>
          </a:xfrm>
          <a:prstGeom prst="rect">
            <a:avLst/>
          </a:prstGeom>
          <a:noFill/>
        </p:spPr>
        <p:txBody>
          <a:bodyPr wrap="square" rtlCol="0">
            <a:spAutoFit/>
          </a:bodyPr>
          <a:lstStyle/>
          <a:p>
            <a:r>
              <a:rPr lang="en-US" altLang="zh-CN" b="0" i="0" dirty="0">
                <a:solidFill>
                  <a:srgbClr val="000000"/>
                </a:solidFill>
                <a:effectLst/>
                <a:latin typeface="Courier New" panose="02070309020205020404" pitchFamily="49" charset="0"/>
              </a:rPr>
              <a:t>int </a:t>
            </a:r>
            <a:r>
              <a:rPr lang="en-US" altLang="zh-CN" b="0" i="0" dirty="0" err="1">
                <a:solidFill>
                  <a:srgbClr val="000000"/>
                </a:solidFill>
                <a:effectLst/>
                <a:latin typeface="Courier New" panose="02070309020205020404" pitchFamily="49" charset="0"/>
              </a:rPr>
              <a:t>MPI_Unpack</a:t>
            </a:r>
            <a:r>
              <a:rPr lang="en-US" altLang="zh-CN" b="0" i="0" dirty="0">
                <a:solidFill>
                  <a:srgbClr val="000000"/>
                </a:solidFill>
                <a:effectLst/>
                <a:latin typeface="Courier New" panose="02070309020205020404" pitchFamily="49" charset="0"/>
              </a:rPr>
              <a:t>(void* </a:t>
            </a:r>
            <a:r>
              <a:rPr lang="en-US" altLang="zh-CN" b="0" i="0" dirty="0" err="1">
                <a:solidFill>
                  <a:srgbClr val="000000"/>
                </a:solidFill>
                <a:effectLst/>
                <a:latin typeface="Courier New" panose="02070309020205020404" pitchFamily="49" charset="0"/>
              </a:rPr>
              <a:t>inbuf</a:t>
            </a:r>
            <a:r>
              <a:rPr lang="en-US" altLang="zh-CN" b="0" i="0" dirty="0">
                <a:solidFill>
                  <a:srgbClr val="000000"/>
                </a:solidFill>
                <a:effectLst/>
                <a:latin typeface="Courier New" panose="02070309020205020404" pitchFamily="49" charset="0"/>
              </a:rPr>
              <a:t>, int </a:t>
            </a:r>
            <a:r>
              <a:rPr lang="en-US" altLang="zh-CN" b="0" i="0" dirty="0" err="1">
                <a:solidFill>
                  <a:srgbClr val="000000"/>
                </a:solidFill>
                <a:effectLst/>
                <a:latin typeface="Courier New" panose="02070309020205020404" pitchFamily="49" charset="0"/>
              </a:rPr>
              <a:t>insize</a:t>
            </a:r>
            <a:r>
              <a:rPr lang="en-US" altLang="zh-CN" b="0" i="0" dirty="0">
                <a:solidFill>
                  <a:srgbClr val="000000"/>
                </a:solidFill>
                <a:effectLst/>
                <a:latin typeface="Courier New" panose="02070309020205020404" pitchFamily="49" charset="0"/>
              </a:rPr>
              <a:t>, int *position, void *</a:t>
            </a:r>
            <a:r>
              <a:rPr lang="en-US" altLang="zh-CN" b="0" i="0" dirty="0" err="1">
                <a:solidFill>
                  <a:srgbClr val="000000"/>
                </a:solidFill>
                <a:effectLst/>
                <a:latin typeface="Courier New" panose="02070309020205020404" pitchFamily="49" charset="0"/>
              </a:rPr>
              <a:t>outbuf</a:t>
            </a:r>
            <a:r>
              <a:rPr lang="en-US" altLang="zh-CN" b="0" i="0" dirty="0">
                <a:solidFill>
                  <a:srgbClr val="000000"/>
                </a:solidFill>
                <a:effectLst/>
                <a:latin typeface="Courier New" panose="02070309020205020404" pitchFamily="49" charset="0"/>
              </a:rPr>
              <a:t>, int outcount, </a:t>
            </a:r>
            <a:r>
              <a:rPr lang="en-US" altLang="zh-CN" b="0" i="0" dirty="0" err="1">
                <a:solidFill>
                  <a:srgbClr val="000000"/>
                </a:solidFill>
                <a:effectLst/>
                <a:latin typeface="Courier New" panose="02070309020205020404" pitchFamily="49" charset="0"/>
              </a:rPr>
              <a:t>MPI_Datatype</a:t>
            </a:r>
            <a:r>
              <a:rPr lang="en-US" altLang="zh-CN" b="0" i="0" dirty="0">
                <a:solidFill>
                  <a:srgbClr val="000000"/>
                </a:solidFill>
                <a:effectLst/>
                <a:latin typeface="Courier New" panose="02070309020205020404" pitchFamily="49" charset="0"/>
              </a:rPr>
              <a:t> datatype, </a:t>
            </a:r>
            <a:r>
              <a:rPr lang="en-US" altLang="zh-CN" b="0" i="0" dirty="0" err="1">
                <a:solidFill>
                  <a:srgbClr val="000000"/>
                </a:solidFill>
                <a:effectLst/>
                <a:latin typeface="Courier New" panose="02070309020205020404" pitchFamily="49" charset="0"/>
              </a:rPr>
              <a:t>MPI_Comm</a:t>
            </a:r>
            <a:r>
              <a:rPr lang="en-US" altLang="zh-CN" b="0" i="0" dirty="0">
                <a:solidFill>
                  <a:srgbClr val="000000"/>
                </a:solidFill>
                <a:effectLst/>
                <a:latin typeface="Courier New" panose="02070309020205020404" pitchFamily="49" charset="0"/>
              </a:rPr>
              <a:t> comm)</a:t>
            </a:r>
            <a:endParaRPr lang="zh-CN" altLang="en-US" dirty="0"/>
          </a:p>
        </p:txBody>
      </p:sp>
    </p:spTree>
    <p:extLst>
      <p:ext uri="{BB962C8B-B14F-4D97-AF65-F5344CB8AC3E}">
        <p14:creationId xmlns:p14="http://schemas.microsoft.com/office/powerpoint/2010/main" val="126999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3BF97-7817-4D42-9D53-E387B5411259}"/>
              </a:ext>
            </a:extLst>
          </p:cNvPr>
          <p:cNvSpPr>
            <a:spLocks noGrp="1"/>
          </p:cNvSpPr>
          <p:nvPr>
            <p:ph type="title"/>
          </p:nvPr>
        </p:nvSpPr>
        <p:spPr/>
        <p:txBody>
          <a:bodyPr/>
          <a:lstStyle/>
          <a:p>
            <a:r>
              <a:rPr lang="en-US" altLang="zh-CN" dirty="0"/>
              <a:t>Example</a:t>
            </a:r>
            <a:endParaRPr lang="zh-CN" altLang="en-US" dirty="0"/>
          </a:p>
        </p:txBody>
      </p:sp>
      <p:sp>
        <p:nvSpPr>
          <p:cNvPr id="4" name="灯片编号占位符 3">
            <a:extLst>
              <a:ext uri="{FF2B5EF4-FFF2-40B4-BE49-F238E27FC236}">
                <a16:creationId xmlns:a16="http://schemas.microsoft.com/office/drawing/2014/main" id="{FEF542B9-B010-439E-942C-D495F0D356F5}"/>
              </a:ext>
            </a:extLst>
          </p:cNvPr>
          <p:cNvSpPr>
            <a:spLocks noGrp="1"/>
          </p:cNvSpPr>
          <p:nvPr>
            <p:ph type="sldNum" sz="quarter" idx="12"/>
          </p:nvPr>
        </p:nvSpPr>
        <p:spPr/>
        <p:txBody>
          <a:bodyPr/>
          <a:lstStyle/>
          <a:p>
            <a:fld id="{D7E73BF0-1322-481A-85B0-7D5783909D9E}" type="slidenum">
              <a:rPr lang="zh-TW" altLang="en-US" smtClean="0"/>
              <a:t>5</a:t>
            </a:fld>
            <a:endParaRPr lang="zh-TW" altLang="en-US"/>
          </a:p>
        </p:txBody>
      </p:sp>
      <p:pic>
        <p:nvPicPr>
          <p:cNvPr id="11" name="图片 10">
            <a:extLst>
              <a:ext uri="{FF2B5EF4-FFF2-40B4-BE49-F238E27FC236}">
                <a16:creationId xmlns:a16="http://schemas.microsoft.com/office/drawing/2014/main" id="{CCD8CE3B-DC94-42C3-BC82-BCACB914F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589" y="4337483"/>
            <a:ext cx="7210379" cy="2520517"/>
          </a:xfrm>
          <a:prstGeom prst="rect">
            <a:avLst/>
          </a:prstGeom>
        </p:spPr>
      </p:pic>
      <p:pic>
        <p:nvPicPr>
          <p:cNvPr id="13" name="图片 12">
            <a:extLst>
              <a:ext uri="{FF2B5EF4-FFF2-40B4-BE49-F238E27FC236}">
                <a16:creationId xmlns:a16="http://schemas.microsoft.com/office/drawing/2014/main" id="{F6A40C39-35BD-4731-8EB9-8C3292578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589" y="1848117"/>
            <a:ext cx="7210379" cy="2331939"/>
          </a:xfrm>
          <a:prstGeom prst="rect">
            <a:avLst/>
          </a:prstGeom>
        </p:spPr>
      </p:pic>
      <p:pic>
        <p:nvPicPr>
          <p:cNvPr id="17" name="图片 16">
            <a:extLst>
              <a:ext uri="{FF2B5EF4-FFF2-40B4-BE49-F238E27FC236}">
                <a16:creationId xmlns:a16="http://schemas.microsoft.com/office/drawing/2014/main" id="{CB14B530-82A5-4925-86C7-5B4A15356C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2262" y="1848117"/>
            <a:ext cx="2089257" cy="1752690"/>
          </a:xfrm>
          <a:prstGeom prst="rect">
            <a:avLst/>
          </a:prstGeom>
        </p:spPr>
      </p:pic>
    </p:spTree>
    <p:extLst>
      <p:ext uri="{BB962C8B-B14F-4D97-AF65-F5344CB8AC3E}">
        <p14:creationId xmlns:p14="http://schemas.microsoft.com/office/powerpoint/2010/main" val="40697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CAA36-D793-4760-AF2B-4D8F893AE53E}"/>
              </a:ext>
            </a:extLst>
          </p:cNvPr>
          <p:cNvSpPr>
            <a:spLocks noGrp="1"/>
          </p:cNvSpPr>
          <p:nvPr>
            <p:ph type="title"/>
          </p:nvPr>
        </p:nvSpPr>
        <p:spPr/>
        <p:txBody>
          <a:bodyPr/>
          <a:lstStyle/>
          <a:p>
            <a:r>
              <a:rPr lang="en-US" altLang="zh-CN" dirty="0"/>
              <a:t>Sorting</a:t>
            </a:r>
            <a:endParaRPr lang="zh-CN" altLang="en-US" dirty="0"/>
          </a:p>
        </p:txBody>
      </p:sp>
      <p:pic>
        <p:nvPicPr>
          <p:cNvPr id="6" name="内容占位符 5">
            <a:extLst>
              <a:ext uri="{FF2B5EF4-FFF2-40B4-BE49-F238E27FC236}">
                <a16:creationId xmlns:a16="http://schemas.microsoft.com/office/drawing/2014/main" id="{ACE52FCE-BE4C-448D-8616-6316D4B972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54817"/>
            <a:ext cx="10808296" cy="1911492"/>
          </a:xfrm>
        </p:spPr>
      </p:pic>
      <p:sp>
        <p:nvSpPr>
          <p:cNvPr id="4" name="灯片编号占位符 3">
            <a:extLst>
              <a:ext uri="{FF2B5EF4-FFF2-40B4-BE49-F238E27FC236}">
                <a16:creationId xmlns:a16="http://schemas.microsoft.com/office/drawing/2014/main" id="{8924A949-BE01-43A3-89A9-BB54F02AA36D}"/>
              </a:ext>
            </a:extLst>
          </p:cNvPr>
          <p:cNvSpPr>
            <a:spLocks noGrp="1"/>
          </p:cNvSpPr>
          <p:nvPr>
            <p:ph type="sldNum" sz="quarter" idx="12"/>
          </p:nvPr>
        </p:nvSpPr>
        <p:spPr/>
        <p:txBody>
          <a:bodyPr/>
          <a:lstStyle/>
          <a:p>
            <a:fld id="{D7E73BF0-1322-481A-85B0-7D5783909D9E}" type="slidenum">
              <a:rPr lang="zh-TW" altLang="en-US" smtClean="0"/>
              <a:t>6</a:t>
            </a:fld>
            <a:endParaRPr lang="zh-TW" altLang="en-US"/>
          </a:p>
        </p:txBody>
      </p:sp>
    </p:spTree>
    <p:extLst>
      <p:ext uri="{BB962C8B-B14F-4D97-AF65-F5344CB8AC3E}">
        <p14:creationId xmlns:p14="http://schemas.microsoft.com/office/powerpoint/2010/main" val="105519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CAA36-D793-4760-AF2B-4D8F893AE53E}"/>
              </a:ext>
            </a:extLst>
          </p:cNvPr>
          <p:cNvSpPr>
            <a:spLocks noGrp="1"/>
          </p:cNvSpPr>
          <p:nvPr>
            <p:ph type="title"/>
          </p:nvPr>
        </p:nvSpPr>
        <p:spPr/>
        <p:txBody>
          <a:bodyPr/>
          <a:lstStyle/>
          <a:p>
            <a:r>
              <a:rPr lang="en-US" altLang="zh-CN" dirty="0"/>
              <a:t>Sorting based on Comparisons</a:t>
            </a:r>
            <a:endParaRPr lang="zh-CN" altLang="en-US" dirty="0"/>
          </a:p>
        </p:txBody>
      </p:sp>
      <p:sp>
        <p:nvSpPr>
          <p:cNvPr id="4" name="灯片编号占位符 3">
            <a:extLst>
              <a:ext uri="{FF2B5EF4-FFF2-40B4-BE49-F238E27FC236}">
                <a16:creationId xmlns:a16="http://schemas.microsoft.com/office/drawing/2014/main" id="{8924A949-BE01-43A3-89A9-BB54F02AA36D}"/>
              </a:ext>
            </a:extLst>
          </p:cNvPr>
          <p:cNvSpPr>
            <a:spLocks noGrp="1"/>
          </p:cNvSpPr>
          <p:nvPr>
            <p:ph type="sldNum" sz="quarter" idx="12"/>
          </p:nvPr>
        </p:nvSpPr>
        <p:spPr/>
        <p:txBody>
          <a:bodyPr/>
          <a:lstStyle/>
          <a:p>
            <a:fld id="{D7E73BF0-1322-481A-85B0-7D5783909D9E}" type="slidenum">
              <a:rPr lang="zh-TW" altLang="en-US" smtClean="0"/>
              <a:t>7</a:t>
            </a:fld>
            <a:endParaRPr lang="zh-TW" altLang="en-US"/>
          </a:p>
        </p:txBody>
      </p:sp>
      <p:pic>
        <p:nvPicPr>
          <p:cNvPr id="8" name="内容占位符 7">
            <a:extLst>
              <a:ext uri="{FF2B5EF4-FFF2-40B4-BE49-F238E27FC236}">
                <a16:creationId xmlns:a16="http://schemas.microsoft.com/office/drawing/2014/main" id="{0F4EF881-904A-4C4A-AA34-C3022E54C2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90"/>
            <a:ext cx="6620675" cy="2264760"/>
          </a:xfrm>
        </p:spPr>
      </p:pic>
      <p:pic>
        <p:nvPicPr>
          <p:cNvPr id="10" name="图片 9">
            <a:extLst>
              <a:ext uri="{FF2B5EF4-FFF2-40B4-BE49-F238E27FC236}">
                <a16:creationId xmlns:a16="http://schemas.microsoft.com/office/drawing/2014/main" id="{240FF21E-8BBC-4E2B-B09C-4A5B74A66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1826" y="1857762"/>
            <a:ext cx="2743199" cy="1689810"/>
          </a:xfrm>
          <a:prstGeom prst="rect">
            <a:avLst/>
          </a:prstGeom>
        </p:spPr>
      </p:pic>
      <p:pic>
        <p:nvPicPr>
          <p:cNvPr id="12" name="图片 11">
            <a:extLst>
              <a:ext uri="{FF2B5EF4-FFF2-40B4-BE49-F238E27FC236}">
                <a16:creationId xmlns:a16="http://schemas.microsoft.com/office/drawing/2014/main" id="{BDB41E5B-71AE-4CE7-B77B-A606EC91C5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9" y="4174799"/>
            <a:ext cx="6622117" cy="1831146"/>
          </a:xfrm>
          <a:prstGeom prst="rect">
            <a:avLst/>
          </a:prstGeom>
        </p:spPr>
      </p:pic>
      <p:cxnSp>
        <p:nvCxnSpPr>
          <p:cNvPr id="14" name="直接连接符 13">
            <a:extLst>
              <a:ext uri="{FF2B5EF4-FFF2-40B4-BE49-F238E27FC236}">
                <a16:creationId xmlns:a16="http://schemas.microsoft.com/office/drawing/2014/main" id="{70A5E52E-FBE9-4D15-BA19-81E1907F0807}"/>
              </a:ext>
            </a:extLst>
          </p:cNvPr>
          <p:cNvCxnSpPr/>
          <p:nvPr/>
        </p:nvCxnSpPr>
        <p:spPr>
          <a:xfrm>
            <a:off x="5708073" y="6005945"/>
            <a:ext cx="104601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816D18B1-E6F3-4CBF-96C9-6E53025139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1826" y="4174799"/>
            <a:ext cx="2733182" cy="1689810"/>
          </a:xfrm>
          <a:prstGeom prst="rect">
            <a:avLst/>
          </a:prstGeom>
        </p:spPr>
      </p:pic>
      <p:sp>
        <p:nvSpPr>
          <p:cNvPr id="17" name="椭圆 16">
            <a:extLst>
              <a:ext uri="{FF2B5EF4-FFF2-40B4-BE49-F238E27FC236}">
                <a16:creationId xmlns:a16="http://schemas.microsoft.com/office/drawing/2014/main" id="{E2BAAEBC-630A-45A1-A50D-18398F999F8C}"/>
              </a:ext>
            </a:extLst>
          </p:cNvPr>
          <p:cNvSpPr/>
          <p:nvPr/>
        </p:nvSpPr>
        <p:spPr>
          <a:xfrm>
            <a:off x="9353006" y="4075611"/>
            <a:ext cx="600891" cy="168981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F3188E5B-0D7B-4DC9-8D83-66C781294CA1}"/>
              </a:ext>
            </a:extLst>
          </p:cNvPr>
          <p:cNvSpPr/>
          <p:nvPr/>
        </p:nvSpPr>
        <p:spPr>
          <a:xfrm>
            <a:off x="10062755" y="4316135"/>
            <a:ext cx="600891" cy="168981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9EF3D86C-1239-4892-A83A-9040FB9E73A6}"/>
              </a:ext>
            </a:extLst>
          </p:cNvPr>
          <p:cNvSpPr txBox="1"/>
          <p:nvPr/>
        </p:nvSpPr>
        <p:spPr>
          <a:xfrm>
            <a:off x="9353006" y="6048537"/>
            <a:ext cx="1567543" cy="369332"/>
          </a:xfrm>
          <a:prstGeom prst="rect">
            <a:avLst/>
          </a:prstGeom>
          <a:noFill/>
        </p:spPr>
        <p:txBody>
          <a:bodyPr wrap="square" rtlCol="0">
            <a:spAutoFit/>
          </a:bodyPr>
          <a:lstStyle/>
          <a:p>
            <a:r>
              <a:rPr lang="en-US" altLang="zh-CN" b="1" dirty="0">
                <a:solidFill>
                  <a:srgbClr val="FF0000"/>
                </a:solidFill>
              </a:rPr>
              <a:t>Two stages</a:t>
            </a:r>
            <a:endParaRPr lang="zh-CN" altLang="en-US" b="1" dirty="0">
              <a:solidFill>
                <a:srgbClr val="FF0000"/>
              </a:solidFill>
            </a:endParaRPr>
          </a:p>
        </p:txBody>
      </p:sp>
    </p:spTree>
    <p:extLst>
      <p:ext uri="{BB962C8B-B14F-4D97-AF65-F5344CB8AC3E}">
        <p14:creationId xmlns:p14="http://schemas.microsoft.com/office/powerpoint/2010/main" val="357626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CAA36-D793-4760-AF2B-4D8F893AE53E}"/>
              </a:ext>
            </a:extLst>
          </p:cNvPr>
          <p:cNvSpPr>
            <a:spLocks noGrp="1"/>
          </p:cNvSpPr>
          <p:nvPr>
            <p:ph type="title"/>
          </p:nvPr>
        </p:nvSpPr>
        <p:spPr/>
        <p:txBody>
          <a:bodyPr/>
          <a:lstStyle/>
          <a:p>
            <a:r>
              <a:rPr lang="en-US" altLang="zh-CN" dirty="0"/>
              <a:t>Sorting based on Comparisons</a:t>
            </a:r>
            <a:endParaRPr lang="zh-CN" altLang="en-US" dirty="0"/>
          </a:p>
        </p:txBody>
      </p:sp>
      <p:sp>
        <p:nvSpPr>
          <p:cNvPr id="4" name="灯片编号占位符 3">
            <a:extLst>
              <a:ext uri="{FF2B5EF4-FFF2-40B4-BE49-F238E27FC236}">
                <a16:creationId xmlns:a16="http://schemas.microsoft.com/office/drawing/2014/main" id="{8924A949-BE01-43A3-89A9-BB54F02AA36D}"/>
              </a:ext>
            </a:extLst>
          </p:cNvPr>
          <p:cNvSpPr>
            <a:spLocks noGrp="1"/>
          </p:cNvSpPr>
          <p:nvPr>
            <p:ph type="sldNum" sz="quarter" idx="12"/>
          </p:nvPr>
        </p:nvSpPr>
        <p:spPr/>
        <p:txBody>
          <a:bodyPr/>
          <a:lstStyle/>
          <a:p>
            <a:fld id="{D7E73BF0-1322-481A-85B0-7D5783909D9E}" type="slidenum">
              <a:rPr lang="zh-TW" altLang="en-US" smtClean="0"/>
              <a:t>8</a:t>
            </a:fld>
            <a:endParaRPr lang="zh-TW" altLang="en-US"/>
          </a:p>
        </p:txBody>
      </p:sp>
      <p:pic>
        <p:nvPicPr>
          <p:cNvPr id="7" name="图片 6">
            <a:extLst>
              <a:ext uri="{FF2B5EF4-FFF2-40B4-BE49-F238E27FC236}">
                <a16:creationId xmlns:a16="http://schemas.microsoft.com/office/drawing/2014/main" id="{166EE059-3B42-4150-887A-B31959D6B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47" y="1690690"/>
            <a:ext cx="9647835" cy="777888"/>
          </a:xfrm>
          <a:prstGeom prst="rect">
            <a:avLst/>
          </a:prstGeom>
        </p:spPr>
      </p:pic>
      <p:pic>
        <p:nvPicPr>
          <p:cNvPr id="11" name="图片 10">
            <a:extLst>
              <a:ext uri="{FF2B5EF4-FFF2-40B4-BE49-F238E27FC236}">
                <a16:creationId xmlns:a16="http://schemas.microsoft.com/office/drawing/2014/main" id="{C928A29B-177A-48BE-AF95-763DEB582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060" y="2644229"/>
            <a:ext cx="4267940" cy="2299823"/>
          </a:xfrm>
          <a:prstGeom prst="rect">
            <a:avLst/>
          </a:prstGeom>
        </p:spPr>
      </p:pic>
      <p:sp>
        <p:nvSpPr>
          <p:cNvPr id="13" name="文本框 12">
            <a:extLst>
              <a:ext uri="{FF2B5EF4-FFF2-40B4-BE49-F238E27FC236}">
                <a16:creationId xmlns:a16="http://schemas.microsoft.com/office/drawing/2014/main" id="{6491D326-3E39-4F87-A2ED-5CD60F072D5F}"/>
              </a:ext>
            </a:extLst>
          </p:cNvPr>
          <p:cNvSpPr txBox="1"/>
          <p:nvPr/>
        </p:nvSpPr>
        <p:spPr>
          <a:xfrm>
            <a:off x="1419497" y="4982644"/>
            <a:ext cx="7524206" cy="646331"/>
          </a:xfrm>
          <a:prstGeom prst="rect">
            <a:avLst/>
          </a:prstGeom>
          <a:noFill/>
        </p:spPr>
        <p:txBody>
          <a:bodyPr wrap="square" rtlCol="0">
            <a:spAutoFit/>
          </a:bodyPr>
          <a:lstStyle/>
          <a:p>
            <a:r>
              <a:rPr lang="en-US" altLang="zh-CN" dirty="0" err="1">
                <a:solidFill>
                  <a:srgbClr val="FF0000"/>
                </a:solidFill>
              </a:rPr>
              <a:t>Bubblesort</a:t>
            </a:r>
            <a:r>
              <a:rPr lang="en-US" altLang="zh-CN" dirty="0">
                <a:solidFill>
                  <a:srgbClr val="FF0000"/>
                </a:solidFill>
              </a:rPr>
              <a:t> consists of O(n) stages with O(n^2) comparators</a:t>
            </a:r>
          </a:p>
          <a:p>
            <a:endParaRPr lang="en-US" altLang="zh-CN" dirty="0">
              <a:solidFill>
                <a:srgbClr val="FF0000"/>
              </a:solidFill>
            </a:endParaRPr>
          </a:p>
        </p:txBody>
      </p:sp>
      <p:sp>
        <p:nvSpPr>
          <p:cNvPr id="15" name="文本框 14">
            <a:extLst>
              <a:ext uri="{FF2B5EF4-FFF2-40B4-BE49-F238E27FC236}">
                <a16:creationId xmlns:a16="http://schemas.microsoft.com/office/drawing/2014/main" id="{55C13ECD-DFDB-4186-BF9B-9DF7D330E66D}"/>
              </a:ext>
            </a:extLst>
          </p:cNvPr>
          <p:cNvSpPr txBox="1"/>
          <p:nvPr/>
        </p:nvSpPr>
        <p:spPr>
          <a:xfrm>
            <a:off x="2124890" y="5628975"/>
            <a:ext cx="4188823" cy="369332"/>
          </a:xfrm>
          <a:prstGeom prst="rect">
            <a:avLst/>
          </a:prstGeom>
          <a:noFill/>
        </p:spPr>
        <p:txBody>
          <a:bodyPr wrap="square" rtlCol="0">
            <a:spAutoFit/>
          </a:bodyPr>
          <a:lstStyle/>
          <a:p>
            <a:r>
              <a:rPr lang="en-US" altLang="zh-CN" dirty="0"/>
              <a:t>Easy to prove it is a sorting network</a:t>
            </a:r>
            <a:r>
              <a:rPr lang="en-US" altLang="zh-CN" dirty="0">
                <a:sym typeface="Wingdings" panose="05000000000000000000" pitchFamily="2" charset="2"/>
              </a:rPr>
              <a:t></a:t>
            </a:r>
            <a:endParaRPr lang="zh-CN" altLang="en-US" dirty="0"/>
          </a:p>
        </p:txBody>
      </p:sp>
      <p:sp>
        <p:nvSpPr>
          <p:cNvPr id="3" name="文本框 2">
            <a:extLst>
              <a:ext uri="{FF2B5EF4-FFF2-40B4-BE49-F238E27FC236}">
                <a16:creationId xmlns:a16="http://schemas.microsoft.com/office/drawing/2014/main" id="{30D4A5EF-CE6A-4940-B87C-8BF59830F1E1}"/>
              </a:ext>
            </a:extLst>
          </p:cNvPr>
          <p:cNvSpPr txBox="1"/>
          <p:nvPr/>
        </p:nvSpPr>
        <p:spPr>
          <a:xfrm>
            <a:off x="5929745" y="3654189"/>
            <a:ext cx="2466109" cy="369332"/>
          </a:xfrm>
          <a:prstGeom prst="rect">
            <a:avLst/>
          </a:prstGeom>
          <a:noFill/>
        </p:spPr>
        <p:txBody>
          <a:bodyPr wrap="square" rtlCol="0">
            <a:spAutoFit/>
          </a:bodyPr>
          <a:lstStyle/>
          <a:p>
            <a:r>
              <a:rPr lang="en-US" altLang="zh-CN" dirty="0"/>
              <a:t>2n-3 = 2*6-3 = 9 stages</a:t>
            </a:r>
            <a:endParaRPr lang="zh-CN" altLang="en-US" dirty="0"/>
          </a:p>
        </p:txBody>
      </p:sp>
    </p:spTree>
    <p:extLst>
      <p:ext uri="{BB962C8B-B14F-4D97-AF65-F5344CB8AC3E}">
        <p14:creationId xmlns:p14="http://schemas.microsoft.com/office/powerpoint/2010/main" val="834189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CAA36-D793-4760-AF2B-4D8F893AE53E}"/>
              </a:ext>
            </a:extLst>
          </p:cNvPr>
          <p:cNvSpPr>
            <a:spLocks noGrp="1"/>
          </p:cNvSpPr>
          <p:nvPr>
            <p:ph type="title"/>
          </p:nvPr>
        </p:nvSpPr>
        <p:spPr/>
        <p:txBody>
          <a:bodyPr/>
          <a:lstStyle/>
          <a:p>
            <a:r>
              <a:rPr lang="en-US" altLang="zh-CN" dirty="0"/>
              <a:t>Sorting based on Comparisons</a:t>
            </a:r>
            <a:endParaRPr lang="zh-CN" altLang="en-US" dirty="0"/>
          </a:p>
        </p:txBody>
      </p:sp>
      <p:sp>
        <p:nvSpPr>
          <p:cNvPr id="4" name="灯片编号占位符 3">
            <a:extLst>
              <a:ext uri="{FF2B5EF4-FFF2-40B4-BE49-F238E27FC236}">
                <a16:creationId xmlns:a16="http://schemas.microsoft.com/office/drawing/2014/main" id="{8924A949-BE01-43A3-89A9-BB54F02AA36D}"/>
              </a:ext>
            </a:extLst>
          </p:cNvPr>
          <p:cNvSpPr>
            <a:spLocks noGrp="1"/>
          </p:cNvSpPr>
          <p:nvPr>
            <p:ph type="sldNum" sz="quarter" idx="12"/>
          </p:nvPr>
        </p:nvSpPr>
        <p:spPr/>
        <p:txBody>
          <a:bodyPr/>
          <a:lstStyle/>
          <a:p>
            <a:fld id="{D7E73BF0-1322-481A-85B0-7D5783909D9E}" type="slidenum">
              <a:rPr lang="zh-TW" altLang="en-US" smtClean="0"/>
              <a:t>9</a:t>
            </a:fld>
            <a:endParaRPr lang="zh-TW" altLang="en-US"/>
          </a:p>
        </p:txBody>
      </p:sp>
      <p:pic>
        <p:nvPicPr>
          <p:cNvPr id="7" name="图片 6">
            <a:extLst>
              <a:ext uri="{FF2B5EF4-FFF2-40B4-BE49-F238E27FC236}">
                <a16:creationId xmlns:a16="http://schemas.microsoft.com/office/drawing/2014/main" id="{166EE059-3B42-4150-887A-B31959D6B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47" y="1690690"/>
            <a:ext cx="9647835" cy="777888"/>
          </a:xfrm>
          <a:prstGeom prst="rect">
            <a:avLst/>
          </a:prstGeom>
        </p:spPr>
      </p:pic>
      <p:sp>
        <p:nvSpPr>
          <p:cNvPr id="13" name="文本框 12">
            <a:extLst>
              <a:ext uri="{FF2B5EF4-FFF2-40B4-BE49-F238E27FC236}">
                <a16:creationId xmlns:a16="http://schemas.microsoft.com/office/drawing/2014/main" id="{6491D326-3E39-4F87-A2ED-5CD60F072D5F}"/>
              </a:ext>
            </a:extLst>
          </p:cNvPr>
          <p:cNvSpPr txBox="1"/>
          <p:nvPr/>
        </p:nvSpPr>
        <p:spPr>
          <a:xfrm>
            <a:off x="1419497" y="5209132"/>
            <a:ext cx="7524206" cy="369332"/>
          </a:xfrm>
          <a:prstGeom prst="rect">
            <a:avLst/>
          </a:prstGeom>
          <a:noFill/>
        </p:spPr>
        <p:txBody>
          <a:bodyPr wrap="square" rtlCol="0">
            <a:spAutoFit/>
          </a:bodyPr>
          <a:lstStyle/>
          <a:p>
            <a:r>
              <a:rPr lang="en-US" altLang="zh-CN" dirty="0">
                <a:solidFill>
                  <a:srgbClr val="FF0000"/>
                </a:solidFill>
              </a:rPr>
              <a:t>Odd-even transposition sort has O(n) stages with O(n^2) comparators</a:t>
            </a:r>
            <a:endParaRPr lang="zh-CN" altLang="en-US" dirty="0">
              <a:solidFill>
                <a:srgbClr val="FF0000"/>
              </a:solidFill>
            </a:endParaRPr>
          </a:p>
        </p:txBody>
      </p:sp>
      <p:pic>
        <p:nvPicPr>
          <p:cNvPr id="5" name="图片 4">
            <a:extLst>
              <a:ext uri="{FF2B5EF4-FFF2-40B4-BE49-F238E27FC236}">
                <a16:creationId xmlns:a16="http://schemas.microsoft.com/office/drawing/2014/main" id="{EA50351D-A1A3-4BC0-83B3-8E4008D52A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4117" y="2468578"/>
            <a:ext cx="3790558" cy="2605370"/>
          </a:xfrm>
          <a:prstGeom prst="rect">
            <a:avLst/>
          </a:prstGeom>
        </p:spPr>
      </p:pic>
      <p:sp>
        <p:nvSpPr>
          <p:cNvPr id="9" name="文本框 8">
            <a:extLst>
              <a:ext uri="{FF2B5EF4-FFF2-40B4-BE49-F238E27FC236}">
                <a16:creationId xmlns:a16="http://schemas.microsoft.com/office/drawing/2014/main" id="{73ABE16A-C7D1-4C36-9A1C-66F364193FEB}"/>
              </a:ext>
            </a:extLst>
          </p:cNvPr>
          <p:cNvSpPr txBox="1"/>
          <p:nvPr/>
        </p:nvSpPr>
        <p:spPr>
          <a:xfrm>
            <a:off x="2185852" y="5713648"/>
            <a:ext cx="4188823" cy="369332"/>
          </a:xfrm>
          <a:prstGeom prst="rect">
            <a:avLst/>
          </a:prstGeom>
          <a:noFill/>
        </p:spPr>
        <p:txBody>
          <a:bodyPr wrap="square" rtlCol="0">
            <a:spAutoFit/>
          </a:bodyPr>
          <a:lstStyle/>
          <a:p>
            <a:r>
              <a:rPr lang="en-US" altLang="zh-CN" dirty="0"/>
              <a:t>How to prove it is a sorting network</a:t>
            </a:r>
            <a:r>
              <a:rPr lang="en-US" altLang="zh-CN" dirty="0">
                <a:sym typeface="Wingdings" panose="05000000000000000000" pitchFamily="2" charset="2"/>
              </a:rPr>
              <a:t>?</a:t>
            </a:r>
            <a:endParaRPr lang="zh-CN" altLang="en-US" dirty="0"/>
          </a:p>
        </p:txBody>
      </p:sp>
    </p:spTree>
    <p:extLst>
      <p:ext uri="{BB962C8B-B14F-4D97-AF65-F5344CB8AC3E}">
        <p14:creationId xmlns:p14="http://schemas.microsoft.com/office/powerpoint/2010/main" val="908624557"/>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680</Words>
  <Application>Microsoft Office PowerPoint</Application>
  <PresentationFormat>宽屏</PresentationFormat>
  <Paragraphs>85</Paragraphs>
  <Slides>12</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微软雅黑</vt:lpstr>
      <vt:lpstr>微软雅黑</vt:lpstr>
      <vt:lpstr>Arial</vt:lpstr>
      <vt:lpstr>Calibri</vt:lpstr>
      <vt:lpstr>Calibri Light</vt:lpstr>
      <vt:lpstr>Courier New</vt:lpstr>
      <vt:lpstr>Office 佈景主題</vt:lpstr>
      <vt:lpstr>PowerPoint 演示文稿</vt:lpstr>
      <vt:lpstr>Pack/Unpack</vt:lpstr>
      <vt:lpstr>MPI_Pack</vt:lpstr>
      <vt:lpstr>MPI_Unpack</vt:lpstr>
      <vt:lpstr>Example</vt:lpstr>
      <vt:lpstr>Sorting</vt:lpstr>
      <vt:lpstr>Sorting based on Comparisons</vt:lpstr>
      <vt:lpstr>Sorting based on Comparisons</vt:lpstr>
      <vt:lpstr>Sorting based on Comparisons</vt:lpstr>
      <vt:lpstr>Proof of Odd-Even Transposition Sort</vt:lpstr>
      <vt:lpstr>Proof of Odd-Even Transposition Sort</vt:lpstr>
      <vt:lpstr>Proof of Odd-Even Transposition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Jones Wong</dc:creator>
  <cp:lastModifiedBy>Jones Wong</cp:lastModifiedBy>
  <cp:revision>1</cp:revision>
  <dcterms:created xsi:type="dcterms:W3CDTF">2024-03-20T03:14:20Z</dcterms:created>
  <dcterms:modified xsi:type="dcterms:W3CDTF">2024-03-25T06:05:04Z</dcterms:modified>
</cp:coreProperties>
</file>