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871" r:id="rId3"/>
    <p:sldId id="880" r:id="rId4"/>
    <p:sldId id="270" r:id="rId5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8415" autoAdjust="0"/>
  </p:normalViewPr>
  <p:slideViewPr>
    <p:cSldViewPr>
      <p:cViewPr varScale="1">
        <p:scale>
          <a:sx n="92" d="100"/>
          <a:sy n="92" d="100"/>
        </p:scale>
        <p:origin x="240" y="8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taoj23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hpc.net/course/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1-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MPI</a:t>
            </a:r>
            <a:r>
              <a:rPr lang="zh-CN" altLang="en-US" sz="4400" b="1" spc="36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的并行矩阵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C3EB467C-A7FE-B2F9-550D-86C78C2D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要求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MPI</a:t>
            </a:r>
            <a:r>
              <a:rPr lang="zh-CN" altLang="en-US" sz="3200" dirty="0"/>
              <a:t>点对点</a:t>
            </a:r>
            <a:r>
              <a:rPr lang="zh-CN" altLang="en-US" sz="3200"/>
              <a:t>通信实现并行矩阵</a:t>
            </a:r>
            <a:r>
              <a:rPr lang="zh-CN" altLang="en-US" sz="3200" dirty="0"/>
              <a:t>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</a:t>
            </a:r>
            <a:endParaRPr lang="en-US" altLang="zh-CN" sz="3200" dirty="0"/>
          </a:p>
          <a:p>
            <a:r>
              <a:rPr lang="zh-CN" altLang="en-US" sz="3680" dirty="0"/>
              <a:t>讨论题</a:t>
            </a:r>
            <a:endParaRPr lang="en-US" altLang="zh-CN" sz="3680" dirty="0"/>
          </a:p>
          <a:p>
            <a:pPr lvl="1"/>
            <a:r>
              <a:rPr lang="zh-CN" altLang="en-US" sz="3200" dirty="0"/>
              <a:t>在内存受限情况下，如何进行大规模矩阵乘法计算？</a:t>
            </a:r>
            <a:endParaRPr lang="en-US" altLang="zh-CN" sz="3200" dirty="0"/>
          </a:p>
          <a:p>
            <a:pPr lvl="1"/>
            <a:r>
              <a:rPr lang="zh-CN" altLang="en-US" sz="3200" dirty="0"/>
              <a:t>如何提高大规模稀疏矩阵乘法性能？</a:t>
            </a:r>
            <a:endParaRPr lang="en-US" altLang="zh-CN" sz="3200" dirty="0"/>
          </a:p>
          <a:p>
            <a:pPr lvl="1"/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9D6BE-3993-FF51-2CDF-03ED089B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33204"/>
              </p:ext>
            </p:extLst>
          </p:nvPr>
        </p:nvGraphicFramePr>
        <p:xfrm>
          <a:off x="2575179" y="5489267"/>
          <a:ext cx="9480042" cy="251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71">
                  <a:extLst>
                    <a:ext uri="{9D8B030D-6E8A-4147-A177-3AD203B41FA5}">
                      <a16:colId xmlns:a16="http://schemas.microsoft.com/office/drawing/2014/main" val="429358520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2767683798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978571496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353200757"/>
                    </a:ext>
                  </a:extLst>
                </a:gridCol>
                <a:gridCol w="1579375">
                  <a:extLst>
                    <a:ext uri="{9D8B030D-6E8A-4147-A177-3AD203B41FA5}">
                      <a16:colId xmlns:a16="http://schemas.microsoft.com/office/drawing/2014/main" val="1449521253"/>
                    </a:ext>
                  </a:extLst>
                </a:gridCol>
                <a:gridCol w="1575583">
                  <a:extLst>
                    <a:ext uri="{9D8B030D-6E8A-4147-A177-3AD203B41FA5}">
                      <a16:colId xmlns:a16="http://schemas.microsoft.com/office/drawing/2014/main" val="89932832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4572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进程数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gridSpan="5">
                  <a:txBody>
                    <a:bodyPr/>
                    <a:lstStyle/>
                    <a:p>
                      <a:pPr marL="0" marR="889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矩阵规模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2677"/>
                  </a:ext>
                </a:extLst>
              </a:tr>
              <a:tr h="213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2048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229264842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408700504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98315909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0801077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39240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6380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打包提交至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超算习堂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命名格式：</a:t>
            </a:r>
            <a:r>
              <a:rPr lang="zh-CN" altLang="zh-CN" dirty="0"/>
              <a:t>并行程序设计</a:t>
            </a:r>
            <a:r>
              <a:rPr lang="en-US" altLang="zh-CN" dirty="0"/>
              <a:t>_</a:t>
            </a:r>
            <a:r>
              <a:rPr lang="zh-CN" altLang="zh-CN" dirty="0"/>
              <a:t>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2024/4/3 11:59pm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53985</TotalTime>
  <Words>157</Words>
  <Application>Microsoft Office PowerPoint</Application>
  <PresentationFormat>自定义</PresentationFormat>
  <Paragraphs>66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作业提交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 li</cp:lastModifiedBy>
  <cp:revision>1520</cp:revision>
  <cp:lastPrinted>2019-08-25T23:02:10Z</cp:lastPrinted>
  <dcterms:created xsi:type="dcterms:W3CDTF">2016-04-18T09:33:21Z</dcterms:created>
  <dcterms:modified xsi:type="dcterms:W3CDTF">2024-03-25T05:54:54Z</dcterms:modified>
</cp:coreProperties>
</file>