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871" r:id="rId3"/>
    <p:sldId id="880" r:id="rId4"/>
    <p:sldId id="270" r:id="rId5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 autoAdjust="0"/>
    <p:restoredTop sz="88415" autoAdjust="0"/>
  </p:normalViewPr>
  <p:slideViewPr>
    <p:cSldViewPr>
      <p:cViewPr varScale="1">
        <p:scale>
          <a:sx n="63" d="100"/>
          <a:sy n="63" d="100"/>
        </p:scale>
        <p:origin x="288" y="53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wangzh665@mail.sysu.edu.c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asyhpc.net/course/19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10-CUDA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并行矩阵乘法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  <p:sp>
        <p:nvSpPr>
          <p:cNvPr id="2" name="TextBox 18">
            <a:extLst>
              <a:ext uri="{FF2B5EF4-FFF2-40B4-BE49-F238E27FC236}">
                <a16:creationId xmlns:a16="http://schemas.microsoft.com/office/drawing/2014/main" id="{D91AA709-AD66-34F3-CAED-4B84C363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王桢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6"/>
              </a:rPr>
              <a:t>wangzh665@mail.sysu.edu.cn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要求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/>
              <a:t>CUDA</a:t>
            </a:r>
            <a:r>
              <a:rPr lang="zh-CN" altLang="en-US" sz="3200" dirty="0"/>
              <a:t>实现并行通用矩阵乘法</a:t>
            </a:r>
            <a:endParaRPr lang="en-US" altLang="zh-CN" sz="3200" dirty="0"/>
          </a:p>
          <a:p>
            <a:pPr lvl="1"/>
            <a:r>
              <a:rPr lang="zh-CN" altLang="en-US" sz="3200" dirty="0"/>
              <a:t>分析不同因素性能的影响</a:t>
            </a:r>
            <a:endParaRPr lang="en-US" altLang="zh-CN" sz="3200" dirty="0"/>
          </a:p>
          <a:p>
            <a:pPr lvl="2"/>
            <a:r>
              <a:rPr lang="zh-CN" altLang="en-US" sz="2720" dirty="0"/>
              <a:t>线程块大小、</a:t>
            </a:r>
            <a:r>
              <a:rPr lang="zh-CN" altLang="en-US" sz="2720"/>
              <a:t>矩阵规模：如何提高占用率？</a:t>
            </a:r>
            <a:endParaRPr lang="en-US" altLang="zh-CN" sz="2720" dirty="0"/>
          </a:p>
          <a:p>
            <a:pPr lvl="2"/>
            <a:r>
              <a:rPr lang="zh-CN" altLang="en-US" sz="2720" dirty="0"/>
              <a:t>访存方式：何时使用何种存储？</a:t>
            </a:r>
            <a:endParaRPr lang="en-US" altLang="zh-CN" sz="2720" dirty="0"/>
          </a:p>
          <a:p>
            <a:pPr lvl="2"/>
            <a:r>
              <a:rPr lang="zh-CN" altLang="en-US" sz="2720" dirty="0"/>
              <a:t>数据</a:t>
            </a:r>
            <a:r>
              <a:rPr lang="en-US" altLang="zh-CN" sz="2720" dirty="0"/>
              <a:t>/</a:t>
            </a:r>
            <a:r>
              <a:rPr lang="zh-CN" altLang="en-US" sz="2720" dirty="0"/>
              <a:t>任务划分方式：按行，列，数据块划分，等</a:t>
            </a:r>
            <a:endParaRPr lang="en-US" altLang="zh-CN" sz="2720" dirty="0"/>
          </a:p>
          <a:p>
            <a:pPr lvl="2"/>
            <a:endParaRPr lang="en-US" altLang="zh-CN" sz="272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430E-68D5-49D4-839A-B40A36E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6C712-35BB-4564-AE9F-1006A88F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源代码</a:t>
            </a:r>
            <a:endParaRPr lang="en-US" altLang="zh-CN" dirty="0"/>
          </a:p>
          <a:p>
            <a:pPr lvl="1"/>
            <a:r>
              <a:rPr lang="zh-CN" altLang="en-US" dirty="0"/>
              <a:t>实验报告（</a:t>
            </a:r>
            <a:r>
              <a:rPr lang="en-US" altLang="zh-CN" dirty="0"/>
              <a:t>PDF</a:t>
            </a:r>
            <a:r>
              <a:rPr lang="zh-CN" altLang="en-US" dirty="0"/>
              <a:t>格式）</a:t>
            </a:r>
            <a:endParaRPr lang="en-US" altLang="zh-CN" dirty="0"/>
          </a:p>
          <a:p>
            <a:r>
              <a:rPr lang="zh-CN" altLang="en-US" dirty="0"/>
              <a:t>提交方式</a:t>
            </a:r>
            <a:endParaRPr lang="en-US" altLang="zh-CN" dirty="0"/>
          </a:p>
          <a:p>
            <a:pPr lvl="1"/>
            <a:r>
              <a:rPr lang="zh-CN" altLang="en-US" dirty="0"/>
              <a:t>打包提交至</a:t>
            </a:r>
            <a:r>
              <a:rPr lang="zh-CN" altLang="en-US" dirty="0">
                <a:solidFill>
                  <a:srgbClr val="FF0000"/>
                </a:solidFill>
                <a:hlinkClick r:id="rId3"/>
              </a:rPr>
              <a:t>超算习堂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命名格式：</a:t>
            </a:r>
            <a:r>
              <a:rPr lang="zh-CN" altLang="zh-CN" dirty="0"/>
              <a:t>并行程序设计</a:t>
            </a:r>
            <a:r>
              <a:rPr lang="en-US" altLang="zh-CN" dirty="0"/>
              <a:t>_</a:t>
            </a:r>
            <a:r>
              <a:rPr lang="zh-CN" altLang="zh-CN" dirty="0"/>
              <a:t>学号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endParaRPr lang="en-US" altLang="zh-CN" dirty="0"/>
          </a:p>
          <a:p>
            <a:r>
              <a:rPr lang="en-US" altLang="zh-CN" dirty="0"/>
              <a:t>Deadline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2024/6/6 11:59pm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A921E-8AD7-43E8-8E38-A14B822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2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53993</TotalTime>
  <Words>117</Words>
  <Application>Microsoft Office PowerPoint</Application>
  <PresentationFormat>自定义</PresentationFormat>
  <Paragraphs>27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 Unicode MS</vt:lpstr>
      <vt:lpstr>Helvetica Neue</vt:lpstr>
      <vt:lpstr>Lantinghei SC Heavy</vt:lpstr>
      <vt:lpstr>楷体</vt:lpstr>
      <vt:lpstr>楷体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作业提交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yule li</cp:lastModifiedBy>
  <cp:revision>1521</cp:revision>
  <cp:lastPrinted>2019-08-25T23:02:10Z</cp:lastPrinted>
  <dcterms:created xsi:type="dcterms:W3CDTF">2016-04-18T09:33:21Z</dcterms:created>
  <dcterms:modified xsi:type="dcterms:W3CDTF">2024-05-27T08:55:04Z</dcterms:modified>
</cp:coreProperties>
</file>