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871" r:id="rId3"/>
    <p:sldId id="872" r:id="rId4"/>
    <p:sldId id="873" r:id="rId5"/>
    <p:sldId id="874" r:id="rId6"/>
    <p:sldId id="875" r:id="rId7"/>
    <p:sldId id="876" r:id="rId8"/>
    <p:sldId id="880" r:id="rId9"/>
    <p:sldId id="270" r:id="rId10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92" d="100"/>
          <a:sy n="92" d="100"/>
        </p:scale>
        <p:origin x="235" y="8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angzh665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hpc.net/course/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11-CUDA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图像卷积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5E7CC895-20A2-60EA-52F6-A2E9A5B9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要求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使用滑窗法、</a:t>
            </a:r>
            <a:r>
              <a:rPr lang="en-US" altLang="zh-CN" sz="3200" dirty="0"/>
              <a:t>im2col</a:t>
            </a:r>
            <a:r>
              <a:rPr lang="zh-CN" altLang="en-US" sz="3200" dirty="0"/>
              <a:t>方法实现</a:t>
            </a:r>
            <a:r>
              <a:rPr lang="en-US" altLang="zh-CN" sz="3200" dirty="0"/>
              <a:t>CUDA</a:t>
            </a:r>
            <a:r>
              <a:rPr lang="zh-CN" altLang="en-US" sz="3200" dirty="0"/>
              <a:t>并行图像卷积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分析不同因素性能的影响</a:t>
            </a:r>
            <a:endParaRPr lang="en-US" altLang="zh-CN" sz="3200" dirty="0"/>
          </a:p>
          <a:p>
            <a:pPr lvl="2"/>
            <a:r>
              <a:rPr lang="zh-CN" altLang="en-US" sz="2720" dirty="0"/>
              <a:t>线程块大小、图像大小：如何提高占用率？</a:t>
            </a:r>
            <a:endParaRPr lang="en-US" altLang="zh-CN" sz="2720" dirty="0"/>
          </a:p>
          <a:p>
            <a:pPr lvl="2"/>
            <a:r>
              <a:rPr lang="zh-CN" altLang="en-US" sz="2720" dirty="0"/>
              <a:t>访存方式：何时使用何种存储？</a:t>
            </a:r>
            <a:endParaRPr lang="en-US" altLang="zh-CN" sz="2720" dirty="0"/>
          </a:p>
          <a:p>
            <a:pPr lvl="2"/>
            <a:r>
              <a:rPr lang="zh-CN" altLang="en-US" sz="2720" dirty="0"/>
              <a:t>数据</a:t>
            </a:r>
            <a:r>
              <a:rPr lang="en-US" altLang="zh-CN" sz="2720" dirty="0"/>
              <a:t>/</a:t>
            </a:r>
            <a:r>
              <a:rPr lang="zh-CN" altLang="en-US" sz="2720" dirty="0"/>
              <a:t>任务划分方式：按行，列，数据块划分，等</a:t>
            </a:r>
            <a:endParaRPr lang="en-US" altLang="zh-CN" sz="272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cuDNN</a:t>
            </a:r>
            <a:r>
              <a:rPr lang="zh-CN" altLang="en-US" sz="3200" dirty="0"/>
              <a:t>提供的卷积操作进行对比实验，分析自身实现的性能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卷积核指明了每个像素值的权重</a:t>
            </a:r>
            <a:endParaRPr lang="en-US" altLang="zh-CN" sz="3120" dirty="0"/>
          </a:p>
          <a:p>
            <a:pPr lvl="1"/>
            <a:r>
              <a:rPr lang="zh-CN" altLang="en-US" sz="3120" dirty="0"/>
              <a:t>当图像有多个通道时，需要对多个通道进行卷积</a:t>
            </a:r>
            <a:endParaRPr lang="en-US" altLang="zh-CN" sz="3120" dirty="0"/>
          </a:p>
          <a:p>
            <a:pPr lvl="1"/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3076" name="Picture 4" descr="Complex Convolution — cvnn 0.1.0 documentation">
            <a:extLst>
              <a:ext uri="{FF2B5EF4-FFF2-40B4-BE49-F238E27FC236}">
                <a16:creationId xmlns:a16="http://schemas.microsoft.com/office/drawing/2014/main" id="{A8937013-65DE-2157-9F23-E1FA7F0A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02" y="4360709"/>
            <a:ext cx="3691520" cy="356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31495F7B-F99D-CE77-D608-78D8D616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78" y="4214191"/>
            <a:ext cx="7546060" cy="37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有多个卷积核时，每个卷积核都将产生一张图像作为输出</a:t>
            </a:r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0E310476-5AE7-74B1-63E3-A6CA9DD7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7" y="3901075"/>
            <a:ext cx="6245007" cy="3096343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D02A9F03-498F-4E11-B3E0-83E135EE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58" y="3901075"/>
            <a:ext cx="6060962" cy="30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4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卷积核移动步长（</a:t>
            </a:r>
            <a:r>
              <a:rPr lang="en-US" altLang="zh-CN" sz="3120" dirty="0"/>
              <a:t>stride</a:t>
            </a:r>
            <a:r>
              <a:rPr lang="zh-CN" altLang="en-US" sz="3120" dirty="0"/>
              <a:t>）与填充（</a:t>
            </a:r>
            <a:r>
              <a:rPr lang="en-US" altLang="zh-CN" sz="3120" dirty="0"/>
              <a:t>padding</a:t>
            </a:r>
            <a:r>
              <a:rPr lang="zh-CN" altLang="en-US" sz="3120" dirty="0"/>
              <a:t>）</a:t>
            </a:r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图片 11" descr="文本&#10;&#10;描述已自动生成">
            <a:extLst>
              <a:ext uri="{FF2B5EF4-FFF2-40B4-BE49-F238E27FC236}">
                <a16:creationId xmlns:a16="http://schemas.microsoft.com/office/drawing/2014/main" id="{DCAB93AF-10FF-FD91-924B-16D231991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79" y="3754760"/>
            <a:ext cx="8067550" cy="3900708"/>
          </a:xfrm>
          <a:prstGeom prst="rect">
            <a:avLst/>
          </a:prstGeom>
        </p:spPr>
      </p:pic>
      <p:pic>
        <p:nvPicPr>
          <p:cNvPr id="7" name="图片 9" descr="图示&#10;&#10;描述已自动生成">
            <a:extLst>
              <a:ext uri="{FF2B5EF4-FFF2-40B4-BE49-F238E27FC236}">
                <a16:creationId xmlns:a16="http://schemas.microsoft.com/office/drawing/2014/main" id="{6B9B1529-680C-969A-61E5-6F7D42E8F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6" y="4419224"/>
            <a:ext cx="6224484" cy="31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0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/>
                  <a:t>im2col</a:t>
                </a:r>
                <a:r>
                  <a:rPr lang="zh-CN" altLang="en-US" sz="3600" dirty="0"/>
                  <a:t>方法</a:t>
                </a:r>
                <a:endParaRPr lang="en-US" altLang="zh-CN" sz="3600" dirty="0"/>
              </a:p>
              <a:p>
                <a:pPr lvl="1"/>
                <a:r>
                  <a:rPr lang="zh-CN" altLang="en-US" sz="3120" dirty="0"/>
                  <a:t>使用矩阵乘法（向量点积）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120" dirty="0"/>
                  <a:t>完成卷积</a:t>
                </a:r>
                <a:endParaRPr lang="en-US" altLang="zh-CN" sz="312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720" dirty="0"/>
                  <a:t>：权重矩阵（行向量）</a:t>
                </a:r>
                <a:endParaRPr lang="en-US" altLang="zh-CN" sz="272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7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720" dirty="0"/>
                  <a:t>：窗口内的图像像素值（列向量）</a:t>
                </a:r>
                <a:endParaRPr lang="en-US" altLang="zh-CN" sz="2720" dirty="0"/>
              </a:p>
              <a:p>
                <a:pPr lvl="2"/>
                <a:endParaRPr lang="en-US" altLang="zh-CN" sz="2720" dirty="0"/>
              </a:p>
              <a:p>
                <a:pPr lvl="2"/>
                <a:endParaRPr lang="en-US" altLang="zh-CN" sz="2720" dirty="0"/>
              </a:p>
              <a:p>
                <a:pPr lvl="1"/>
                <a:endParaRPr lang="en-US" altLang="zh-C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A6375-040B-2DDE-9944-44A2F1ED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40" y="3754760"/>
            <a:ext cx="10369152" cy="42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6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/>
                  <a:t>im2col</a:t>
                </a:r>
                <a:r>
                  <a:rPr lang="zh-CN" altLang="en-US" sz="3600" dirty="0"/>
                  <a:t>方法</a:t>
                </a:r>
                <a:endParaRPr lang="en-US" altLang="zh-CN" sz="3600" dirty="0"/>
              </a:p>
              <a:p>
                <a:pPr lvl="1"/>
                <a:r>
                  <a:rPr lang="zh-CN" altLang="en-US" sz="3120" dirty="0"/>
                  <a:t>使用矩阵乘法（向量点积）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120" dirty="0"/>
                  <a:t>完成卷积</a:t>
                </a:r>
                <a:endParaRPr lang="en-US" altLang="zh-CN" sz="3120" dirty="0"/>
              </a:p>
              <a:p>
                <a:pPr lvl="1"/>
                <a:r>
                  <a:rPr lang="zh-CN" altLang="en-US" sz="3120" dirty="0"/>
                  <a:t>每个窗口中多个通道的值拼接成一个列向量</a:t>
                </a:r>
                <a:endParaRPr lang="en-US" altLang="zh-CN" sz="3120" dirty="0"/>
              </a:p>
              <a:p>
                <a:pPr lvl="1"/>
                <a:r>
                  <a:rPr lang="zh-CN" altLang="en-US" sz="3200" dirty="0"/>
                  <a:t>将所有窗口对应的</a:t>
                </a:r>
                <a:r>
                  <a:rPr lang="zh-CN" altLang="en-US" sz="3200"/>
                  <a:t>列向量依次置于</a:t>
                </a:r>
                <a:r>
                  <a:rPr lang="zh-CN" altLang="en-US" sz="3200" dirty="0"/>
                  <a:t>同一个矩阵中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A6375-040B-2DDE-9944-44A2F1ED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40" y="3754760"/>
            <a:ext cx="10369152" cy="42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打包提交至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超算习堂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命名格式：</a:t>
            </a:r>
            <a:r>
              <a:rPr lang="zh-CN" altLang="zh-CN" dirty="0"/>
              <a:t>并行程序设计</a:t>
            </a:r>
            <a:r>
              <a:rPr lang="en-US" altLang="zh-CN" dirty="0"/>
              <a:t>_</a:t>
            </a:r>
            <a:r>
              <a:rPr lang="zh-CN" altLang="zh-CN" dirty="0"/>
              <a:t>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2024/6/17 11:59pm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54312</TotalTime>
  <Words>333</Words>
  <Application>Microsoft Office PowerPoint</Application>
  <PresentationFormat>自定义</PresentationFormat>
  <Paragraphs>61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Helvetica Neue</vt:lpstr>
      <vt:lpstr>Lantinghei SC Heavy</vt:lpstr>
      <vt:lpstr>楷体</vt:lpstr>
      <vt:lpstr>楷体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作业提交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</cp:lastModifiedBy>
  <cp:revision>1525</cp:revision>
  <cp:lastPrinted>2019-08-25T23:02:10Z</cp:lastPrinted>
  <dcterms:created xsi:type="dcterms:W3CDTF">2016-04-18T09:33:21Z</dcterms:created>
  <dcterms:modified xsi:type="dcterms:W3CDTF">2024-06-03T08:51:26Z</dcterms:modified>
</cp:coreProperties>
</file>