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872" r:id="rId3"/>
    <p:sldId id="880" r:id="rId4"/>
    <p:sldId id="270" r:id="rId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49" d="100"/>
          <a:sy n="49" d="100"/>
        </p:scale>
        <p:origin x="392" y="52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angzh665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hpc.net/course/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2-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MPI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的并行矩阵乘法（进阶）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63350E65-DB06-992C-3E71-8733551E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王桢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wangzh665@mail.sysu.edu.cn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实现方式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MPI</a:t>
            </a:r>
            <a:r>
              <a:rPr lang="zh-CN" altLang="en-US" sz="3200" dirty="0"/>
              <a:t>集合通信实现并行矩阵乘法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mpi_type_create_struct</a:t>
            </a:r>
            <a:r>
              <a:rPr lang="zh-CN" altLang="en-US" sz="3200" dirty="0"/>
              <a:t>聚合进程内变量后通信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选做：尝试不同数据</a:t>
            </a:r>
            <a:r>
              <a:rPr lang="en-US" altLang="zh-CN" sz="3200" dirty="0"/>
              <a:t>/</a:t>
            </a:r>
            <a:r>
              <a:rPr lang="zh-CN" altLang="en-US" sz="3200"/>
              <a:t>任务划分方式</a:t>
            </a:r>
            <a:endParaRPr lang="en-US" altLang="zh-CN" sz="3200" dirty="0"/>
          </a:p>
          <a:p>
            <a:r>
              <a:rPr lang="zh-CN" altLang="en-US" sz="3680" dirty="0"/>
              <a:t>结果分析</a:t>
            </a:r>
            <a:endParaRPr lang="en-US" altLang="zh-CN" sz="368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根据运行时间，分析程序并行性能及扩展性</a:t>
            </a:r>
            <a:endParaRPr lang="en-US" altLang="zh-CN" sz="328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/>
        </p:nvGraphicFramePr>
        <p:xfrm>
          <a:off x="2575179" y="5489267"/>
          <a:ext cx="9480042" cy="251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71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581271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579375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575583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21399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进程数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矩阵规模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213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2048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16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提交内容</a:t>
            </a:r>
            <a:endParaRPr lang="en-US" altLang="zh-CN" dirty="0"/>
          </a:p>
          <a:p>
            <a:pPr lvl="1"/>
            <a:r>
              <a:rPr lang="zh-CN" altLang="en-US" dirty="0"/>
              <a:t>源代码</a:t>
            </a:r>
            <a:endParaRPr lang="en-US" altLang="zh-CN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PDF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dirty="0"/>
              <a:t>提交方式</a:t>
            </a:r>
            <a:endParaRPr lang="en-US" altLang="zh-CN" dirty="0"/>
          </a:p>
          <a:p>
            <a:pPr lvl="1"/>
            <a:r>
              <a:rPr lang="zh-CN" altLang="en-US" dirty="0"/>
              <a:t>打包提交至</a:t>
            </a:r>
            <a:r>
              <a:rPr lang="zh-CN" altLang="en-US" dirty="0">
                <a:solidFill>
                  <a:srgbClr val="FF0000"/>
                </a:solidFill>
                <a:hlinkClick r:id="rId3"/>
              </a:rPr>
              <a:t>超算习堂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命名格式：</a:t>
            </a:r>
            <a:r>
              <a:rPr lang="zh-CN" altLang="zh-CN" dirty="0"/>
              <a:t>并行程序设计</a:t>
            </a:r>
            <a:r>
              <a:rPr lang="en-US" altLang="zh-CN" dirty="0"/>
              <a:t>_</a:t>
            </a:r>
            <a:r>
              <a:rPr lang="zh-CN" altLang="zh-CN" dirty="0"/>
              <a:t>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endParaRPr lang="en-US" altLang="zh-CN" dirty="0"/>
          </a:p>
          <a:p>
            <a:r>
              <a:rPr lang="en-US" altLang="zh-CN" dirty="0"/>
              <a:t>Deadline</a:t>
            </a:r>
            <a:r>
              <a:rPr lang="zh-CN" altLang="en-US" dirty="0"/>
              <a:t>：</a:t>
            </a:r>
            <a:r>
              <a:rPr lang="en-US" altLang="zh-CN">
                <a:solidFill>
                  <a:srgbClr val="FF0000"/>
                </a:solidFill>
              </a:rPr>
              <a:t>2024/4/10 </a:t>
            </a:r>
            <a:r>
              <a:rPr lang="en-US" altLang="zh-CN" dirty="0">
                <a:solidFill>
                  <a:srgbClr val="FF0000"/>
                </a:solidFill>
              </a:rPr>
              <a:t>11:59pm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53748</TotalTime>
  <Words>167</Words>
  <Application>Microsoft Office PowerPoint</Application>
  <PresentationFormat>自定义</PresentationFormat>
  <Paragraphs>65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作业提交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yule li</cp:lastModifiedBy>
  <cp:revision>1516</cp:revision>
  <cp:lastPrinted>2019-08-25T23:02:10Z</cp:lastPrinted>
  <dcterms:created xsi:type="dcterms:W3CDTF">2016-04-18T09:33:21Z</dcterms:created>
  <dcterms:modified xsi:type="dcterms:W3CDTF">2024-04-01T06:58:25Z</dcterms:modified>
</cp:coreProperties>
</file>