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874" r:id="rId5"/>
    <p:sldId id="270" r:id="rId6"/>
  </p:sldIdLst>
  <p:sldSz cx="14630400" cy="8229600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8415" autoAdjust="0"/>
  </p:normalViewPr>
  <p:slideViewPr>
    <p:cSldViewPr showGuides="1"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hyperlink" Target="mailto:wangzh665@mail.sysu.edu.cn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6-Pthreads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并行构造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760" dirty="0" err="1"/>
                  <a:t>Pthreads</a:t>
                </a:r>
                <a:r>
                  <a:rPr lang="zh-CN" altLang="en-US" sz="3760" dirty="0"/>
                  <a:t>并行应用</a:t>
                </a:r>
                <a:endParaRPr lang="zh-CN" altLang="en-US" sz="3760" dirty="0"/>
              </a:p>
              <a:p>
                <a:pPr lvl="1"/>
                <a:r>
                  <a:rPr lang="zh-CN" altLang="en-US" sz="3280" dirty="0"/>
                  <a:t>使用自定义的</a:t>
                </a:r>
                <a:r>
                  <a:rPr lang="en-US" altLang="zh-CN" sz="3280" dirty="0" err="1"/>
                  <a:t>parallel_for</a:t>
                </a:r>
                <a:r>
                  <a:rPr lang="zh-CN" altLang="en-US" sz="3280" dirty="0"/>
                  <a:t>替代</a:t>
                </a:r>
                <a:r>
                  <a:rPr lang="en-US" altLang="zh-CN" sz="3280" dirty="0" err="1"/>
                  <a:t>heated_plate_openmp</a:t>
                </a:r>
                <a:r>
                  <a:rPr lang="zh-CN" altLang="en-US" sz="3280" dirty="0"/>
                  <a:t>中的并行构造</a:t>
                </a:r>
                <a:endParaRPr lang="en-US" altLang="zh-CN" sz="3280" dirty="0"/>
              </a:p>
              <a:p>
                <a:pPr lvl="1"/>
                <a:r>
                  <a:rPr lang="zh-CN" altLang="en-US" sz="3280" dirty="0"/>
                  <a:t>该应用模拟规则网格上的热传导，每次循环中对邻域内热量平均</a:t>
                </a:r>
                <a:endParaRPr lang="en-US" altLang="zh-CN" sz="328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</a:rPr>
                      <m:t>+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en-US" altLang="zh-CN" sz="3280" dirty="0"/>
              </a:p>
              <a:p>
                <a:pPr lvl="1"/>
                <a:r>
                  <a:rPr lang="zh-CN" altLang="en-US" sz="3280" dirty="0"/>
                  <a:t>测试不同线程、调度方式下的程序并行性能</a:t>
                </a:r>
                <a:endParaRPr lang="en-US" altLang="zh-CN" sz="3280" dirty="0"/>
              </a:p>
              <a:p>
                <a:pPr lvl="1"/>
                <a:r>
                  <a:rPr lang="zh-CN" altLang="en-US" sz="3280" dirty="0"/>
                  <a:t>与原始</a:t>
                </a:r>
                <a:r>
                  <a:rPr lang="en-US" altLang="zh-CN" sz="3280" dirty="0" err="1"/>
                  <a:t>heated_plate_openmp.c</a:t>
                </a:r>
                <a:r>
                  <a:rPr lang="zh-CN" altLang="en-US" sz="3280" dirty="0"/>
                  <a:t>实现进行对比</a:t>
                </a:r>
                <a:endParaRPr lang="en-US" altLang="zh-CN" sz="3280" dirty="0"/>
              </a:p>
              <a:p>
                <a:pPr lvl="1"/>
                <a:endParaRPr lang="zh-CN" altLang="en-US" sz="328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70" y="5208188"/>
            <a:ext cx="2515556" cy="2472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YxNmY3ZDk3N2FmZTRmNjJjZjBjOGM5N2Q1NGRlN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自定义</PresentationFormat>
  <Paragraphs>25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Consolas</vt:lpstr>
      <vt:lpstr>Cambria Math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沉 默@之蓝。。。。</cp:lastModifiedBy>
  <cp:revision>1524</cp:revision>
  <cp:lastPrinted>2019-08-25T23:02:00Z</cp:lastPrinted>
  <dcterms:created xsi:type="dcterms:W3CDTF">2016-04-18T09:33:00Z</dcterms:created>
  <dcterms:modified xsi:type="dcterms:W3CDTF">2024-04-29T07:42:03Z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BF08C7911CC14BED936BBA81BC11162A_12</vt:lpwstr>
  </property>
  <property fmtid="{D5CDD505-2E9C-101B-9397-08002B2CF9AE}" pid="3" name="KSOProductBuildVer">
    <vt:lpwstr>2052-12.1.0.16729</vt:lpwstr>
  </property>
</Properties>
</file>