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871" r:id="rId3"/>
    <p:sldId id="270" r:id="rId4"/>
  </p:sldIdLst>
  <p:sldSz cx="14630400" cy="8229600"/>
  <p:notesSz cx="6858000" cy="9144000"/>
  <p:custDataLst>
    <p:tags r:id="rId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 showGuides="1">
      <p:cViewPr varScale="1">
        <p:scale>
          <a:sx n="57" d="100"/>
          <a:sy n="57" d="100"/>
        </p:scale>
        <p:origin x="900" y="30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wangzh665@</a:t>
            </a: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8 -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并行多源最短路径搜索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并行多源最短路径搜索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OpenMP/</a:t>
            </a:r>
            <a:r>
              <a:rPr lang="en-US" altLang="zh-CN" sz="3200" dirty="0" err="1"/>
              <a:t>Pthreads</a:t>
            </a:r>
            <a:r>
              <a:rPr lang="en-US" altLang="zh-CN" sz="3200" dirty="0"/>
              <a:t>/MPI</a:t>
            </a:r>
            <a:r>
              <a:rPr lang="zh-CN" altLang="en-US" sz="3200" dirty="0"/>
              <a:t>中的任意一种</a:t>
            </a:r>
            <a:endParaRPr lang="en-US" altLang="zh-CN" sz="3200" dirty="0"/>
          </a:p>
          <a:p>
            <a:pPr lvl="1"/>
            <a:r>
              <a:rPr lang="zh-CN" altLang="en-US" sz="3200" dirty="0"/>
              <a:t>可选用任意最短路径算法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pPr lvl="2"/>
            <a:r>
              <a:rPr lang="zh-CN" altLang="en-US" sz="2720" dirty="0"/>
              <a:t>算法、并行框架、并行方式、数据（节点数量，平均度数）</a:t>
            </a:r>
            <a:endParaRPr lang="en-US" altLang="zh-CN" sz="272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30" y="4907280"/>
            <a:ext cx="3222625" cy="2842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4763135"/>
            <a:ext cx="2372995" cy="30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JjMmI4YzllNDgyNjgwNTFjYmU1ODQ4MjlhNGM2Z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自定义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Helvetica Neue</vt:lpstr>
      <vt:lpstr>Lantinghei SC Heavy</vt:lpstr>
      <vt:lpstr>楷体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景成 岑</cp:lastModifiedBy>
  <cp:revision>1527</cp:revision>
  <cp:lastPrinted>2019-08-25T23:02:00Z</cp:lastPrinted>
  <dcterms:created xsi:type="dcterms:W3CDTF">2016-04-18T09:33:00Z</dcterms:created>
  <dcterms:modified xsi:type="dcterms:W3CDTF">2024-05-13T11:20:01Z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1231B92B1CD9467C89B2B6BAF713E64A_12</vt:lpwstr>
  </property>
  <property fmtid="{D5CDD505-2E9C-101B-9397-08002B2CF9AE}" pid="3" name="KSOProductBuildVer">
    <vt:lpwstr>2052-12.1.0.16729</vt:lpwstr>
  </property>
</Properties>
</file>