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872" r:id="rId3"/>
    <p:sldId id="1036" r:id="rId4"/>
    <p:sldId id="1032" r:id="rId5"/>
    <p:sldId id="1031" r:id="rId6"/>
    <p:sldId id="1033" r:id="rId7"/>
    <p:sldId id="1034" r:id="rId8"/>
    <p:sldId id="1035" r:id="rId9"/>
    <p:sldId id="270" r:id="rId10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 autoAdjust="0"/>
    <p:restoredTop sz="88415" autoAdjust="0"/>
  </p:normalViewPr>
  <p:slideViewPr>
    <p:cSldViewPr>
      <p:cViewPr varScale="1">
        <p:scale>
          <a:sx n="92" d="100"/>
          <a:sy n="92" d="100"/>
        </p:scale>
        <p:origin x="235" y="86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wangzh665@mail.sysu.edu.c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9-CUDA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矩阵转置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  <p:sp>
        <p:nvSpPr>
          <p:cNvPr id="2" name="TextBox 18">
            <a:extLst>
              <a:ext uri="{FF2B5EF4-FFF2-40B4-BE49-F238E27FC236}">
                <a16:creationId xmlns:a16="http://schemas.microsoft.com/office/drawing/2014/main" id="{085F71EA-85D8-9BC5-FF2F-43BB6204A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王桢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6"/>
              </a:rPr>
              <a:t>wangzh665@mail.sysu.edu.cn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/>
              <a:t>CUDA Hello World</a:t>
            </a:r>
            <a:endParaRPr lang="zh-CN" altLang="en-US" sz="4000" dirty="0"/>
          </a:p>
          <a:p>
            <a:pPr lvl="1"/>
            <a:r>
              <a:rPr lang="zh-CN" altLang="en-US" sz="3600" dirty="0"/>
              <a:t>创建</a:t>
            </a:r>
            <a:r>
              <a:rPr lang="en-US" altLang="zh-CN" sz="3600" dirty="0"/>
              <a:t>n</a:t>
            </a:r>
            <a:r>
              <a:rPr lang="zh-CN" altLang="en-US" sz="3600" dirty="0"/>
              <a:t>个线程块，每个线程块的维度为</a:t>
            </a:r>
            <a:r>
              <a:rPr lang="en-US" altLang="zh-CN" sz="3600" dirty="0" err="1"/>
              <a:t>m×k</a:t>
            </a:r>
            <a:endParaRPr lang="en-US" altLang="zh-CN" sz="3600" dirty="0"/>
          </a:p>
          <a:p>
            <a:pPr lvl="1"/>
            <a:r>
              <a:rPr lang="zh-CN" altLang="en-US" sz="3600" dirty="0"/>
              <a:t>每个线程均输出线程块编号、二维块内线程编号</a:t>
            </a:r>
            <a:endParaRPr lang="en-US" altLang="zh-CN" sz="3600" dirty="0"/>
          </a:p>
          <a:p>
            <a:pPr lvl="2"/>
            <a:r>
              <a:rPr lang="zh-CN" altLang="en-US" sz="3120" dirty="0"/>
              <a:t>如，“</a:t>
            </a:r>
            <a:r>
              <a:rPr lang="en-US" altLang="zh-CN" sz="3120" dirty="0"/>
              <a:t>Hello World from Thread (1, 2) in Block 10!”</a:t>
            </a:r>
          </a:p>
          <a:p>
            <a:pPr lvl="2"/>
            <a:r>
              <a:rPr lang="zh-CN" altLang="en-US" sz="3120" dirty="0"/>
              <a:t>主线程输出“</a:t>
            </a:r>
            <a:r>
              <a:rPr lang="en-US" altLang="zh-CN" sz="3120" dirty="0"/>
              <a:t>Hello World from the host!”</a:t>
            </a:r>
            <a:endParaRPr lang="zh-CN" altLang="en-US" sz="3120" dirty="0"/>
          </a:p>
          <a:p>
            <a:pPr lvl="1"/>
            <a:r>
              <a:rPr lang="zh-CN" altLang="en-US" sz="3600" dirty="0"/>
              <a:t>要求：完成上述内容，观察输出，并回答线程输出顺序是否有规律？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2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4000" dirty="0"/>
                  <a:t>CUDA </a:t>
                </a:r>
                <a:r>
                  <a:rPr lang="zh-CN" altLang="en-US" sz="4000" dirty="0"/>
                  <a:t>矩阵转置</a:t>
                </a:r>
                <a:endParaRPr lang="zh-CN" altLang="en-US" sz="3520" dirty="0"/>
              </a:p>
              <a:p>
                <a:pPr lvl="1"/>
                <a:r>
                  <a:rPr lang="zh-CN" altLang="en-US" sz="3600" dirty="0"/>
                  <a:t>使用</a:t>
                </a:r>
                <a:r>
                  <a:rPr lang="en-US" altLang="zh-CN" sz="3600" dirty="0"/>
                  <a:t>CUDA</a:t>
                </a:r>
                <a:r>
                  <a:rPr lang="zh-CN" altLang="en-US" sz="3600" dirty="0"/>
                  <a:t>完成并行矩阵转置</a:t>
                </a:r>
                <a:endParaRPr lang="en-US" altLang="zh-CN" sz="3600" dirty="0"/>
              </a:p>
              <a:p>
                <a:pPr lvl="1"/>
                <a:r>
                  <a:rPr lang="zh-CN" altLang="en-US" sz="3600" dirty="0"/>
                  <a:t>随机生成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3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3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3600" dirty="0"/>
                  <a:t>的矩阵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3600" dirty="0"/>
              </a:p>
              <a:p>
                <a:pPr lvl="1"/>
                <a:r>
                  <a:rPr lang="zh-CN" altLang="en-US" sz="3600" dirty="0"/>
                  <a:t>对其进行转置得到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3600" dirty="0"/>
              </a:p>
              <a:p>
                <a:pPr lvl="1"/>
                <a:r>
                  <a:rPr lang="zh-CN" altLang="en-US" sz="3600" dirty="0"/>
                  <a:t>分析不同线程块大小，矩阵规模，访存方式，任务</a:t>
                </a:r>
                <a:r>
                  <a:rPr lang="en-US" altLang="zh-CN" sz="3600" dirty="0"/>
                  <a:t>/</a:t>
                </a:r>
                <a:r>
                  <a:rPr lang="zh-CN" altLang="en-US" sz="3600" dirty="0"/>
                  <a:t>数据划分方式，对程序性能的影响</a:t>
                </a:r>
                <a:endParaRPr lang="en-US" altLang="zh-C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93" r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5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3E94C-2795-1C4D-B2EB-53A48183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24" y="4740896"/>
            <a:ext cx="6768752" cy="31008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46FF17-889C-5E4E-B30E-6AAE105D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矩阵转置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C352-F12D-7646-98F2-6D363B74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使用共享内存的</a:t>
            </a:r>
            <a:r>
              <a:rPr lang="en-US" altLang="zh-CN" dirty="0"/>
              <a:t>CUDA</a:t>
            </a:r>
            <a:r>
              <a:rPr lang="zh-CN" altLang="en-US" dirty="0"/>
              <a:t>矩阵转置</a:t>
            </a:r>
            <a:endParaRPr lang="en-US" altLang="zh-CN" dirty="0"/>
          </a:p>
          <a:p>
            <a:pPr lvl="1"/>
            <a:r>
              <a:rPr lang="zh-CN" altLang="en-US" dirty="0"/>
              <a:t>将矩阵划分为数据块</a:t>
            </a:r>
            <a:endParaRPr lang="en-US" altLang="zh-CN" dirty="0"/>
          </a:p>
          <a:p>
            <a:pPr lvl="1"/>
            <a:r>
              <a:rPr lang="zh-CN" altLang="en-US" dirty="0"/>
              <a:t>每个线程块处理一个数据块的转置</a:t>
            </a:r>
            <a:endParaRPr lang="en-US" altLang="zh-CN" dirty="0"/>
          </a:p>
          <a:p>
            <a:pPr lvl="1"/>
            <a:r>
              <a:rPr lang="zh-CN" altLang="en-US" dirty="0"/>
              <a:t>从全局内存中读入第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（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，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）</a:t>
            </a:r>
            <a:r>
              <a:rPr lang="zh-CN" altLang="en-US" dirty="0"/>
              <a:t>个数据块至共享内存</a:t>
            </a:r>
            <a:endParaRPr lang="en-US" altLang="zh-CN" dirty="0"/>
          </a:p>
          <a:p>
            <a:pPr lvl="1"/>
            <a:r>
              <a:rPr lang="zh-CN" altLang="en-US" dirty="0"/>
              <a:t>从共享内存中写出至第（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zh-CN" altLang="en-US" dirty="0"/>
              <a:t>）个数据块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131A-9826-FD42-9995-E71B3930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52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FF17-889C-5E4E-B30E-6AAE105D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矩阵转置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C352-F12D-7646-98F2-6D363B74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34481"/>
            <a:ext cx="7375768" cy="6116918"/>
          </a:xfrm>
        </p:spPr>
        <p:txBody>
          <a:bodyPr/>
          <a:lstStyle/>
          <a:p>
            <a:r>
              <a:rPr lang="zh-CN" altLang="en-US" dirty="0"/>
              <a:t>使用共享内存的</a:t>
            </a:r>
            <a:r>
              <a:rPr lang="en-US" altLang="zh-CN" dirty="0"/>
              <a:t>CUDA</a:t>
            </a:r>
            <a:r>
              <a:rPr lang="zh-CN" altLang="en-US" dirty="0"/>
              <a:t>矩阵转置</a:t>
            </a:r>
            <a:endParaRPr lang="en-US" altLang="zh-CN" dirty="0"/>
          </a:p>
          <a:p>
            <a:pPr lvl="1"/>
            <a:r>
              <a:rPr lang="zh-CN" altLang="en-US" dirty="0"/>
              <a:t>数据块内部转置</a:t>
            </a:r>
            <a:endParaRPr lang="en-US" altLang="zh-CN" dirty="0"/>
          </a:p>
          <a:p>
            <a:pPr lvl="2"/>
            <a:r>
              <a:rPr lang="zh-CN" altLang="en-US" dirty="0"/>
              <a:t>元素</a:t>
            </a:r>
            <a:r>
              <a:rPr lang="en-US" altLang="zh-CN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zh-CN" altLang="en-US" sz="28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j)→(j,</a:t>
            </a:r>
            <a:r>
              <a:rPr lang="zh-CN" altLang="en-US" sz="28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zh-CN" altLang="en-US" dirty="0"/>
              <a:t>读写全局内存均为合并存储</a:t>
            </a:r>
            <a:endParaRPr lang="en-US" altLang="zh-CN" dirty="0"/>
          </a:p>
          <a:p>
            <a:pPr lvl="2"/>
            <a:r>
              <a:rPr lang="zh-CN" altLang="en-US" dirty="0"/>
              <a:t>线程块宽度为</a:t>
            </a:r>
            <a:r>
              <a:rPr lang="en-US" altLang="zh-CN" dirty="0"/>
              <a:t>16</a:t>
            </a:r>
            <a:r>
              <a:rPr lang="zh-CN" altLang="en-US" dirty="0"/>
              <a:t>倍数</a:t>
            </a:r>
            <a:endParaRPr lang="en-US" altLang="zh-CN" dirty="0"/>
          </a:p>
          <a:p>
            <a:pPr lvl="1"/>
            <a:r>
              <a:rPr lang="zh-CN" altLang="en-US" dirty="0"/>
              <a:t>共享内存访问模式</a:t>
            </a:r>
            <a:endParaRPr lang="en-US" altLang="zh-CN" dirty="0"/>
          </a:p>
          <a:p>
            <a:pPr lvl="2"/>
            <a:r>
              <a:rPr lang="zh-CN" altLang="en-US" dirty="0"/>
              <a:t>不受合并存储影响</a:t>
            </a:r>
            <a:endParaRPr lang="en-US" altLang="zh-CN" dirty="0"/>
          </a:p>
          <a:p>
            <a:pPr lvl="2"/>
            <a:r>
              <a:rPr lang="zh-CN" altLang="en-US" dirty="0"/>
              <a:t>存储体冲突？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131A-9826-FD42-9995-E71B3930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5F0D3-9AC6-9740-A845-2254D266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1955799"/>
            <a:ext cx="7061887" cy="53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6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FF17-889C-5E4E-B30E-6AAE105D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矩阵转置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C352-F12D-7646-98F2-6D363B74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34481"/>
            <a:ext cx="7375768" cy="6116918"/>
          </a:xfrm>
        </p:spPr>
        <p:txBody>
          <a:bodyPr/>
          <a:lstStyle/>
          <a:p>
            <a:r>
              <a:rPr lang="zh-CN" altLang="en-US" dirty="0"/>
              <a:t>使用共享内存的</a:t>
            </a:r>
            <a:r>
              <a:rPr lang="en-US" altLang="zh-CN" dirty="0"/>
              <a:t>CUDA</a:t>
            </a:r>
            <a:r>
              <a:rPr lang="zh-CN" altLang="en-US" dirty="0"/>
              <a:t>矩阵转置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131A-9826-FD42-9995-E71B3930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5F0D3-9AC6-9740-A845-2254D266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357" y="3394720"/>
            <a:ext cx="6031729" cy="46085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D34476-2033-7F43-B564-B1DD02550574}"/>
              </a:ext>
            </a:extLst>
          </p:cNvPr>
          <p:cNvSpPr/>
          <p:nvPr/>
        </p:nvSpPr>
        <p:spPr>
          <a:xfrm>
            <a:off x="1266528" y="2170584"/>
            <a:ext cx="97577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transpose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out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in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m)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__shared__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smem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BDIM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BDIM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by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smem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in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by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</a:p>
          <a:p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out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n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by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]=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smem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8694F-3B61-2444-9010-97F53F685784}"/>
              </a:ext>
            </a:extLst>
          </p:cNvPr>
          <p:cNvSpPr txBox="1"/>
          <p:nvPr/>
        </p:nvSpPr>
        <p:spPr>
          <a:xfrm>
            <a:off x="1680941" y="6462611"/>
            <a:ext cx="6545382" cy="954107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是否可以使用：</a:t>
            </a:r>
            <a:endParaRPr lang="en-US" altLang="zh-CN" sz="28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out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n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y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]=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smem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altLang="zh-CN" sz="2000" dirty="0">
                <a:solidFill>
                  <a:srgbClr val="333333"/>
                </a:solidFill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 </a:t>
            </a:r>
            <a:r>
              <a:rPr lang="zh-CN" altLang="en-US" sz="28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？</a:t>
            </a:r>
            <a:endParaRPr lang="en-US" sz="28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99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FF17-889C-5E4E-B30E-6AAE105D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矩阵转置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C352-F12D-7646-98F2-6D363B74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34481"/>
            <a:ext cx="13167360" cy="6116918"/>
          </a:xfrm>
        </p:spPr>
        <p:txBody>
          <a:bodyPr/>
          <a:lstStyle/>
          <a:p>
            <a:r>
              <a:rPr lang="zh-CN" altLang="en-US" dirty="0"/>
              <a:t>使用共享内存的</a:t>
            </a:r>
            <a:r>
              <a:rPr lang="en-US" altLang="zh-CN" dirty="0"/>
              <a:t>CUDA</a:t>
            </a:r>
            <a:r>
              <a:rPr lang="zh-CN" altLang="en-US" dirty="0"/>
              <a:t>矩阵转置</a:t>
            </a:r>
            <a:endParaRPr lang="en-US" altLang="zh-CN" dirty="0"/>
          </a:p>
          <a:p>
            <a:pPr lvl="1"/>
            <a:r>
              <a:rPr lang="zh-CN" altLang="en-US" dirty="0"/>
              <a:t>共享内存访问：存储体冲突</a:t>
            </a:r>
            <a:endParaRPr lang="en-US" altLang="zh-CN" dirty="0"/>
          </a:p>
          <a:p>
            <a:pPr lvl="2"/>
            <a:r>
              <a:rPr lang="zh-CN" altLang="en-US" dirty="0"/>
              <a:t>从全局内存拷贝至共享内存过程中无冲突</a:t>
            </a:r>
            <a:endParaRPr lang="en-US" altLang="zh-CN" dirty="0"/>
          </a:p>
          <a:p>
            <a:pPr lvl="2"/>
            <a:r>
              <a:rPr lang="zh-CN" altLang="en-US" dirty="0"/>
              <a:t>从共享内存拷贝至全局内存有冲突！</a:t>
            </a:r>
            <a:endParaRPr lang="en-US" altLang="zh-CN" dirty="0"/>
          </a:p>
          <a:p>
            <a:pPr lvl="3"/>
            <a:r>
              <a:rPr lang="en-US" altLang="zh-CN" dirty="0"/>
              <a:t>16-way</a:t>
            </a:r>
            <a:r>
              <a:rPr lang="zh-CN" altLang="en-US" dirty="0"/>
              <a:t> </a:t>
            </a:r>
            <a:r>
              <a:rPr lang="en-US" altLang="zh-CN" dirty="0"/>
              <a:t>conflicts</a:t>
            </a:r>
            <a:r>
              <a:rPr lang="zh-CN" altLang="en-US" dirty="0"/>
              <a:t>：所有线程只对两个存储体进行操作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131A-9826-FD42-9995-E71B3930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850E3F-B99F-A545-9A2C-586AAA1C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19" y="3970784"/>
            <a:ext cx="7915953" cy="39682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5484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FF17-889C-5E4E-B30E-6AAE105D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矩阵转置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C352-F12D-7646-98F2-6D363B74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34481"/>
            <a:ext cx="13167360" cy="6116918"/>
          </a:xfrm>
        </p:spPr>
        <p:txBody>
          <a:bodyPr/>
          <a:lstStyle/>
          <a:p>
            <a:r>
              <a:rPr lang="zh-CN" altLang="en-US" dirty="0"/>
              <a:t>使用共享内存的</a:t>
            </a:r>
            <a:r>
              <a:rPr lang="en-US" altLang="zh-CN" dirty="0"/>
              <a:t>CUDA</a:t>
            </a:r>
            <a:r>
              <a:rPr lang="zh-CN" altLang="en-US" dirty="0"/>
              <a:t>矩阵转置</a:t>
            </a:r>
            <a:endParaRPr lang="en-US" altLang="zh-CN" dirty="0"/>
          </a:p>
          <a:p>
            <a:pPr lvl="1"/>
            <a:r>
              <a:rPr lang="zh-CN" altLang="en-US" dirty="0"/>
              <a:t>共享内存访问：存储体冲突</a:t>
            </a:r>
            <a:endParaRPr lang="en-US" altLang="zh-CN" dirty="0"/>
          </a:p>
          <a:p>
            <a:pPr lvl="2"/>
            <a:r>
              <a:rPr lang="zh-CN" altLang="en-US" dirty="0"/>
              <a:t>解决从共享内存拷贝至全局内存的存储体冲突</a:t>
            </a:r>
            <a:endParaRPr lang="en-US" altLang="zh-CN" dirty="0"/>
          </a:p>
          <a:p>
            <a:pPr lvl="3"/>
            <a:r>
              <a:rPr lang="zh-CN" altLang="en-US" dirty="0"/>
              <a:t>给共享内存分配一列空白数据</a:t>
            </a:r>
            <a:endParaRPr lang="en-US" altLang="zh-CN" dirty="0"/>
          </a:p>
          <a:p>
            <a:pPr lvl="3"/>
            <a:r>
              <a:rPr lang="en-US" altLang="zh-CN" dirty="0"/>
              <a:t>Stride=17</a:t>
            </a:r>
            <a:r>
              <a:rPr lang="zh-CN" altLang="en-US" dirty="0"/>
              <a:t>：无存储体冲突！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131A-9826-FD42-9995-E71B3930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67812-8736-954A-9385-2BAFAD311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76" y="4106288"/>
            <a:ext cx="8496944" cy="38969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085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54255</TotalTime>
  <Words>509</Words>
  <Application>Microsoft Office PowerPoint</Application>
  <PresentationFormat>自定义</PresentationFormat>
  <Paragraphs>71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 Unicode MS</vt:lpstr>
      <vt:lpstr>Helvetica Neue</vt:lpstr>
      <vt:lpstr>Lantinghei SC Heavy</vt:lpstr>
      <vt:lpstr>Menlo</vt:lpstr>
      <vt:lpstr>SimHei</vt:lpstr>
      <vt:lpstr>KaiTi</vt:lpstr>
      <vt:lpstr>KaiTi</vt:lpstr>
      <vt:lpstr>Arial</vt:lpstr>
      <vt:lpstr>Arial Black</vt:lpstr>
      <vt:lpstr>Calibri</vt:lpstr>
      <vt:lpstr>Cambria Math</vt:lpstr>
      <vt:lpstr>Times New Roman</vt:lpstr>
      <vt:lpstr>Office 主题​​</vt:lpstr>
      <vt:lpstr>PowerPoint 演示文稿</vt:lpstr>
      <vt:lpstr>实验内容</vt:lpstr>
      <vt:lpstr>实验内容</vt:lpstr>
      <vt:lpstr>矩阵转置</vt:lpstr>
      <vt:lpstr>矩阵转置</vt:lpstr>
      <vt:lpstr>矩阵转置</vt:lpstr>
      <vt:lpstr>矩阵转置</vt:lpstr>
      <vt:lpstr>矩阵转置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yule li</cp:lastModifiedBy>
  <cp:revision>1529</cp:revision>
  <cp:lastPrinted>2019-08-25T23:02:10Z</cp:lastPrinted>
  <dcterms:created xsi:type="dcterms:W3CDTF">2016-04-18T09:33:21Z</dcterms:created>
  <dcterms:modified xsi:type="dcterms:W3CDTF">2024-05-20T08:37:22Z</dcterms:modified>
</cp:coreProperties>
</file>