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>
        <p:scale>
          <a:sx n="150" d="100"/>
          <a:sy n="150" d="100"/>
        </p:scale>
        <p:origin x="-192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27/06/2022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5399641" y="218746"/>
            <a:ext cx="1761957" cy="8365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</a:t>
            </a:r>
            <a:r>
              <a:rPr lang="nl-NL" sz="1000" dirty="0" err="1"/>
              <a:t>_</a:t>
            </a:r>
            <a:r>
              <a:rPr lang="nl-NL" dirty="0" err="1"/>
              <a:t>inhaled</a:t>
            </a:r>
            <a:r>
              <a:rPr lang="nl-NL" sz="1000" dirty="0"/>
              <a:t> </a:t>
            </a:r>
          </a:p>
          <a:p>
            <a:pPr algn="ctr"/>
            <a:r>
              <a:rPr lang="nl-NL" sz="1000" b="1" dirty="0" err="1"/>
              <a:t>Q_PV</a:t>
            </a:r>
            <a:r>
              <a:rPr lang="nl-NL" sz="1000" b="1" dirty="0"/>
              <a:t> * </a:t>
            </a:r>
            <a:r>
              <a:rPr lang="nl-NL" sz="1000" b="1" dirty="0" err="1"/>
              <a:t>C_inhaled</a:t>
            </a:r>
            <a:endParaRPr lang="nl-NL" sz="1000" b="1" dirty="0"/>
          </a:p>
          <a:p>
            <a:pPr algn="ctr"/>
            <a:r>
              <a:rPr lang="nl-NL" sz="1000" dirty="0"/>
              <a:t>  </a:t>
            </a:r>
            <a:endParaRPr lang="nl-NL" dirty="0"/>
          </a:p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46962" y="3623437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211212" y="3571453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3" name="Rechte verbindingslijn 292">
            <a:extLst>
              <a:ext uri="{FF2B5EF4-FFF2-40B4-BE49-F238E27FC236}">
                <a16:creationId xmlns:a16="http://schemas.microsoft.com/office/drawing/2014/main" id="{EF4184D3-5E5B-D5C6-FEAD-03E5A3261F6C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5399641" y="637017"/>
            <a:ext cx="1761957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7301744" y="496871"/>
            <a:ext cx="499582" cy="7798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4395301" y="241720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280620" y="-222225"/>
            <a:ext cx="0" cy="440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2767666" y="410755"/>
            <a:ext cx="1584481" cy="4632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28" name="Rechte verbindingslijn met pijl 327">
            <a:extLst>
              <a:ext uri="{FF2B5EF4-FFF2-40B4-BE49-F238E27FC236}">
                <a16:creationId xmlns:a16="http://schemas.microsoft.com/office/drawing/2014/main" id="{B02C7891-ED3A-866F-8C11-5F21F238D0D1}"/>
              </a:ext>
            </a:extLst>
          </p:cNvPr>
          <p:cNvCxnSpPr>
            <a:cxnSpLocks/>
            <a:stCxn id="9" idx="1"/>
            <a:endCxn id="324" idx="3"/>
          </p:cNvCxnSpPr>
          <p:nvPr/>
        </p:nvCxnSpPr>
        <p:spPr>
          <a:xfrm flipH="1">
            <a:off x="4352147" y="637017"/>
            <a:ext cx="1047494" cy="5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2"/>
            <a:endCxn id="11" idx="3"/>
          </p:cNvCxnSpPr>
          <p:nvPr/>
        </p:nvCxnSpPr>
        <p:spPr>
          <a:xfrm rot="5400000">
            <a:off x="2996920" y="573612"/>
            <a:ext cx="262596" cy="8633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3551042" y="89370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719</Words>
  <Application>Microsoft Office PowerPoint</Application>
  <PresentationFormat>Breedbeeld</PresentationFormat>
  <Paragraphs>48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1</cp:revision>
  <dcterms:created xsi:type="dcterms:W3CDTF">2022-06-27T08:38:17Z</dcterms:created>
  <dcterms:modified xsi:type="dcterms:W3CDTF">2022-06-27T15:19:07Z</dcterms:modified>
</cp:coreProperties>
</file>