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931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31812" y="3645188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196062" y="3593204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</p:cNvCxnSpPr>
          <p:nvPr/>
        </p:nvCxnSpPr>
        <p:spPr>
          <a:xfrm flipV="1">
            <a:off x="831980" y="5809032"/>
            <a:ext cx="1211365" cy="244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164651" y="5150187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GSH</a:t>
            </a:r>
            <a:r>
              <a:rPr lang="en-US" sz="1200" dirty="0"/>
              <a:t> conjugates</a:t>
            </a:r>
          </a:p>
          <a:p>
            <a:pPr algn="ctr"/>
            <a:r>
              <a:rPr lang="en-US" sz="1200" dirty="0"/>
              <a:t>Protein adducts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77892" y="5165889"/>
            <a:ext cx="827770" cy="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91777" y="4915460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503504" cy="44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C8718792-0A31-270A-C500-3FAEBB191252}"/>
              </a:ext>
            </a:extLst>
          </p:cNvPr>
          <p:cNvSpPr txBox="1"/>
          <p:nvPr/>
        </p:nvSpPr>
        <p:spPr>
          <a:xfrm>
            <a:off x="7496434" y="300638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4110241" y="6138091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5575496" y="4921737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8811" y="1523002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4042F5A6-8162-7F87-55F4-C4381EAAA867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3034484" y="5467630"/>
            <a:ext cx="130167" cy="1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D0DAB-0BB5-2001-6B87-654E59A19B42}"/>
              </a:ext>
            </a:extLst>
          </p:cNvPr>
          <p:cNvSpPr/>
          <p:nvPr/>
        </p:nvSpPr>
        <p:spPr>
          <a:xfrm>
            <a:off x="4453579" y="5137818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Carboxylic acid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4865166E-6054-7FE3-DE45-28104E4FD03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240314" y="4709186"/>
            <a:ext cx="1792432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8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790</Words>
  <Application>Microsoft Office PowerPoint</Application>
  <PresentationFormat>Breedbeeld</PresentationFormat>
  <Paragraphs>77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11</cp:revision>
  <dcterms:created xsi:type="dcterms:W3CDTF">2022-06-27T08:38:17Z</dcterms:created>
  <dcterms:modified xsi:type="dcterms:W3CDTF">2022-12-15T13:59:12Z</dcterms:modified>
</cp:coreProperties>
</file>