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16/11/2022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31812" y="3645188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196062" y="3593204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</p:cNvCxnSpPr>
          <p:nvPr/>
        </p:nvCxnSpPr>
        <p:spPr>
          <a:xfrm flipV="1">
            <a:off x="831980" y="5809032"/>
            <a:ext cx="1211365" cy="244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716568" y="5236589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GSH</a:t>
            </a:r>
            <a:r>
              <a:rPr lang="en-US" sz="1200" dirty="0"/>
              <a:t> conjugates</a:t>
            </a:r>
          </a:p>
          <a:p>
            <a:pPr algn="ctr"/>
            <a:r>
              <a:rPr lang="en-US" sz="1200" dirty="0"/>
              <a:t>Carboxylic acid</a:t>
            </a:r>
          </a:p>
          <a:p>
            <a:pPr algn="ctr"/>
            <a:r>
              <a:rPr lang="en-US" sz="1200" dirty="0"/>
              <a:t>Protein adducts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64170" y="517918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78055" y="492875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1055421" cy="52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C8718792-0A31-270A-C500-3FAEBB191252}"/>
              </a:ext>
            </a:extLst>
          </p:cNvPr>
          <p:cNvSpPr txBox="1"/>
          <p:nvPr/>
        </p:nvSpPr>
        <p:spPr>
          <a:xfrm>
            <a:off x="7496434" y="300638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1818173" y="6167647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5224226" y="4909762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725" y="1504613"/>
            <a:ext cx="100083" cy="6271263"/>
          </a:xfrm>
          <a:prstGeom prst="bentConnector3">
            <a:avLst>
              <a:gd name="adj1" fmla="val -22841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4042F5A6-8162-7F87-55F4-C4381EAAA867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3034484" y="5479610"/>
            <a:ext cx="682084" cy="74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8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790</Words>
  <Application>Microsoft Office PowerPoint</Application>
  <PresentationFormat>Breedbeeld</PresentationFormat>
  <Paragraphs>77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Jean Lugt, van der</cp:lastModifiedBy>
  <cp:revision>8</cp:revision>
  <dcterms:created xsi:type="dcterms:W3CDTF">2022-06-27T08:38:17Z</dcterms:created>
  <dcterms:modified xsi:type="dcterms:W3CDTF">2022-11-16T15:53:35Z</dcterms:modified>
</cp:coreProperties>
</file>