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5DA3C-A238-4F85-8089-E74CA48A6A0F}" v="1" dt="2024-05-26T18:01:06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ANO GARCIA DAVILA" userId="206bbdfb-cbbf-4885-86cb-fadbf0897830" providerId="ADAL" clId="{3335DA3C-A238-4F85-8089-E74CA48A6A0F}"/>
    <pc:docChg chg="custSel modSld">
      <pc:chgData name="EMILIANO GARCIA DAVILA" userId="206bbdfb-cbbf-4885-86cb-fadbf0897830" providerId="ADAL" clId="{3335DA3C-A238-4F85-8089-E74CA48A6A0F}" dt="2024-05-26T18:01:11.651" v="12" actId="27636"/>
      <pc:docMkLst>
        <pc:docMk/>
      </pc:docMkLst>
      <pc:sldChg chg="modSp mod">
        <pc:chgData name="EMILIANO GARCIA DAVILA" userId="206bbdfb-cbbf-4885-86cb-fadbf0897830" providerId="ADAL" clId="{3335DA3C-A238-4F85-8089-E74CA48A6A0F}" dt="2024-05-26T18:01:11.651" v="12" actId="27636"/>
        <pc:sldMkLst>
          <pc:docMk/>
          <pc:sldMk cId="1433117799" sldId="256"/>
        </pc:sldMkLst>
        <pc:spChg chg="mod">
          <ac:chgData name="EMILIANO GARCIA DAVILA" userId="206bbdfb-cbbf-4885-86cb-fadbf0897830" providerId="ADAL" clId="{3335DA3C-A238-4F85-8089-E74CA48A6A0F}" dt="2024-05-26T18:01:11.651" v="12" actId="27636"/>
          <ac:spMkLst>
            <pc:docMk/>
            <pc:sldMk cId="1433117799" sldId="256"/>
            <ac:spMk id="3" creationId="{CC71CA57-D7AF-1201-6D1F-C31726AEC9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CF2E-2975-875D-E040-2B2561841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6496B-AC14-6C02-FAF5-0B1F9E0B9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3B257-F629-BE21-3FC2-18A200C0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5B9-3483-49A2-A100-C4261BAE9CAD}" type="datetimeFigureOut">
              <a:rPr lang="es-MX" smtClean="0"/>
              <a:t>26/05/2024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656D0-1653-1120-705F-BAF93305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70859-22D4-5B41-D9F2-526D58C9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B1DA-2238-45E5-BE3F-8320807A9E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23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6C18-6F19-DAAF-A1AD-1C1BD311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B6C8D-78C4-49C0-B011-AA1BDC778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583C9-1075-67DF-C979-F7555B57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5B9-3483-49A2-A100-C4261BAE9CAD}" type="datetimeFigureOut">
              <a:rPr lang="es-MX" smtClean="0"/>
              <a:t>26/05/2024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3566E-7347-423C-E25A-E0B3ACB6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6965F-B875-EDA6-A648-28D7FF4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B1DA-2238-45E5-BE3F-8320807A9E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CE33D-6977-9375-016F-C3E550117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B6F56-D32F-82E1-0822-71A047BE1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3A67-D1A9-494D-76F2-918153C8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5B9-3483-49A2-A100-C4261BAE9CAD}" type="datetimeFigureOut">
              <a:rPr lang="es-MX" smtClean="0"/>
              <a:t>26/05/2024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7541-0890-40BB-955B-88897DC9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49C04-593A-AD3C-96EF-C52B7BC9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B1DA-2238-45E5-BE3F-8320807A9E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51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1AA7-17D4-1E98-F688-43306B74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7DC5-FFB4-31A8-637F-9A383176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601B-909B-C379-80F9-BCCB3796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5B9-3483-49A2-A100-C4261BAE9CAD}" type="datetimeFigureOut">
              <a:rPr lang="es-MX" smtClean="0"/>
              <a:t>26/05/2024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3416-D19E-5F41-922E-5305380A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C8EC9-2F7B-2280-6C9E-ECF4675D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B1DA-2238-45E5-BE3F-8320807A9E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865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D302-1311-E614-C3F6-8DDFF555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BA16B-D39D-B790-AF87-E568899E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2E9C-FC8E-D29C-3D93-72E9597E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5B9-3483-49A2-A100-C4261BAE9CAD}" type="datetimeFigureOut">
              <a:rPr lang="es-MX" smtClean="0"/>
              <a:t>26/05/2024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E1A98-B232-40D2-8E28-A26E002C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38371-362D-76F4-DB40-D5C9209E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B1DA-2238-45E5-BE3F-8320807A9E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408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053C-2A25-5D02-037A-37CC4032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D903-7ADC-FBE7-BD62-29A454B43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EDCDC-E618-DBBF-BC20-142C84287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A1448-84E9-E104-740D-B88EBF41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5B9-3483-49A2-A100-C4261BAE9CAD}" type="datetimeFigureOut">
              <a:rPr lang="es-MX" smtClean="0"/>
              <a:t>26/05/2024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DA911-F8EC-EC71-7347-3993D44E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123C4-F130-DB42-F0DE-2D99DEA0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B1DA-2238-45E5-BE3F-8320807A9E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259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4942-5DC2-D50B-2180-7DEA1DC4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756B0-621B-1065-8AB4-1B80CE6F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EF5AC-10AA-732E-B654-7213969AD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FEBEF-8A98-C60A-B20E-19877A00B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FD755-D58A-155F-E6A7-A115E065C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FC120-5A5C-23BE-6F71-DC14E59B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5B9-3483-49A2-A100-C4261BAE9CAD}" type="datetimeFigureOut">
              <a:rPr lang="es-MX" smtClean="0"/>
              <a:t>26/05/2024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F2AB-378D-DBC8-6494-34620862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BAE17-2405-9B03-21C7-6D4B84BF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B1DA-2238-45E5-BE3F-8320807A9E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40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2364-5CD8-BB0E-FF63-6CF7E7B6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D5FE5-8CCA-28BE-117F-1F8288DD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5B9-3483-49A2-A100-C4261BAE9CAD}" type="datetimeFigureOut">
              <a:rPr lang="es-MX" smtClean="0"/>
              <a:t>26/05/2024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1E37E-B2F5-3B0F-829C-A686DDC4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6CECA-BA7F-E079-EA68-063FBA24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B1DA-2238-45E5-BE3F-8320807A9E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25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7F9F8-A804-5D4F-FBE4-72E16527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5B9-3483-49A2-A100-C4261BAE9CAD}" type="datetimeFigureOut">
              <a:rPr lang="es-MX" smtClean="0"/>
              <a:t>26/05/2024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C4619-4D2F-F403-E16E-C41C1F01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81DA-D645-7019-7A05-DE5ABBF5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B1DA-2238-45E5-BE3F-8320807A9E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33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77AE-BFCC-7E25-A28B-DB0A1CBD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23C7-FDC0-DF06-472E-C07B976C0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0D54-6567-E21B-DF5E-13E7B6C37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AA0A6-3CF8-5EE6-9D42-E53BE6C8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5B9-3483-49A2-A100-C4261BAE9CAD}" type="datetimeFigureOut">
              <a:rPr lang="es-MX" smtClean="0"/>
              <a:t>26/05/2024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FC550-B94F-7E49-6BFC-049908FC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873DB-0BA6-ECBA-AA0A-23587F14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B1DA-2238-45E5-BE3F-8320807A9E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8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546B-45BC-5F6F-CCCC-25DC5448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39BB4-4221-0571-D7D7-59A3F64AD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8AE40-C12B-B15F-1A1E-A9978A04C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2864A-2915-A3C9-65B4-F320A082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5B9-3483-49A2-A100-C4261BAE9CAD}" type="datetimeFigureOut">
              <a:rPr lang="es-MX" smtClean="0"/>
              <a:t>26/05/2024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6B850-5077-9F7D-DB8A-F5BDC841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0E778-7EC5-A564-27CD-802E118D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B1DA-2238-45E5-BE3F-8320807A9E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64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0DCEA-46F8-2ADC-6F5E-6B5843D6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BF0F1-25D1-A949-2DEE-5FF3C0D52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5209-B454-76FE-6795-D225651A0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4005B9-3483-49A2-A100-C4261BAE9CAD}" type="datetimeFigureOut">
              <a:rPr lang="es-MX" smtClean="0"/>
              <a:t>26/05/2024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1042F-1C75-C1B7-6DB4-6E7DD4919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F4DC2-877F-90A8-AC03-723770BE9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15B1DA-2238-45E5-BE3F-8320807A9E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80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.tl/t-TW0rFqa2m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FC18-DA3B-2D77-03AC-FC56E1B66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WeTransfer Link </a:t>
            </a:r>
            <a:r>
              <a:rPr lang="es-MX" b="1" dirty="0" err="1"/>
              <a:t>for</a:t>
            </a:r>
            <a:r>
              <a:rPr lang="es-MX" b="1" dirty="0"/>
              <a:t> PPT and VS C# </a:t>
            </a:r>
            <a:r>
              <a:rPr lang="es-MX" b="1" dirty="0" err="1"/>
              <a:t>Solution</a:t>
            </a:r>
            <a:endParaRPr lang="es-MX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1CA57-D7AF-1201-6D1F-C31726AEC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5400" dirty="0">
                <a:hlinkClick r:id="rId2"/>
              </a:rPr>
              <a:t>https://we.tl/t-TW0rFqa2m6</a:t>
            </a:r>
            <a:endParaRPr lang="es-MX" sz="5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311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WeTransfer Link for PPT and VS C#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WeTransfer Link for PPT and VS C# Solution</dc:title>
  <dc:creator>EMILIANO GARCIA DAVILA</dc:creator>
  <cp:lastModifiedBy>EMILIANO GARCIA DAVILA</cp:lastModifiedBy>
  <cp:revision>1</cp:revision>
  <dcterms:created xsi:type="dcterms:W3CDTF">2024-05-26T17:58:44Z</dcterms:created>
  <dcterms:modified xsi:type="dcterms:W3CDTF">2024-05-26T18:01:12Z</dcterms:modified>
</cp:coreProperties>
</file>