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3.xml" ContentType="application/vnd.openxmlformats-officedocument.drawingml.chart+xml"/>
  <Override PartName="/ppt/charts/chart4.xml" ContentType="application/vnd.openxmlformats-officedocument.drawingml.char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1b6a40b4697c4a76" Type="http://schemas.microsoft.com/office/2006/relationships/ui/extensibility" Target="customUI/customUI.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7" r:id="rId2"/>
  </p:sldMasterIdLst>
  <p:notesMasterIdLst>
    <p:notesMasterId r:id="rId30"/>
  </p:notesMasterIdLst>
  <p:handoutMasterIdLst>
    <p:handoutMasterId r:id="rId31"/>
  </p:handoutMasterIdLst>
  <p:sldIdLst>
    <p:sldId id="305" r:id="rId3"/>
    <p:sldId id="318" r:id="rId4"/>
    <p:sldId id="357" r:id="rId5"/>
    <p:sldId id="327" r:id="rId6"/>
    <p:sldId id="358" r:id="rId7"/>
    <p:sldId id="363" r:id="rId8"/>
    <p:sldId id="359" r:id="rId9"/>
    <p:sldId id="360" r:id="rId10"/>
    <p:sldId id="361" r:id="rId11"/>
    <p:sldId id="365" r:id="rId12"/>
    <p:sldId id="366" r:id="rId13"/>
    <p:sldId id="368" r:id="rId14"/>
    <p:sldId id="369" r:id="rId15"/>
    <p:sldId id="370" r:id="rId16"/>
    <p:sldId id="371" r:id="rId17"/>
    <p:sldId id="372" r:id="rId18"/>
    <p:sldId id="373" r:id="rId19"/>
    <p:sldId id="362" r:id="rId20"/>
    <p:sldId id="364" r:id="rId21"/>
    <p:sldId id="374" r:id="rId22"/>
    <p:sldId id="375" r:id="rId23"/>
    <p:sldId id="376" r:id="rId24"/>
    <p:sldId id="377" r:id="rId25"/>
    <p:sldId id="379" r:id="rId26"/>
    <p:sldId id="380" r:id="rId27"/>
    <p:sldId id="345" r:id="rId28"/>
    <p:sldId id="325" r:id="rId29"/>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y" initials="" lastIdx="0" clrIdx="0"/>
  <p:cmAuthor id="1" name="Shay" initial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EAE0"/>
    <a:srgbClr val="CEEAE0"/>
    <a:srgbClr val="C1CBC6"/>
    <a:srgbClr val="C2CBC6"/>
    <a:srgbClr val="C6DAC6"/>
    <a:srgbClr val="C7DAC6"/>
    <a:srgbClr val="6ECDB2"/>
    <a:srgbClr val="6DCDB2"/>
    <a:srgbClr val="006241"/>
    <a:srgbClr val="0162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5" autoAdjust="0"/>
    <p:restoredTop sz="77466" autoAdjust="0"/>
  </p:normalViewPr>
  <p:slideViewPr>
    <p:cSldViewPr snapToObjects="1">
      <p:cViewPr>
        <p:scale>
          <a:sx n="100" d="100"/>
          <a:sy n="100" d="100"/>
        </p:scale>
        <p:origin x="-378" y="144"/>
      </p:cViewPr>
      <p:guideLst>
        <p:guide orient="horz" pos="709"/>
        <p:guide orient="horz" pos="3753"/>
        <p:guide orient="horz" pos="2995"/>
        <p:guide orient="horz" pos="489"/>
        <p:guide pos="5647"/>
        <p:guide pos="2880"/>
        <p:guide pos="385"/>
        <p:guide pos="5226"/>
        <p:guide pos="2608"/>
        <p:guide pos="3243"/>
      </p:guideLst>
    </p:cSldViewPr>
  </p:slideViewPr>
  <p:notesTextViewPr>
    <p:cViewPr>
      <p:scale>
        <a:sx n="114" d="100"/>
        <a:sy n="114" d="100"/>
      </p:scale>
      <p:origin x="0" y="0"/>
    </p:cViewPr>
  </p:notesTextViewPr>
  <p:sorterViewPr>
    <p:cViewPr>
      <p:scale>
        <a:sx n="100" d="100"/>
        <a:sy n="100" d="100"/>
      </p:scale>
      <p:origin x="0" y="0"/>
    </p:cViewPr>
  </p:sorterViewPr>
  <p:notesViewPr>
    <p:cSldViewPr snapToObjects="1" showGuides="1">
      <p:cViewPr>
        <p:scale>
          <a:sx n="75" d="100"/>
          <a:sy n="75" d="100"/>
        </p:scale>
        <p:origin x="-4020" y="-69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5486825862434206E-2"/>
          <c:y val="6.7524763545192504E-2"/>
          <c:w val="0.89965586830375399"/>
          <c:h val="0.70664626023266297"/>
        </c:manualLayout>
      </c:layout>
      <c:barChart>
        <c:barDir val="col"/>
        <c:grouping val="clustered"/>
        <c:varyColors val="0"/>
        <c:ser>
          <c:idx val="0"/>
          <c:order val="0"/>
          <c:tx>
            <c:strRef>
              <c:f>Sheet1!$B$1</c:f>
              <c:strCache>
                <c:ptCount val="1"/>
                <c:pt idx="0">
                  <c:v>Item 1</c:v>
                </c:pt>
              </c:strCache>
            </c:strRef>
          </c:tx>
          <c:invertIfNegative val="0"/>
          <c:cat>
            <c:strRef>
              <c:f>Sheet1!$A$2:$A$5</c:f>
              <c:strCache>
                <c:ptCount val="4"/>
                <c:pt idx="0">
                  <c:v>Example 1</c:v>
                </c:pt>
                <c:pt idx="1">
                  <c:v>Example 2</c:v>
                </c:pt>
                <c:pt idx="2">
                  <c:v>Example 3</c:v>
                </c:pt>
                <c:pt idx="3">
                  <c:v>Example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Item 2</c:v>
                </c:pt>
              </c:strCache>
            </c:strRef>
          </c:tx>
          <c:invertIfNegative val="0"/>
          <c:cat>
            <c:strRef>
              <c:f>Sheet1!$A$2:$A$5</c:f>
              <c:strCache>
                <c:ptCount val="4"/>
                <c:pt idx="0">
                  <c:v>Example 1</c:v>
                </c:pt>
                <c:pt idx="1">
                  <c:v>Example 2</c:v>
                </c:pt>
                <c:pt idx="2">
                  <c:v>Example 3</c:v>
                </c:pt>
                <c:pt idx="3">
                  <c:v>Example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Item 3</c:v>
                </c:pt>
              </c:strCache>
            </c:strRef>
          </c:tx>
          <c:invertIfNegative val="0"/>
          <c:cat>
            <c:strRef>
              <c:f>Sheet1!$A$2:$A$5</c:f>
              <c:strCache>
                <c:ptCount val="4"/>
                <c:pt idx="0">
                  <c:v>Example 1</c:v>
                </c:pt>
                <c:pt idx="1">
                  <c:v>Example 2</c:v>
                </c:pt>
                <c:pt idx="2">
                  <c:v>Example 3</c:v>
                </c:pt>
                <c:pt idx="3">
                  <c:v>Example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Item 4</c:v>
                </c:pt>
              </c:strCache>
            </c:strRef>
          </c:tx>
          <c:invertIfNegative val="0"/>
          <c:cat>
            <c:strRef>
              <c:f>Sheet1!$A$2:$A$5</c:f>
              <c:strCache>
                <c:ptCount val="4"/>
                <c:pt idx="0">
                  <c:v>Example 1</c:v>
                </c:pt>
                <c:pt idx="1">
                  <c:v>Example 2</c:v>
                </c:pt>
                <c:pt idx="2">
                  <c:v>Example 3</c:v>
                </c:pt>
                <c:pt idx="3">
                  <c:v>Example 4</c:v>
                </c:pt>
              </c:strCache>
            </c:strRef>
          </c:cat>
          <c:val>
            <c:numRef>
              <c:f>Sheet1!$E$2:$E$5</c:f>
              <c:numCache>
                <c:formatCode>General</c:formatCode>
                <c:ptCount val="4"/>
                <c:pt idx="0">
                  <c:v>3</c:v>
                </c:pt>
                <c:pt idx="1">
                  <c:v>5</c:v>
                </c:pt>
                <c:pt idx="2">
                  <c:v>4</c:v>
                </c:pt>
                <c:pt idx="3">
                  <c:v>3.6</c:v>
                </c:pt>
              </c:numCache>
            </c:numRef>
          </c:val>
        </c:ser>
        <c:ser>
          <c:idx val="4"/>
          <c:order val="4"/>
          <c:tx>
            <c:strRef>
              <c:f>Sheet1!$F$1</c:f>
              <c:strCache>
                <c:ptCount val="1"/>
                <c:pt idx="0">
                  <c:v>Item 5</c:v>
                </c:pt>
              </c:strCache>
            </c:strRef>
          </c:tx>
          <c:invertIfNegative val="0"/>
          <c:cat>
            <c:strRef>
              <c:f>Sheet1!$A$2:$A$5</c:f>
              <c:strCache>
                <c:ptCount val="4"/>
                <c:pt idx="0">
                  <c:v>Example 1</c:v>
                </c:pt>
                <c:pt idx="1">
                  <c:v>Example 2</c:v>
                </c:pt>
                <c:pt idx="2">
                  <c:v>Example 3</c:v>
                </c:pt>
                <c:pt idx="3">
                  <c:v>Example 4</c:v>
                </c:pt>
              </c:strCache>
            </c:strRef>
          </c:cat>
          <c:val>
            <c:numRef>
              <c:f>Sheet1!$F$2:$F$5</c:f>
              <c:numCache>
                <c:formatCode>General</c:formatCode>
                <c:ptCount val="4"/>
                <c:pt idx="0">
                  <c:v>2.2000000000000002</c:v>
                </c:pt>
                <c:pt idx="1">
                  <c:v>3</c:v>
                </c:pt>
                <c:pt idx="2">
                  <c:v>3.4</c:v>
                </c:pt>
                <c:pt idx="3">
                  <c:v>4</c:v>
                </c:pt>
              </c:numCache>
            </c:numRef>
          </c:val>
        </c:ser>
        <c:ser>
          <c:idx val="5"/>
          <c:order val="5"/>
          <c:tx>
            <c:strRef>
              <c:f>Sheet1!$G$1</c:f>
              <c:strCache>
                <c:ptCount val="1"/>
                <c:pt idx="0">
                  <c:v>Item 6</c:v>
                </c:pt>
              </c:strCache>
            </c:strRef>
          </c:tx>
          <c:invertIfNegative val="0"/>
          <c:cat>
            <c:strRef>
              <c:f>Sheet1!$A$2:$A$5</c:f>
              <c:strCache>
                <c:ptCount val="4"/>
                <c:pt idx="0">
                  <c:v>Example 1</c:v>
                </c:pt>
                <c:pt idx="1">
                  <c:v>Example 2</c:v>
                </c:pt>
                <c:pt idx="2">
                  <c:v>Example 3</c:v>
                </c:pt>
                <c:pt idx="3">
                  <c:v>Example 4</c:v>
                </c:pt>
              </c:strCache>
            </c:strRef>
          </c:cat>
          <c:val>
            <c:numRef>
              <c:f>Sheet1!$G$2:$G$5</c:f>
              <c:numCache>
                <c:formatCode>General</c:formatCode>
                <c:ptCount val="4"/>
                <c:pt idx="0">
                  <c:v>3.4</c:v>
                </c:pt>
                <c:pt idx="1">
                  <c:v>2.7</c:v>
                </c:pt>
                <c:pt idx="2">
                  <c:v>2.8</c:v>
                </c:pt>
                <c:pt idx="3">
                  <c:v>3.5</c:v>
                </c:pt>
              </c:numCache>
            </c:numRef>
          </c:val>
        </c:ser>
        <c:dLbls>
          <c:showLegendKey val="0"/>
          <c:showVal val="0"/>
          <c:showCatName val="0"/>
          <c:showSerName val="0"/>
          <c:showPercent val="0"/>
          <c:showBubbleSize val="0"/>
        </c:dLbls>
        <c:gapWidth val="150"/>
        <c:axId val="101094528"/>
        <c:axId val="101096064"/>
      </c:barChart>
      <c:catAx>
        <c:axId val="101094528"/>
        <c:scaling>
          <c:orientation val="minMax"/>
        </c:scaling>
        <c:delete val="0"/>
        <c:axPos val="b"/>
        <c:majorTickMark val="out"/>
        <c:minorTickMark val="none"/>
        <c:tickLblPos val="nextTo"/>
        <c:txPr>
          <a:bodyPr/>
          <a:lstStyle/>
          <a:p>
            <a:pPr>
              <a:defRPr sz="1000"/>
            </a:pPr>
            <a:endParaRPr lang="en-US"/>
          </a:p>
        </c:txPr>
        <c:crossAx val="101096064"/>
        <c:crosses val="autoZero"/>
        <c:auto val="1"/>
        <c:lblAlgn val="ctr"/>
        <c:lblOffset val="100"/>
        <c:noMultiLvlLbl val="0"/>
      </c:catAx>
      <c:valAx>
        <c:axId val="101096064"/>
        <c:scaling>
          <c:orientation val="minMax"/>
        </c:scaling>
        <c:delete val="0"/>
        <c:axPos val="l"/>
        <c:majorGridlines/>
        <c:numFmt formatCode="General" sourceLinked="1"/>
        <c:majorTickMark val="out"/>
        <c:minorTickMark val="none"/>
        <c:tickLblPos val="nextTo"/>
        <c:txPr>
          <a:bodyPr/>
          <a:lstStyle/>
          <a:p>
            <a:pPr>
              <a:defRPr sz="1000"/>
            </a:pPr>
            <a:endParaRPr lang="en-US"/>
          </a:p>
        </c:txPr>
        <c:crossAx val="101094528"/>
        <c:crosses val="autoZero"/>
        <c:crossBetween val="between"/>
      </c:valAx>
    </c:plotArea>
    <c:legend>
      <c:legendPos val="b"/>
      <c:overlay val="0"/>
      <c:txPr>
        <a:bodyPr/>
        <a:lstStyle/>
        <a:p>
          <a:pPr>
            <a:defRPr sz="8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232613168724302"/>
          <c:y val="0"/>
          <c:w val="0.31861419753086401"/>
          <c:h val="0.75387275279924504"/>
        </c:manualLayout>
      </c:layout>
      <c:doughnutChart>
        <c:varyColors val="1"/>
        <c:ser>
          <c:idx val="0"/>
          <c:order val="0"/>
          <c:tx>
            <c:strRef>
              <c:f>Sheet1!$B$1</c:f>
              <c:strCache>
                <c:ptCount val="1"/>
                <c:pt idx="0">
                  <c:v>Sales</c:v>
                </c:pt>
              </c:strCache>
            </c:strRef>
          </c:tx>
          <c:spPr>
            <a:ln>
              <a:solidFill>
                <a:schemeClr val="bg1"/>
              </a:solidFill>
            </a:ln>
          </c:spPr>
          <c:cat>
            <c:strRef>
              <c:f>Sheet1!$A$2:$A$7</c:f>
              <c:strCache>
                <c:ptCount val="6"/>
                <c:pt idx="0">
                  <c:v>Item 1</c:v>
                </c:pt>
                <c:pt idx="1">
                  <c:v>Item 2</c:v>
                </c:pt>
                <c:pt idx="2">
                  <c:v>Item 3</c:v>
                </c:pt>
                <c:pt idx="3">
                  <c:v>Item 4</c:v>
                </c:pt>
                <c:pt idx="4">
                  <c:v>Item 5</c:v>
                </c:pt>
                <c:pt idx="5">
                  <c:v>Item 6</c:v>
                </c:pt>
              </c:strCache>
            </c:strRef>
          </c:cat>
          <c:val>
            <c:numRef>
              <c:f>Sheet1!$B$2:$B$7</c:f>
              <c:numCache>
                <c:formatCode>General</c:formatCode>
                <c:ptCount val="6"/>
                <c:pt idx="0">
                  <c:v>8.2000000000000011</c:v>
                </c:pt>
                <c:pt idx="1">
                  <c:v>3.2</c:v>
                </c:pt>
                <c:pt idx="2">
                  <c:v>1.4</c:v>
                </c:pt>
                <c:pt idx="3">
                  <c:v>1.2</c:v>
                </c:pt>
                <c:pt idx="4">
                  <c:v>2.9</c:v>
                </c:pt>
                <c:pt idx="5">
                  <c:v>5.4</c:v>
                </c:pt>
              </c:numCache>
            </c:numRef>
          </c:val>
        </c:ser>
        <c:dLbls>
          <c:showLegendKey val="0"/>
          <c:showVal val="0"/>
          <c:showCatName val="0"/>
          <c:showSerName val="0"/>
          <c:showPercent val="0"/>
          <c:showBubbleSize val="0"/>
          <c:showLeaderLines val="0"/>
        </c:dLbls>
        <c:firstSliceAng val="0"/>
        <c:holeSize val="35"/>
      </c:doughnutChart>
    </c:plotArea>
    <c:legend>
      <c:legendPos val="b"/>
      <c:overlay val="0"/>
      <c:txPr>
        <a:bodyPr/>
        <a:lstStyle/>
        <a:p>
          <a:pPr>
            <a:defRPr sz="8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5486825862434234E-2"/>
          <c:y val="6.752476354519249E-2"/>
          <c:w val="0.8996558683037541"/>
          <c:h val="0.70664626023266275"/>
        </c:manualLayout>
      </c:layout>
      <c:barChart>
        <c:barDir val="col"/>
        <c:grouping val="clustered"/>
        <c:varyColors val="0"/>
        <c:ser>
          <c:idx val="0"/>
          <c:order val="0"/>
          <c:tx>
            <c:strRef>
              <c:f>Sheet1!$B$1</c:f>
              <c:strCache>
                <c:ptCount val="1"/>
                <c:pt idx="0">
                  <c:v>Item 1</c:v>
                </c:pt>
              </c:strCache>
            </c:strRef>
          </c:tx>
          <c:invertIfNegative val="0"/>
          <c:cat>
            <c:strRef>
              <c:f>Sheet1!$A$2:$A$5</c:f>
              <c:strCache>
                <c:ptCount val="4"/>
                <c:pt idx="0">
                  <c:v>Example 1</c:v>
                </c:pt>
                <c:pt idx="1">
                  <c:v>Example 2</c:v>
                </c:pt>
                <c:pt idx="2">
                  <c:v>Example 3</c:v>
                </c:pt>
                <c:pt idx="3">
                  <c:v>Example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Item 2</c:v>
                </c:pt>
              </c:strCache>
            </c:strRef>
          </c:tx>
          <c:invertIfNegative val="0"/>
          <c:cat>
            <c:strRef>
              <c:f>Sheet1!$A$2:$A$5</c:f>
              <c:strCache>
                <c:ptCount val="4"/>
                <c:pt idx="0">
                  <c:v>Example 1</c:v>
                </c:pt>
                <c:pt idx="1">
                  <c:v>Example 2</c:v>
                </c:pt>
                <c:pt idx="2">
                  <c:v>Example 3</c:v>
                </c:pt>
                <c:pt idx="3">
                  <c:v>Example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Item 3</c:v>
                </c:pt>
              </c:strCache>
            </c:strRef>
          </c:tx>
          <c:invertIfNegative val="0"/>
          <c:cat>
            <c:strRef>
              <c:f>Sheet1!$A$2:$A$5</c:f>
              <c:strCache>
                <c:ptCount val="4"/>
                <c:pt idx="0">
                  <c:v>Example 1</c:v>
                </c:pt>
                <c:pt idx="1">
                  <c:v>Example 2</c:v>
                </c:pt>
                <c:pt idx="2">
                  <c:v>Example 3</c:v>
                </c:pt>
                <c:pt idx="3">
                  <c:v>Example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Item 4</c:v>
                </c:pt>
              </c:strCache>
            </c:strRef>
          </c:tx>
          <c:invertIfNegative val="0"/>
          <c:cat>
            <c:strRef>
              <c:f>Sheet1!$A$2:$A$5</c:f>
              <c:strCache>
                <c:ptCount val="4"/>
                <c:pt idx="0">
                  <c:v>Example 1</c:v>
                </c:pt>
                <c:pt idx="1">
                  <c:v>Example 2</c:v>
                </c:pt>
                <c:pt idx="2">
                  <c:v>Example 3</c:v>
                </c:pt>
                <c:pt idx="3">
                  <c:v>Example 4</c:v>
                </c:pt>
              </c:strCache>
            </c:strRef>
          </c:cat>
          <c:val>
            <c:numRef>
              <c:f>Sheet1!$E$2:$E$5</c:f>
              <c:numCache>
                <c:formatCode>General</c:formatCode>
                <c:ptCount val="4"/>
                <c:pt idx="0">
                  <c:v>3</c:v>
                </c:pt>
                <c:pt idx="1">
                  <c:v>5</c:v>
                </c:pt>
                <c:pt idx="2">
                  <c:v>4</c:v>
                </c:pt>
                <c:pt idx="3">
                  <c:v>3.6</c:v>
                </c:pt>
              </c:numCache>
            </c:numRef>
          </c:val>
        </c:ser>
        <c:ser>
          <c:idx val="4"/>
          <c:order val="4"/>
          <c:tx>
            <c:strRef>
              <c:f>Sheet1!$F$1</c:f>
              <c:strCache>
                <c:ptCount val="1"/>
                <c:pt idx="0">
                  <c:v>Item 5</c:v>
                </c:pt>
              </c:strCache>
            </c:strRef>
          </c:tx>
          <c:invertIfNegative val="0"/>
          <c:cat>
            <c:strRef>
              <c:f>Sheet1!$A$2:$A$5</c:f>
              <c:strCache>
                <c:ptCount val="4"/>
                <c:pt idx="0">
                  <c:v>Example 1</c:v>
                </c:pt>
                <c:pt idx="1">
                  <c:v>Example 2</c:v>
                </c:pt>
                <c:pt idx="2">
                  <c:v>Example 3</c:v>
                </c:pt>
                <c:pt idx="3">
                  <c:v>Example 4</c:v>
                </c:pt>
              </c:strCache>
            </c:strRef>
          </c:cat>
          <c:val>
            <c:numRef>
              <c:f>Sheet1!$F$2:$F$5</c:f>
              <c:numCache>
                <c:formatCode>General</c:formatCode>
                <c:ptCount val="4"/>
                <c:pt idx="0">
                  <c:v>2.2000000000000002</c:v>
                </c:pt>
                <c:pt idx="1">
                  <c:v>3</c:v>
                </c:pt>
                <c:pt idx="2">
                  <c:v>3.4</c:v>
                </c:pt>
                <c:pt idx="3">
                  <c:v>4</c:v>
                </c:pt>
              </c:numCache>
            </c:numRef>
          </c:val>
        </c:ser>
        <c:ser>
          <c:idx val="5"/>
          <c:order val="5"/>
          <c:tx>
            <c:strRef>
              <c:f>Sheet1!$G$1</c:f>
              <c:strCache>
                <c:ptCount val="1"/>
                <c:pt idx="0">
                  <c:v>Item 6</c:v>
                </c:pt>
              </c:strCache>
            </c:strRef>
          </c:tx>
          <c:invertIfNegative val="0"/>
          <c:cat>
            <c:strRef>
              <c:f>Sheet1!$A$2:$A$5</c:f>
              <c:strCache>
                <c:ptCount val="4"/>
                <c:pt idx="0">
                  <c:v>Example 1</c:v>
                </c:pt>
                <c:pt idx="1">
                  <c:v>Example 2</c:v>
                </c:pt>
                <c:pt idx="2">
                  <c:v>Example 3</c:v>
                </c:pt>
                <c:pt idx="3">
                  <c:v>Example 4</c:v>
                </c:pt>
              </c:strCache>
            </c:strRef>
          </c:cat>
          <c:val>
            <c:numRef>
              <c:f>Sheet1!$G$2:$G$5</c:f>
              <c:numCache>
                <c:formatCode>General</c:formatCode>
                <c:ptCount val="4"/>
                <c:pt idx="0">
                  <c:v>3.4</c:v>
                </c:pt>
                <c:pt idx="1">
                  <c:v>2.7</c:v>
                </c:pt>
                <c:pt idx="2">
                  <c:v>2.8</c:v>
                </c:pt>
                <c:pt idx="3">
                  <c:v>3.5</c:v>
                </c:pt>
              </c:numCache>
            </c:numRef>
          </c:val>
        </c:ser>
        <c:dLbls>
          <c:showLegendKey val="0"/>
          <c:showVal val="0"/>
          <c:showCatName val="0"/>
          <c:showSerName val="0"/>
          <c:showPercent val="0"/>
          <c:showBubbleSize val="0"/>
        </c:dLbls>
        <c:gapWidth val="150"/>
        <c:axId val="108210816"/>
        <c:axId val="108216704"/>
      </c:barChart>
      <c:catAx>
        <c:axId val="108210816"/>
        <c:scaling>
          <c:orientation val="minMax"/>
        </c:scaling>
        <c:delete val="0"/>
        <c:axPos val="b"/>
        <c:majorTickMark val="out"/>
        <c:minorTickMark val="none"/>
        <c:tickLblPos val="nextTo"/>
        <c:txPr>
          <a:bodyPr/>
          <a:lstStyle/>
          <a:p>
            <a:pPr>
              <a:defRPr sz="1000"/>
            </a:pPr>
            <a:endParaRPr lang="en-US"/>
          </a:p>
        </c:txPr>
        <c:crossAx val="108216704"/>
        <c:crosses val="autoZero"/>
        <c:auto val="1"/>
        <c:lblAlgn val="ctr"/>
        <c:lblOffset val="100"/>
        <c:noMultiLvlLbl val="0"/>
      </c:catAx>
      <c:valAx>
        <c:axId val="108216704"/>
        <c:scaling>
          <c:orientation val="minMax"/>
        </c:scaling>
        <c:delete val="0"/>
        <c:axPos val="l"/>
        <c:majorGridlines/>
        <c:numFmt formatCode="General" sourceLinked="1"/>
        <c:majorTickMark val="out"/>
        <c:minorTickMark val="none"/>
        <c:tickLblPos val="nextTo"/>
        <c:txPr>
          <a:bodyPr/>
          <a:lstStyle/>
          <a:p>
            <a:pPr>
              <a:defRPr sz="1000"/>
            </a:pPr>
            <a:endParaRPr lang="en-US"/>
          </a:p>
        </c:txPr>
        <c:crossAx val="108210816"/>
        <c:crosses val="autoZero"/>
        <c:crossBetween val="between"/>
      </c:valAx>
    </c:plotArea>
    <c:legend>
      <c:legendPos val="b"/>
      <c:overlay val="0"/>
      <c:txPr>
        <a:bodyPr/>
        <a:lstStyle/>
        <a:p>
          <a:pPr>
            <a:defRPr sz="8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23261316872428"/>
          <c:y val="0"/>
          <c:w val="0.31861419753086417"/>
          <c:h val="0.75387275279924493"/>
        </c:manualLayout>
      </c:layout>
      <c:doughnutChart>
        <c:varyColors val="1"/>
        <c:ser>
          <c:idx val="0"/>
          <c:order val="0"/>
          <c:tx>
            <c:strRef>
              <c:f>Sheet1!$B$1</c:f>
              <c:strCache>
                <c:ptCount val="1"/>
                <c:pt idx="0">
                  <c:v>Sales</c:v>
                </c:pt>
              </c:strCache>
            </c:strRef>
          </c:tx>
          <c:spPr>
            <a:ln>
              <a:solidFill>
                <a:schemeClr val="bg1"/>
              </a:solidFill>
            </a:ln>
          </c:spPr>
          <c:cat>
            <c:strRef>
              <c:f>Sheet1!$A$2:$A$7</c:f>
              <c:strCache>
                <c:ptCount val="6"/>
                <c:pt idx="0">
                  <c:v>Item 1</c:v>
                </c:pt>
                <c:pt idx="1">
                  <c:v>Item 2</c:v>
                </c:pt>
                <c:pt idx="2">
                  <c:v>Item 3</c:v>
                </c:pt>
                <c:pt idx="3">
                  <c:v>Item 4</c:v>
                </c:pt>
                <c:pt idx="4">
                  <c:v>Item 5</c:v>
                </c:pt>
                <c:pt idx="5">
                  <c:v>Item 6</c:v>
                </c:pt>
              </c:strCache>
            </c:strRef>
          </c:cat>
          <c:val>
            <c:numRef>
              <c:f>Sheet1!$B$2:$B$7</c:f>
              <c:numCache>
                <c:formatCode>General</c:formatCode>
                <c:ptCount val="6"/>
                <c:pt idx="0">
                  <c:v>8.1999999999999993</c:v>
                </c:pt>
                <c:pt idx="1">
                  <c:v>3.2</c:v>
                </c:pt>
                <c:pt idx="2">
                  <c:v>1.4</c:v>
                </c:pt>
                <c:pt idx="3">
                  <c:v>1.2</c:v>
                </c:pt>
                <c:pt idx="4">
                  <c:v>2.9</c:v>
                </c:pt>
                <c:pt idx="5">
                  <c:v>5.4</c:v>
                </c:pt>
              </c:numCache>
            </c:numRef>
          </c:val>
        </c:ser>
        <c:dLbls>
          <c:showLegendKey val="0"/>
          <c:showVal val="0"/>
          <c:showCatName val="0"/>
          <c:showSerName val="0"/>
          <c:showPercent val="0"/>
          <c:showBubbleSize val="0"/>
          <c:showLeaderLines val="0"/>
        </c:dLbls>
        <c:firstSliceAng val="0"/>
        <c:holeSize val="35"/>
      </c:doughnutChart>
    </c:plotArea>
    <c:legend>
      <c:legendPos val="b"/>
      <c:overlay val="0"/>
      <c:txPr>
        <a:bodyPr/>
        <a:lstStyle/>
        <a:p>
          <a:pPr>
            <a:defRPr sz="8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9786" cy="496967"/>
          </a:xfrm>
          <a:prstGeom prst="rect">
            <a:avLst/>
          </a:prstGeom>
        </p:spPr>
        <p:txBody>
          <a:bodyPr vert="horz" lIns="75346" tIns="75346" rIns="75346" bIns="75346" rtlCol="0" anchor="t" anchorCtr="0"/>
          <a:lstStyle/>
          <a:p>
            <a:endParaRPr lang="en-AU" sz="1100" dirty="0">
              <a:cs typeface="Arial" pitchFamily="34" charset="0"/>
            </a:endParaRPr>
          </a:p>
        </p:txBody>
      </p:sp>
      <p:sp>
        <p:nvSpPr>
          <p:cNvPr id="3" name="Date Placeholder 2"/>
          <p:cNvSpPr>
            <a:spLocks noGrp="1"/>
          </p:cNvSpPr>
          <p:nvPr>
            <p:ph type="dt" sz="quarter" idx="1"/>
          </p:nvPr>
        </p:nvSpPr>
        <p:spPr>
          <a:xfrm>
            <a:off x="3855839" y="1"/>
            <a:ext cx="2949786" cy="496967"/>
          </a:xfrm>
          <a:prstGeom prst="rect">
            <a:avLst/>
          </a:prstGeom>
        </p:spPr>
        <p:txBody>
          <a:bodyPr vert="horz" lIns="75346" tIns="75346" rIns="75346" bIns="75346" rtlCol="0"/>
          <a:lstStyle>
            <a:lvl1pPr algn="r">
              <a:defRPr sz="1300"/>
            </a:lvl1pPr>
          </a:lstStyle>
          <a:p>
            <a:fld id="{4E50C307-5AD1-4F8C-91A0-1FC7219EFB34}" type="datetimeFigureOut">
              <a:rPr lang="en-AU" sz="1100">
                <a:cs typeface="Arial" pitchFamily="34" charset="0"/>
              </a:rPr>
              <a:t>6/09/2017</a:t>
            </a:fld>
            <a:endParaRPr lang="en-AU" sz="1100" dirty="0">
              <a:cs typeface="Arial" pitchFamily="34" charset="0"/>
            </a:endParaRPr>
          </a:p>
        </p:txBody>
      </p:sp>
      <p:sp>
        <p:nvSpPr>
          <p:cNvPr id="4" name="Footer Placeholder 3"/>
          <p:cNvSpPr>
            <a:spLocks noGrp="1"/>
          </p:cNvSpPr>
          <p:nvPr>
            <p:ph type="ftr" sz="quarter" idx="2"/>
          </p:nvPr>
        </p:nvSpPr>
        <p:spPr>
          <a:xfrm>
            <a:off x="1" y="9440647"/>
            <a:ext cx="2949786" cy="496967"/>
          </a:xfrm>
          <a:prstGeom prst="rect">
            <a:avLst/>
          </a:prstGeom>
        </p:spPr>
        <p:txBody>
          <a:bodyPr vert="horz" lIns="75346" tIns="75346" rIns="75346" bIns="75346" rtlCol="0" anchor="b"/>
          <a:lstStyle>
            <a:lvl1pPr algn="l">
              <a:defRPr sz="1300"/>
            </a:lvl1pPr>
          </a:lstStyle>
          <a:p>
            <a:endParaRPr lang="en-AU" sz="1100" dirty="0">
              <a:cs typeface="Arial" pitchFamily="34" charset="0"/>
            </a:endParaRPr>
          </a:p>
        </p:txBody>
      </p:sp>
      <p:sp>
        <p:nvSpPr>
          <p:cNvPr id="5" name="Slide Number Placeholder 4"/>
          <p:cNvSpPr>
            <a:spLocks noGrp="1"/>
          </p:cNvSpPr>
          <p:nvPr>
            <p:ph type="sldNum" sz="quarter" idx="3"/>
          </p:nvPr>
        </p:nvSpPr>
        <p:spPr>
          <a:xfrm>
            <a:off x="5726527" y="9440647"/>
            <a:ext cx="1079100" cy="496967"/>
          </a:xfrm>
          <a:prstGeom prst="rect">
            <a:avLst/>
          </a:prstGeom>
        </p:spPr>
        <p:txBody>
          <a:bodyPr vert="horz" lIns="0" tIns="37673" rIns="95690" bIns="37673" rtlCol="0" anchor="b"/>
          <a:lstStyle>
            <a:lvl1pPr algn="r">
              <a:defRPr sz="1300"/>
            </a:lvl1pPr>
          </a:lstStyle>
          <a:p>
            <a:fld id="{AF84CFB5-B6E9-4915-957C-05CFA717E28F}" type="slidenum">
              <a:rPr lang="en-AU" sz="1100">
                <a:cs typeface="Arial" pitchFamily="34" charset="0"/>
              </a:rPr>
              <a:t>‹#›</a:t>
            </a:fld>
            <a:endParaRPr lang="en-AU" sz="1100">
              <a:cs typeface="Arial" pitchFamily="34" charset="0"/>
            </a:endParaRPr>
          </a:p>
        </p:txBody>
      </p:sp>
    </p:spTree>
    <p:extLst>
      <p:ext uri="{BB962C8B-B14F-4D97-AF65-F5344CB8AC3E}">
        <p14:creationId xmlns:p14="http://schemas.microsoft.com/office/powerpoint/2010/main" val="2668290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5635" y="82828"/>
            <a:ext cx="4980815" cy="414139"/>
          </a:xfrm>
          <a:prstGeom prst="rect">
            <a:avLst/>
          </a:prstGeom>
        </p:spPr>
        <p:txBody>
          <a:bodyPr vert="horz" lIns="0" tIns="0" rIns="0" bIns="0" rtlCol="0"/>
          <a:lstStyle>
            <a:lvl1pPr algn="l">
              <a:defRPr sz="1300"/>
            </a:lvl1pPr>
          </a:lstStyle>
          <a:p>
            <a:endParaRPr lang="en-AU" dirty="0"/>
          </a:p>
        </p:txBody>
      </p:sp>
      <p:sp>
        <p:nvSpPr>
          <p:cNvPr id="3" name="Date Placeholder 2"/>
          <p:cNvSpPr>
            <a:spLocks noGrp="1"/>
          </p:cNvSpPr>
          <p:nvPr>
            <p:ph type="dt" idx="1"/>
          </p:nvPr>
        </p:nvSpPr>
        <p:spPr>
          <a:xfrm>
            <a:off x="5358780" y="70403"/>
            <a:ext cx="1406822" cy="414139"/>
          </a:xfrm>
          <a:prstGeom prst="rect">
            <a:avLst/>
          </a:prstGeom>
        </p:spPr>
        <p:txBody>
          <a:bodyPr vert="horz" lIns="0" tIns="0" rIns="0" bIns="0" rtlCol="0"/>
          <a:lstStyle>
            <a:lvl1pPr algn="r">
              <a:defRPr sz="1300"/>
            </a:lvl1pPr>
          </a:lstStyle>
          <a:p>
            <a:fld id="{9BB1C32A-CF46-409D-8B8D-587A7E3A4DCC}" type="datetimeFigureOut">
              <a:rPr lang="en-AU" smtClean="0"/>
              <a:t>6/09/2017</a:t>
            </a:fld>
            <a:endParaRPr lang="en-AU" dirty="0"/>
          </a:p>
        </p:txBody>
      </p:sp>
      <p:sp>
        <p:nvSpPr>
          <p:cNvPr id="4" name="Slide Image Placeholder 3"/>
          <p:cNvSpPr>
            <a:spLocks noGrp="1" noRot="1" noChangeAspect="1"/>
          </p:cNvSpPr>
          <p:nvPr>
            <p:ph type="sldImg" idx="2"/>
          </p:nvPr>
        </p:nvSpPr>
        <p:spPr>
          <a:xfrm>
            <a:off x="407988" y="590550"/>
            <a:ext cx="5983287" cy="4489450"/>
          </a:xfrm>
          <a:prstGeom prst="rect">
            <a:avLst/>
          </a:prstGeom>
          <a:noFill/>
          <a:ln w="3175">
            <a:solidFill>
              <a:prstClr val="black"/>
            </a:solidFill>
          </a:ln>
        </p:spPr>
        <p:txBody>
          <a:bodyPr vert="horz" lIns="95690" tIns="47845" rIns="95690" bIns="47845" rtlCol="0" anchor="ctr"/>
          <a:lstStyle/>
          <a:p>
            <a:endParaRPr lang="en-AU"/>
          </a:p>
        </p:txBody>
      </p:sp>
      <p:sp>
        <p:nvSpPr>
          <p:cNvPr id="6" name="Footer Placeholder 5"/>
          <p:cNvSpPr>
            <a:spLocks noGrp="1"/>
          </p:cNvSpPr>
          <p:nvPr>
            <p:ph type="ftr" sz="quarter" idx="4"/>
          </p:nvPr>
        </p:nvSpPr>
        <p:spPr>
          <a:xfrm>
            <a:off x="75635" y="9440646"/>
            <a:ext cx="4765040" cy="391313"/>
          </a:xfrm>
          <a:prstGeom prst="rect">
            <a:avLst/>
          </a:prstGeom>
        </p:spPr>
        <p:txBody>
          <a:bodyPr vert="horz" lIns="95690" tIns="47845" rIns="95690" bIns="47845" rtlCol="0" anchor="b"/>
          <a:lstStyle>
            <a:lvl1pPr algn="l">
              <a:defRPr sz="1300">
                <a:latin typeface="+mn-lt"/>
                <a:cs typeface="Arial" pitchFamily="34" charset="0"/>
              </a:defRPr>
            </a:lvl1pPr>
          </a:lstStyle>
          <a:p>
            <a:endParaRPr lang="en-AU" dirty="0"/>
          </a:p>
        </p:txBody>
      </p:sp>
      <p:sp>
        <p:nvSpPr>
          <p:cNvPr id="7" name="Slide Number Placeholder 6"/>
          <p:cNvSpPr>
            <a:spLocks noGrp="1"/>
          </p:cNvSpPr>
          <p:nvPr>
            <p:ph type="sldNum" sz="quarter" idx="5"/>
          </p:nvPr>
        </p:nvSpPr>
        <p:spPr>
          <a:xfrm>
            <a:off x="5812592" y="9440646"/>
            <a:ext cx="981687" cy="391313"/>
          </a:xfrm>
          <a:prstGeom prst="rect">
            <a:avLst/>
          </a:prstGeom>
        </p:spPr>
        <p:txBody>
          <a:bodyPr vert="horz" lIns="95690" tIns="47845" rIns="95690" bIns="47845" rtlCol="0" anchor="b"/>
          <a:lstStyle>
            <a:lvl1pPr algn="r">
              <a:defRPr sz="1300"/>
            </a:lvl1pPr>
          </a:lstStyle>
          <a:p>
            <a:fld id="{D5A593CC-2149-4E6C-BC3C-0044C280ECB2}" type="slidenum">
              <a:rPr lang="en-AU" smtClean="0"/>
              <a:t>‹#›</a:t>
            </a:fld>
            <a:endParaRPr lang="en-AU"/>
          </a:p>
        </p:txBody>
      </p:sp>
      <p:sp>
        <p:nvSpPr>
          <p:cNvPr id="8" name="Notes Placeholder 7"/>
          <p:cNvSpPr>
            <a:spLocks noGrp="1"/>
          </p:cNvSpPr>
          <p:nvPr>
            <p:ph type="body" sz="quarter" idx="3"/>
          </p:nvPr>
        </p:nvSpPr>
        <p:spPr>
          <a:xfrm>
            <a:off x="446001" y="5179460"/>
            <a:ext cx="5907589" cy="4013695"/>
          </a:xfrm>
          <a:prstGeom prst="rect">
            <a:avLst/>
          </a:prstGeom>
        </p:spPr>
        <p:txBody>
          <a:bodyPr vert="horz" lIns="88340" tIns="44170" rIns="88340" bIns="4417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3772576877"/>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1" kern="1200" dirty="0" smtClean="0">
        <a:solidFill>
          <a:schemeClr val="tx1"/>
        </a:solidFill>
        <a:latin typeface="+mn-lt"/>
        <a:ea typeface="+mn-ea"/>
        <a:cs typeface="Arial" pitchFamily="34" charset="0"/>
      </a:defRPr>
    </a:lvl1pPr>
    <a:lvl2pPr marL="0" algn="l" defTabSz="914400" rtl="0" eaLnBrk="1" latinLnBrk="0" hangingPunct="1">
      <a:defRPr lang="en-US" sz="1200" kern="1200" dirty="0" smtClean="0">
        <a:solidFill>
          <a:schemeClr val="tx1"/>
        </a:solidFill>
        <a:latin typeface="+mn-lt"/>
        <a:ea typeface="+mn-ea"/>
        <a:cs typeface="Arial" pitchFamily="34" charset="0"/>
      </a:defRPr>
    </a:lvl2pPr>
    <a:lvl3pPr marL="108000" indent="-108000" algn="l" defTabSz="914400" rtl="0" eaLnBrk="1" latinLnBrk="0" hangingPunct="1">
      <a:buFont typeface="Arial" pitchFamily="34" charset="0"/>
      <a:buChar char="•"/>
      <a:defRPr lang="en-US" sz="1200" kern="1200" dirty="0" smtClean="0">
        <a:solidFill>
          <a:schemeClr val="tx1"/>
        </a:solidFill>
        <a:latin typeface="+mn-lt"/>
        <a:ea typeface="+mn-ea"/>
        <a:cs typeface="Arial" pitchFamily="34" charset="0"/>
      </a:defRPr>
    </a:lvl3pPr>
    <a:lvl4pPr marL="216000" indent="-108000" algn="l" defTabSz="914400" rtl="0" eaLnBrk="1" latinLnBrk="0" hangingPunct="1">
      <a:buFont typeface="Arial" pitchFamily="34" charset="0"/>
      <a:buChar char="•"/>
      <a:defRPr lang="en-US" sz="1200" kern="1200" dirty="0" smtClean="0">
        <a:solidFill>
          <a:schemeClr val="tx1"/>
        </a:solidFill>
        <a:latin typeface="+mn-lt"/>
        <a:ea typeface="+mn-ea"/>
        <a:cs typeface="Arial" pitchFamily="34" charset="0"/>
      </a:defRPr>
    </a:lvl4pPr>
    <a:lvl5pPr marL="324000" indent="-108000" algn="l" defTabSz="914400" rtl="0" eaLnBrk="1" latinLnBrk="0" hangingPunct="1">
      <a:buFont typeface="Arial" pitchFamily="34" charset="0"/>
      <a:buChar char="•"/>
      <a:defRPr lang="en-AU" sz="1200" kern="1200" baseline="0" dirty="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baseline="0" dirty="0" smtClean="0"/>
          </a:p>
          <a:p>
            <a:endParaRPr lang="en-AU" b="0" dirty="0"/>
          </a:p>
        </p:txBody>
      </p:sp>
      <p:sp>
        <p:nvSpPr>
          <p:cNvPr id="4" name="Slide Number Placeholder 3"/>
          <p:cNvSpPr>
            <a:spLocks noGrp="1"/>
          </p:cNvSpPr>
          <p:nvPr>
            <p:ph type="sldNum" sz="quarter" idx="10"/>
          </p:nvPr>
        </p:nvSpPr>
        <p:spPr/>
        <p:txBody>
          <a:bodyPr/>
          <a:lstStyle/>
          <a:p>
            <a:fld id="{D5A593CC-2149-4E6C-BC3C-0044C280ECB2}" type="slidenum">
              <a:rPr lang="en-AU" smtClean="0"/>
              <a:t>1</a:t>
            </a:fld>
            <a:endParaRPr lang="en-AU"/>
          </a:p>
        </p:txBody>
      </p:sp>
    </p:spTree>
    <p:extLst>
      <p:ext uri="{BB962C8B-B14F-4D97-AF65-F5344CB8AC3E}">
        <p14:creationId xmlns:p14="http://schemas.microsoft.com/office/powerpoint/2010/main" val="57966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10</a:t>
            </a:fld>
            <a:endParaRPr lang="en-AU"/>
          </a:p>
        </p:txBody>
      </p:sp>
    </p:spTree>
    <p:extLst>
      <p:ext uri="{BB962C8B-B14F-4D97-AF65-F5344CB8AC3E}">
        <p14:creationId xmlns:p14="http://schemas.microsoft.com/office/powerpoint/2010/main" val="237338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11</a:t>
            </a:fld>
            <a:endParaRPr lang="en-AU"/>
          </a:p>
        </p:txBody>
      </p:sp>
    </p:spTree>
    <p:extLst>
      <p:ext uri="{BB962C8B-B14F-4D97-AF65-F5344CB8AC3E}">
        <p14:creationId xmlns:p14="http://schemas.microsoft.com/office/powerpoint/2010/main" val="1835870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12</a:t>
            </a:fld>
            <a:endParaRPr lang="en-AU"/>
          </a:p>
        </p:txBody>
      </p:sp>
    </p:spTree>
    <p:extLst>
      <p:ext uri="{BB962C8B-B14F-4D97-AF65-F5344CB8AC3E}">
        <p14:creationId xmlns:p14="http://schemas.microsoft.com/office/powerpoint/2010/main" val="736058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13</a:t>
            </a:fld>
            <a:endParaRPr lang="en-AU"/>
          </a:p>
        </p:txBody>
      </p:sp>
    </p:spTree>
    <p:extLst>
      <p:ext uri="{BB962C8B-B14F-4D97-AF65-F5344CB8AC3E}">
        <p14:creationId xmlns:p14="http://schemas.microsoft.com/office/powerpoint/2010/main" val="269378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14</a:t>
            </a:fld>
            <a:endParaRPr lang="en-AU"/>
          </a:p>
        </p:txBody>
      </p:sp>
    </p:spTree>
    <p:extLst>
      <p:ext uri="{BB962C8B-B14F-4D97-AF65-F5344CB8AC3E}">
        <p14:creationId xmlns:p14="http://schemas.microsoft.com/office/powerpoint/2010/main" val="3800247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More Specific case of previous example where have period of full pension</a:t>
            </a:r>
          </a:p>
          <a:p>
            <a:pPr lvl="2"/>
            <a:endParaRPr lang="en-AU" dirty="0" smtClean="0"/>
          </a:p>
          <a:p>
            <a:pPr lvl="1"/>
            <a:r>
              <a:rPr lang="en-AU" dirty="0" smtClean="0"/>
              <a:t>Might consider alternative hybrid segregation method if</a:t>
            </a:r>
          </a:p>
          <a:p>
            <a:pPr lvl="2"/>
            <a:r>
              <a:rPr lang="en-AU" dirty="0" smtClean="0"/>
              <a:t>no income on 30 June or</a:t>
            </a:r>
          </a:p>
          <a:p>
            <a:pPr lvl="2"/>
            <a:r>
              <a:rPr lang="en-AU" dirty="0" smtClean="0"/>
              <a:t>extremely large commutation on 30 June reducing the tax exempt percentage materially below 100%, and extremely large gain realised prior to 30 June in pension phase</a:t>
            </a:r>
          </a:p>
          <a:p>
            <a:pPr lvl="1"/>
            <a:endParaRPr lang="en-AU" dirty="0" smtClean="0"/>
          </a:p>
          <a:p>
            <a:pPr lvl="1"/>
            <a:endParaRPr lang="en-AU" dirty="0" smtClean="0"/>
          </a:p>
          <a:p>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15</a:t>
            </a:fld>
            <a:endParaRPr lang="en-AU"/>
          </a:p>
        </p:txBody>
      </p:sp>
    </p:spTree>
    <p:extLst>
      <p:ext uri="{BB962C8B-B14F-4D97-AF65-F5344CB8AC3E}">
        <p14:creationId xmlns:p14="http://schemas.microsoft.com/office/powerpoint/2010/main" val="1654081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More Specific case of previous example where have period of full pension</a:t>
            </a:r>
          </a:p>
          <a:p>
            <a:pPr lvl="2"/>
            <a:endParaRPr lang="en-AU" dirty="0" smtClean="0"/>
          </a:p>
          <a:p>
            <a:pPr lvl="1"/>
            <a:r>
              <a:rPr lang="en-AU" dirty="0" smtClean="0"/>
              <a:t>Might consider alternative hybrid segregation method if</a:t>
            </a:r>
          </a:p>
          <a:p>
            <a:pPr lvl="2"/>
            <a:r>
              <a:rPr lang="en-AU" dirty="0" smtClean="0"/>
              <a:t>no income on 30 June or</a:t>
            </a:r>
          </a:p>
          <a:p>
            <a:pPr lvl="2"/>
            <a:r>
              <a:rPr lang="en-AU" dirty="0" smtClean="0"/>
              <a:t>extremely large commutation on 30 June reducing the tax exempt percentage materially below 100%, and extremely large gain realised prior to 30 June in pension phase</a:t>
            </a:r>
          </a:p>
          <a:p>
            <a:pPr lvl="1"/>
            <a:endParaRPr lang="en-AU" dirty="0" smtClean="0"/>
          </a:p>
          <a:p>
            <a:pPr lvl="1"/>
            <a:endParaRPr lang="en-AU" dirty="0" smtClean="0"/>
          </a:p>
          <a:p>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16</a:t>
            </a:fld>
            <a:endParaRPr lang="en-AU"/>
          </a:p>
        </p:txBody>
      </p:sp>
    </p:spTree>
    <p:extLst>
      <p:ext uri="{BB962C8B-B14F-4D97-AF65-F5344CB8AC3E}">
        <p14:creationId xmlns:p14="http://schemas.microsoft.com/office/powerpoint/2010/main" val="165408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17</a:t>
            </a:fld>
            <a:endParaRPr lang="en-AU"/>
          </a:p>
        </p:txBody>
      </p:sp>
    </p:spTree>
    <p:extLst>
      <p:ext uri="{BB962C8B-B14F-4D97-AF65-F5344CB8AC3E}">
        <p14:creationId xmlns:p14="http://schemas.microsoft.com/office/powerpoint/2010/main" val="3196606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0" dirty="0" smtClean="0"/>
              <a:t>Next</a:t>
            </a:r>
            <a:r>
              <a:rPr lang="en-AU" b="0" baseline="0" dirty="0" smtClean="0"/>
              <a:t> year:</a:t>
            </a:r>
            <a:endParaRPr lang="en-AU"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0" dirty="0" smtClean="0"/>
              <a:t>Pull back  </a:t>
            </a:r>
            <a:r>
              <a:rPr lang="en-AU" b="0" baseline="0" dirty="0" err="1" smtClean="0"/>
              <a:t>Seg</a:t>
            </a:r>
            <a:r>
              <a:rPr lang="en-AU" b="0" baseline="0" dirty="0" smtClean="0"/>
              <a:t> </a:t>
            </a:r>
            <a:r>
              <a:rPr lang="en-AU" b="0" baseline="0" dirty="0" err="1" smtClean="0"/>
              <a:t>cgt</a:t>
            </a:r>
            <a:r>
              <a:rPr lang="en-AU" b="0" baseline="0" dirty="0" smtClean="0"/>
              <a:t>, </a:t>
            </a:r>
            <a:r>
              <a:rPr lang="en-AU" b="0" baseline="0" dirty="0" err="1" smtClean="0"/>
              <a:t>unseg</a:t>
            </a:r>
            <a:r>
              <a:rPr lang="en-AU" b="0" baseline="0" dirty="0" smtClean="0"/>
              <a:t> </a:t>
            </a:r>
            <a:r>
              <a:rPr lang="en-AU" b="0" baseline="0" dirty="0" err="1" smtClean="0"/>
              <a:t>ecpi</a:t>
            </a:r>
            <a:r>
              <a:rPr lang="en-AU" b="0" baseline="0" dirty="0" smtClean="0"/>
              <a:t>  and show can’t use</a:t>
            </a:r>
          </a:p>
          <a:p>
            <a:r>
              <a:rPr lang="en-AU" b="0" baseline="0" dirty="0" smtClean="0"/>
              <a:t>CLASS: doesn’t do amount left over… so when do rollback need to have </a:t>
            </a:r>
            <a:r>
              <a:rPr lang="en-AU" b="0" baseline="0" dirty="0" err="1" smtClean="0"/>
              <a:t>amt</a:t>
            </a:r>
            <a:r>
              <a:rPr lang="en-AU" b="0" baseline="0" dirty="0" smtClean="0"/>
              <a:t> left over $1.6m</a:t>
            </a:r>
          </a:p>
          <a:p>
            <a:r>
              <a:rPr lang="en-AU" b="0" dirty="0" err="1" smtClean="0"/>
              <a:t>Seg</a:t>
            </a:r>
            <a:r>
              <a:rPr lang="en-AU" b="0" dirty="0" smtClean="0"/>
              <a:t> method disregarded small fund assets</a:t>
            </a:r>
          </a:p>
          <a:p>
            <a:r>
              <a:rPr lang="en-AU" b="0" baseline="0" dirty="0" smtClean="0"/>
              <a:t>TRIS next year how treated for ECPI </a:t>
            </a:r>
          </a:p>
          <a:p>
            <a:r>
              <a:rPr lang="en-AU" b="0" baseline="0" dirty="0" smtClean="0"/>
              <a:t>If applying for FY18 NOW before class/us have updated stuff, need to add comment re TRIS or </a:t>
            </a:r>
            <a:r>
              <a:rPr lang="en-AU" b="0" baseline="0" dirty="0" err="1" smtClean="0"/>
              <a:t>seg</a:t>
            </a:r>
            <a:r>
              <a:rPr lang="en-AU" b="0" baseline="0" dirty="0" smtClean="0"/>
              <a:t> pension assets.</a:t>
            </a:r>
          </a:p>
          <a:p>
            <a:endParaRPr lang="en-AU" b="0" baseline="0" dirty="0" smtClean="0"/>
          </a:p>
          <a:p>
            <a:r>
              <a:rPr lang="en-AU" b="0" baseline="0" dirty="0" smtClean="0"/>
              <a:t>Option if time receive contribution, maintain </a:t>
            </a:r>
            <a:r>
              <a:rPr lang="en-AU" b="0" baseline="0" dirty="0" err="1" smtClean="0"/>
              <a:t>seg</a:t>
            </a:r>
            <a:r>
              <a:rPr lang="en-AU" b="0" baseline="0" dirty="0" smtClean="0"/>
              <a:t> for CGT relief until year end</a:t>
            </a:r>
          </a:p>
          <a:p>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18</a:t>
            </a:fld>
            <a:endParaRPr lang="en-AU"/>
          </a:p>
        </p:txBody>
      </p:sp>
    </p:spTree>
    <p:extLst>
      <p:ext uri="{BB962C8B-B14F-4D97-AF65-F5344CB8AC3E}">
        <p14:creationId xmlns:p14="http://schemas.microsoft.com/office/powerpoint/2010/main" val="2145950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smtClean="0"/>
          </a:p>
          <a:p>
            <a:r>
              <a:rPr lang="en-AU" b="0" dirty="0" smtClean="0">
                <a:latin typeface="+mn-lt"/>
              </a:rPr>
              <a:t>An SMSF can no longer use the segregated method to claim ECPI if at 30 June of the previous financial year a member in retirement phase had a total superannuation balance of more than $1.6million. In this scenario the fund’s assets would be classed as disregarded small fund assets. These are excluded from the definition of segregated current pension assets meaning the</a:t>
            </a:r>
            <a:r>
              <a:rPr lang="en-AU" b="0" baseline="0" dirty="0" smtClean="0">
                <a:latin typeface="+mn-lt"/>
              </a:rPr>
              <a:t> fund cannot use the segregated method to claim ECPI. </a:t>
            </a:r>
            <a:r>
              <a:rPr lang="en-AU" b="0" dirty="0" smtClean="0">
                <a:latin typeface="+mn-lt"/>
              </a:rPr>
              <a:t>The fund can still segregate for investment purposes. </a:t>
            </a:r>
          </a:p>
          <a:p>
            <a:endParaRPr lang="en-AU" b="0" dirty="0" smtClean="0">
              <a:latin typeface="+mn-lt"/>
            </a:endParaRPr>
          </a:p>
          <a:p>
            <a:r>
              <a:rPr lang="en-AU" b="0" dirty="0" smtClean="0">
                <a:latin typeface="+mn-lt"/>
              </a:rPr>
              <a:t>A curious outcome of this is that a fund which is entirely in retirement phase could be caught by this provision should assets increase over time so that a member’s balance exceeds $1.6million. In this case although the fund would be 100% tax exempt,</a:t>
            </a:r>
            <a:r>
              <a:rPr lang="en-AU" b="0" baseline="0" dirty="0" smtClean="0">
                <a:latin typeface="+mn-lt"/>
              </a:rPr>
              <a:t> </a:t>
            </a:r>
            <a:r>
              <a:rPr lang="en-AU" b="0" dirty="0" smtClean="0">
                <a:latin typeface="+mn-lt"/>
              </a:rPr>
              <a:t>the fund will have disregarded small fund assets and so must claim ECPI using the unsegregated method. </a:t>
            </a:r>
          </a:p>
          <a:p>
            <a:r>
              <a:rPr lang="en-AU" b="0" dirty="0" smtClean="0">
                <a:latin typeface="+mn-lt"/>
              </a:rPr>
              <a:t>We raised this </a:t>
            </a:r>
            <a:r>
              <a:rPr lang="en-AU" b="0" baseline="0" dirty="0" smtClean="0">
                <a:latin typeface="+mn-lt"/>
              </a:rPr>
              <a:t>anomaly </a:t>
            </a:r>
            <a:r>
              <a:rPr lang="en-AU" b="0" baseline="0" dirty="0" smtClean="0">
                <a:latin typeface="+mn-lt"/>
              </a:rPr>
              <a:t>with treasury and the ATO during consultation of the reform’s regulations however there was no exception added and a fund in this situation will require an actuarial certificate.</a:t>
            </a:r>
          </a:p>
          <a:p>
            <a:endParaRPr lang="en-AU" b="0" baseline="0" dirty="0" smtClean="0">
              <a:latin typeface="+mn-lt"/>
            </a:endParaRPr>
          </a:p>
          <a:p>
            <a:r>
              <a:rPr lang="en-AU" sz="1200" b="0" kern="1200" dirty="0" smtClean="0">
                <a:solidFill>
                  <a:schemeClr val="tx1"/>
                </a:solidFill>
                <a:latin typeface="Times New Roman" pitchFamily="18" charset="0"/>
                <a:ea typeface="+mn-ea"/>
                <a:cs typeface="Arial" pitchFamily="34" charset="0"/>
              </a:rPr>
              <a:t>Disregarded Small fund assets: (under Section 295.387 of the tax act). </a:t>
            </a:r>
            <a:endParaRPr lang="en-AU" b="0" dirty="0" smtClean="0">
              <a:latin typeface="+mn-lt"/>
            </a:endParaRPr>
          </a:p>
          <a:p>
            <a:endParaRPr lang="en-AU" b="0" dirty="0" smtClean="0"/>
          </a:p>
          <a:p>
            <a:endParaRPr lang="en-AU" b="0" dirty="0"/>
          </a:p>
        </p:txBody>
      </p:sp>
      <p:sp>
        <p:nvSpPr>
          <p:cNvPr id="4" name="Slide Number Placeholder 3"/>
          <p:cNvSpPr>
            <a:spLocks noGrp="1"/>
          </p:cNvSpPr>
          <p:nvPr>
            <p:ph type="sldNum" sz="quarter" idx="10"/>
          </p:nvPr>
        </p:nvSpPr>
        <p:spPr/>
        <p:txBody>
          <a:bodyPr/>
          <a:lstStyle/>
          <a:p>
            <a:fld id="{D5A593CC-2149-4E6C-BC3C-0044C280ECB2}" type="slidenum">
              <a:rPr lang="en-AU" smtClean="0"/>
              <a:t>19</a:t>
            </a:fld>
            <a:endParaRPr lang="en-AU"/>
          </a:p>
        </p:txBody>
      </p:sp>
    </p:spTree>
    <p:extLst>
      <p:ext uri="{BB962C8B-B14F-4D97-AF65-F5344CB8AC3E}">
        <p14:creationId xmlns:p14="http://schemas.microsoft.com/office/powerpoint/2010/main" val="28215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baseline="0" dirty="0" smtClean="0"/>
          </a:p>
        </p:txBody>
      </p:sp>
      <p:sp>
        <p:nvSpPr>
          <p:cNvPr id="4" name="Slide Number Placeholder 3"/>
          <p:cNvSpPr>
            <a:spLocks noGrp="1"/>
          </p:cNvSpPr>
          <p:nvPr>
            <p:ph type="sldNum" sz="quarter" idx="10"/>
          </p:nvPr>
        </p:nvSpPr>
        <p:spPr/>
        <p:txBody>
          <a:bodyPr/>
          <a:lstStyle/>
          <a:p>
            <a:fld id="{D5A593CC-2149-4E6C-BC3C-0044C280ECB2}" type="slidenum">
              <a:rPr lang="en-AU" smtClean="0"/>
              <a:t>2</a:t>
            </a:fld>
            <a:endParaRPr lang="en-AU"/>
          </a:p>
        </p:txBody>
      </p:sp>
    </p:spTree>
    <p:extLst>
      <p:ext uri="{BB962C8B-B14F-4D97-AF65-F5344CB8AC3E}">
        <p14:creationId xmlns:p14="http://schemas.microsoft.com/office/powerpoint/2010/main" val="2121303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590550"/>
            <a:ext cx="4939828" cy="3706510"/>
          </a:xfrm>
        </p:spPr>
      </p:sp>
      <p:sp>
        <p:nvSpPr>
          <p:cNvPr id="3" name="Notes Placeholder 2"/>
          <p:cNvSpPr>
            <a:spLocks noGrp="1"/>
          </p:cNvSpPr>
          <p:nvPr>
            <p:ph type="body" idx="1"/>
          </p:nvPr>
        </p:nvSpPr>
        <p:spPr>
          <a:xfrm>
            <a:off x="446001" y="4465613"/>
            <a:ext cx="5907589" cy="4727543"/>
          </a:xfrm>
        </p:spPr>
        <p:txBody>
          <a:bodyPr/>
          <a:lstStyle/>
          <a:p>
            <a:r>
              <a:rPr lang="en-AU" sz="1200" b="0" kern="1200" dirty="0" smtClean="0">
                <a:solidFill>
                  <a:schemeClr val="tx1"/>
                </a:solidFill>
                <a:effectLst/>
                <a:latin typeface="+mn-lt"/>
              </a:rPr>
              <a:t>The </a:t>
            </a:r>
            <a:r>
              <a:rPr lang="en-AU" sz="1200" b="0" kern="1200" baseline="0" dirty="0" smtClean="0">
                <a:solidFill>
                  <a:schemeClr val="tx1"/>
                </a:solidFill>
                <a:effectLst/>
                <a:latin typeface="+mn-lt"/>
              </a:rPr>
              <a:t>ATO’s</a:t>
            </a:r>
            <a:r>
              <a:rPr lang="en-AU" sz="1200" b="0" kern="1200" dirty="0" smtClean="0">
                <a:solidFill>
                  <a:schemeClr val="tx1"/>
                </a:solidFill>
                <a:effectLst/>
                <a:latin typeface="+mn-lt"/>
              </a:rPr>
              <a:t> view</a:t>
            </a:r>
            <a:r>
              <a:rPr lang="en-AU" sz="1200" b="0" kern="1200" baseline="0" dirty="0" smtClean="0">
                <a:solidFill>
                  <a:schemeClr val="tx1"/>
                </a:solidFill>
                <a:effectLst/>
                <a:latin typeface="+mn-lt"/>
              </a:rPr>
              <a:t> is</a:t>
            </a:r>
            <a:r>
              <a:rPr lang="en-AU" sz="1200" b="0" kern="1200" dirty="0" smtClean="0">
                <a:solidFill>
                  <a:schemeClr val="tx1"/>
                </a:solidFill>
                <a:effectLst/>
                <a:latin typeface="+mn-lt"/>
              </a:rPr>
              <a:t> that where a fund’s only superannuation liabilities are in respect of retirement phase income streams, at any time, the fund’s assets are deemed to be segregated current pension assets. That is, where a fund is 100% in pension phase, even if only for one day, it would need to use the segregated method to claim ECPI earned during that period.</a:t>
            </a:r>
          </a:p>
          <a:p>
            <a:endParaRPr lang="en-AU" sz="1200" b="0" kern="1200" dirty="0" smtClean="0">
              <a:solidFill>
                <a:schemeClr val="tx1"/>
              </a:solidFill>
              <a:effectLst/>
              <a:latin typeface="+mn-l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b="0" kern="1200" dirty="0" smtClean="0">
                <a:solidFill>
                  <a:schemeClr val="tx1"/>
                </a:solidFill>
                <a:effectLst/>
                <a:latin typeface="Times New Roman" pitchFamily="18" charset="0"/>
                <a:ea typeface="+mn-ea"/>
                <a:cs typeface="Arial" pitchFamily="34" charset="0"/>
              </a:rPr>
              <a:t>Long standing industry practice has been that unless a fund is solely in pension phase for an entire income year, the trustee can elect to use either the segregated or unsegregated methods when claiming ECPI.</a:t>
            </a:r>
          </a:p>
          <a:p>
            <a:r>
              <a:rPr lang="en-AU" sz="1200" b="0" kern="1200" dirty="0" smtClean="0">
                <a:solidFill>
                  <a:schemeClr val="tx1"/>
                </a:solidFill>
                <a:effectLst/>
                <a:latin typeface="+mn-lt"/>
              </a:rPr>
              <a:t>Funds that have both pension and accumulation interests during the year, but only brief periods where they are solely in pension,</a:t>
            </a:r>
            <a:r>
              <a:rPr lang="en-AU" sz="1200" b="0" kern="1200" baseline="0" dirty="0" smtClean="0">
                <a:solidFill>
                  <a:schemeClr val="tx1"/>
                </a:solidFill>
                <a:effectLst/>
                <a:latin typeface="+mn-lt"/>
              </a:rPr>
              <a:t> tend</a:t>
            </a:r>
            <a:r>
              <a:rPr lang="en-AU" sz="1200" b="0" kern="1200" dirty="0" smtClean="0">
                <a:solidFill>
                  <a:schemeClr val="tx1"/>
                </a:solidFill>
                <a:effectLst/>
                <a:latin typeface="+mn-lt"/>
              </a:rPr>
              <a:t> to use the unsegregated method for all income. However, the unsegregated method requires that segregated current pension assets be excluded from the calculation of the tax exempt proportion. These funds will now</a:t>
            </a:r>
            <a:r>
              <a:rPr lang="en-AU" sz="1200" b="0" kern="1200" baseline="0" dirty="0" smtClean="0">
                <a:solidFill>
                  <a:schemeClr val="tx1"/>
                </a:solidFill>
                <a:effectLst/>
                <a:latin typeface="+mn-lt"/>
              </a:rPr>
              <a:t> </a:t>
            </a:r>
            <a:r>
              <a:rPr lang="en-AU" sz="1200" b="0" kern="1200" dirty="0" smtClean="0">
                <a:solidFill>
                  <a:schemeClr val="tx1"/>
                </a:solidFill>
                <a:effectLst/>
                <a:latin typeface="+mn-lt"/>
              </a:rPr>
              <a:t>have to use the more administratively complex segregated method or a combination of both.</a:t>
            </a:r>
            <a:r>
              <a:rPr lang="en-AU" b="0" dirty="0" smtClean="0">
                <a:effectLst/>
                <a:latin typeface="+mn-lt"/>
              </a:rPr>
              <a:t> </a:t>
            </a:r>
          </a:p>
          <a:p>
            <a:endParaRPr lang="en-AU" sz="1200" b="0" kern="1200" dirty="0" smtClean="0">
              <a:solidFill>
                <a:schemeClr val="tx1"/>
              </a:solidFill>
              <a:effectLst/>
              <a:latin typeface="+mn-lt"/>
            </a:endParaRPr>
          </a:p>
          <a:p>
            <a:r>
              <a:rPr lang="en-AU" b="0" dirty="0" smtClean="0"/>
              <a:t>As</a:t>
            </a:r>
            <a:r>
              <a:rPr lang="en-AU" b="0" baseline="0" dirty="0" smtClean="0"/>
              <a:t> background… Accurium have been lobbying for change on this since Feb with the ATO, we didn’t get the response we were looking for and got the Actuaries Institute involved. Made a submission asking for change in view, and if no change then to allow period of time for practitioners to adjust. We have been keeping </a:t>
            </a:r>
            <a:r>
              <a:rPr lang="en-AU" b="0" baseline="0" dirty="0" smtClean="0"/>
              <a:t>up </a:t>
            </a:r>
            <a:r>
              <a:rPr lang="en-AU" b="0" baseline="0" dirty="0" smtClean="0"/>
              <a:t>to date with these efforts.</a:t>
            </a:r>
          </a:p>
          <a:p>
            <a:r>
              <a:rPr lang="en-AU" b="0" baseline="0" dirty="0" smtClean="0"/>
              <a:t>ATO responded to Inst submission that wont change view but would only apply compliance resources to check this view applied from 2017-18 annual returns onwards…</a:t>
            </a:r>
            <a:endParaRPr lang="en-AU" b="0" dirty="0"/>
          </a:p>
        </p:txBody>
      </p:sp>
      <p:sp>
        <p:nvSpPr>
          <p:cNvPr id="4" name="Slide Number Placeholder 3"/>
          <p:cNvSpPr>
            <a:spLocks noGrp="1"/>
          </p:cNvSpPr>
          <p:nvPr>
            <p:ph type="sldNum" sz="quarter" idx="10"/>
          </p:nvPr>
        </p:nvSpPr>
        <p:spPr/>
        <p:txBody>
          <a:bodyPr/>
          <a:lstStyle/>
          <a:p>
            <a:fld id="{D5A593CC-2149-4E6C-BC3C-0044C280ECB2}" type="slidenum">
              <a:rPr lang="en-AU" smtClean="0"/>
              <a:t>20</a:t>
            </a:fld>
            <a:endParaRPr lang="en-AU"/>
          </a:p>
        </p:txBody>
      </p:sp>
    </p:spTree>
    <p:extLst>
      <p:ext uri="{BB962C8B-B14F-4D97-AF65-F5344CB8AC3E}">
        <p14:creationId xmlns:p14="http://schemas.microsoft.com/office/powerpoint/2010/main" val="28215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smtClean="0">
                <a:solidFill>
                  <a:schemeClr val="tx1"/>
                </a:solidFill>
                <a:effectLst/>
                <a:latin typeface="+mn-lt"/>
              </a:rPr>
              <a:t>For</a:t>
            </a:r>
            <a:r>
              <a:rPr lang="en-AU" sz="1200" b="0" kern="1200" baseline="0" dirty="0" smtClean="0">
                <a:solidFill>
                  <a:schemeClr val="tx1"/>
                </a:solidFill>
                <a:effectLst/>
                <a:latin typeface="+mn-lt"/>
              </a:rPr>
              <a:t> example consider the following case study.</a:t>
            </a:r>
          </a:p>
          <a:p>
            <a:r>
              <a:rPr lang="en-AU" sz="1200" b="0" kern="1200" dirty="0" smtClean="0">
                <a:solidFill>
                  <a:schemeClr val="tx1"/>
                </a:solidFill>
                <a:effectLst/>
                <a:latin typeface="+mn-lt"/>
              </a:rPr>
              <a:t>John is 62 and is the sole member of his SMSF.</a:t>
            </a:r>
          </a:p>
          <a:p>
            <a:r>
              <a:rPr lang="en-AU" sz="1200" b="0" kern="1200" dirty="0" smtClean="0">
                <a:solidFill>
                  <a:schemeClr val="tx1"/>
                </a:solidFill>
                <a:effectLst/>
                <a:latin typeface="+mn-lt"/>
              </a:rPr>
              <a:t>At 1 July 2017, his only interest in is an ABP with a balance of $500,000. On 1 August 2017 John makes a non-concessional contribution of $100,000 and on the following 1 June 2018, he starts an account based pension with the available accumulation balance on that date.</a:t>
            </a:r>
          </a:p>
          <a:p>
            <a:r>
              <a:rPr lang="en-AU" sz="1200" b="0" kern="1200" dirty="0" smtClean="0">
                <a:solidFill>
                  <a:schemeClr val="tx1"/>
                </a:solidFill>
                <a:effectLst/>
                <a:latin typeface="+mn-lt"/>
              </a:rPr>
              <a:t>How do we calculate the ECPI for John’s fund? Traditionally there have been three options:</a:t>
            </a:r>
          </a:p>
          <a:p>
            <a:endParaRPr lang="en-AU"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kern="1200" dirty="0" smtClean="0">
                <a:solidFill>
                  <a:schemeClr val="tx1"/>
                </a:solidFill>
                <a:effectLst/>
                <a:latin typeface="+mn-lt"/>
              </a:rPr>
              <a:t>Current industry practice was that for most funds in this situation, a single set of accounts would be prepared for the entire year. The trustee would obtain an actuarial certificate for the whole year which would determine the amount of that income which can be claimed as ECPI. Thi</a:t>
            </a:r>
            <a:r>
              <a:rPr lang="en-AU" sz="1200" b="0" kern="1200" baseline="0" dirty="0" smtClean="0">
                <a:solidFill>
                  <a:schemeClr val="tx1"/>
                </a:solidFill>
                <a:effectLst/>
                <a:latin typeface="+mn-lt"/>
              </a:rPr>
              <a:t>s is the unsegregated method.</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kern="1200" baseline="0" dirty="0" smtClean="0">
                <a:solidFill>
                  <a:schemeClr val="tx1"/>
                </a:solidFill>
                <a:effectLst/>
                <a:latin typeface="+mn-lt"/>
              </a:rPr>
              <a:t>CLICK</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kern="1200" baseline="0" dirty="0" smtClean="0">
                <a:solidFill>
                  <a:schemeClr val="tx1"/>
                </a:solidFill>
                <a:effectLst/>
                <a:latin typeface="+mn-lt"/>
              </a:rPr>
              <a:t>However this method cannot be used from 1 July 2017 because we have periods where the fund was solely supporting pension liabilities </a:t>
            </a:r>
          </a:p>
          <a:p>
            <a:endParaRPr lang="en-AU" b="0" dirty="0"/>
          </a:p>
        </p:txBody>
      </p:sp>
      <p:sp>
        <p:nvSpPr>
          <p:cNvPr id="4" name="Slide Number Placeholder 3"/>
          <p:cNvSpPr>
            <a:spLocks noGrp="1"/>
          </p:cNvSpPr>
          <p:nvPr>
            <p:ph type="sldNum" sz="quarter" idx="10"/>
          </p:nvPr>
        </p:nvSpPr>
        <p:spPr/>
        <p:txBody>
          <a:bodyPr/>
          <a:lstStyle/>
          <a:p>
            <a:fld id="{D5A593CC-2149-4E6C-BC3C-0044C280ECB2}" type="slidenum">
              <a:rPr lang="en-AU" smtClean="0"/>
              <a:t>21</a:t>
            </a:fld>
            <a:endParaRPr lang="en-AU"/>
          </a:p>
        </p:txBody>
      </p:sp>
    </p:spTree>
    <p:extLst>
      <p:ext uri="{BB962C8B-B14F-4D97-AF65-F5344CB8AC3E}">
        <p14:creationId xmlns:p14="http://schemas.microsoft.com/office/powerpoint/2010/main" val="27821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smtClean="0">
                <a:solidFill>
                  <a:schemeClr val="tx1"/>
                </a:solidFill>
                <a:effectLst/>
                <a:latin typeface="+mn-lt"/>
              </a:rPr>
              <a:t>It is possible for John to ensure all assets supporting pension liabilities are segregated for the entire year. Separate accounting records would need to be kept for the two pools of assets from the moment the contribution is received until the point that the new pension is commenced.</a:t>
            </a:r>
          </a:p>
          <a:p>
            <a:r>
              <a:rPr lang="en-AU" sz="1200" b="0" kern="1200" dirty="0" smtClean="0">
                <a:solidFill>
                  <a:schemeClr val="tx1"/>
                </a:solidFill>
                <a:effectLst/>
                <a:latin typeface="+mn-lt"/>
              </a:rPr>
              <a:t>All income earned on assets supporting the pension liabilities would be exempt from tax and net capital gains disregarded. Income and net capital gains on the assets not segregated to pension would be entirely</a:t>
            </a:r>
            <a:r>
              <a:rPr lang="en-AU" sz="1200" b="0" kern="1200" baseline="0" dirty="0" smtClean="0">
                <a:solidFill>
                  <a:schemeClr val="tx1"/>
                </a:solidFill>
                <a:effectLst/>
                <a:latin typeface="+mn-lt"/>
              </a:rPr>
              <a:t> </a:t>
            </a:r>
            <a:r>
              <a:rPr lang="en-AU" sz="1200" b="0" kern="1200" dirty="0" smtClean="0">
                <a:solidFill>
                  <a:schemeClr val="tx1"/>
                </a:solidFill>
                <a:effectLst/>
                <a:latin typeface="+mn-lt"/>
              </a:rPr>
              <a:t>taxable.</a:t>
            </a:r>
          </a:p>
          <a:p>
            <a:r>
              <a:rPr lang="en-AU" sz="1200" b="0" kern="1200" dirty="0" smtClean="0">
                <a:solidFill>
                  <a:schemeClr val="tx1"/>
                </a:solidFill>
                <a:effectLst/>
                <a:latin typeface="+mn-lt"/>
              </a:rPr>
              <a:t>Expenses would need to be appropriately apportioned between the two asset pools. The timing of income, gains and expenses would be important to ensure they are correctly allocated.</a:t>
            </a:r>
          </a:p>
        </p:txBody>
      </p:sp>
      <p:sp>
        <p:nvSpPr>
          <p:cNvPr id="4" name="Slide Number Placeholder 3"/>
          <p:cNvSpPr>
            <a:spLocks noGrp="1"/>
          </p:cNvSpPr>
          <p:nvPr>
            <p:ph type="sldNum" sz="quarter" idx="10"/>
          </p:nvPr>
        </p:nvSpPr>
        <p:spPr/>
        <p:txBody>
          <a:bodyPr/>
          <a:lstStyle/>
          <a:p>
            <a:fld id="{D5A593CC-2149-4E6C-BC3C-0044C280ECB2}" type="slidenum">
              <a:rPr lang="en-AU" smtClean="0"/>
              <a:t>22</a:t>
            </a:fld>
            <a:endParaRPr lang="en-AU"/>
          </a:p>
        </p:txBody>
      </p:sp>
    </p:spTree>
    <p:extLst>
      <p:ext uri="{BB962C8B-B14F-4D97-AF65-F5344CB8AC3E}">
        <p14:creationId xmlns:p14="http://schemas.microsoft.com/office/powerpoint/2010/main" val="2782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590550"/>
            <a:ext cx="4219748" cy="3166211"/>
          </a:xfrm>
        </p:spPr>
      </p:sp>
      <p:sp>
        <p:nvSpPr>
          <p:cNvPr id="3" name="Notes Placeholder 2"/>
          <p:cNvSpPr>
            <a:spLocks noGrp="1"/>
          </p:cNvSpPr>
          <p:nvPr>
            <p:ph type="body" idx="1"/>
          </p:nvPr>
        </p:nvSpPr>
        <p:spPr>
          <a:xfrm>
            <a:off x="446001" y="3889550"/>
            <a:ext cx="5907589" cy="5303606"/>
          </a:xfrm>
        </p:spPr>
        <p:txBody>
          <a:bodyPr/>
          <a:lstStyle/>
          <a:p>
            <a:r>
              <a:rPr lang="en-AU" b="0" dirty="0" smtClean="0">
                <a:latin typeface="+mn-lt"/>
              </a:rPr>
              <a:t>A </a:t>
            </a:r>
            <a:r>
              <a:rPr lang="en-AU" b="0" dirty="0" smtClean="0">
                <a:latin typeface="+mn-lt"/>
              </a:rPr>
              <a:t>second option </a:t>
            </a:r>
            <a:r>
              <a:rPr lang="en-AU" b="0" dirty="0" smtClean="0">
                <a:latin typeface="+mn-lt"/>
              </a:rPr>
              <a:t>would be to utilise a combination of the two approaches. The segregated method could be used for income earned in the two periods of the year when the assets were solely supporting pension liabilities. The unsegregated method could then be used for the period when the fund had both pension and accumulation.</a:t>
            </a:r>
          </a:p>
          <a:p>
            <a:endParaRPr lang="en-AU" b="0" dirty="0" smtClean="0">
              <a:latin typeface="+mn-l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b="0" dirty="0" smtClean="0">
                <a:latin typeface="+mn-lt"/>
              </a:rPr>
              <a:t>This is likely the most complicated approach as the fund will effectively require 3 sets of accounts. Fund expenses would need to be appropriately allocated between the 3 periods.</a:t>
            </a:r>
          </a:p>
          <a:p>
            <a:r>
              <a:rPr lang="en-AU" b="0" dirty="0" smtClean="0">
                <a:latin typeface="+mn-lt"/>
              </a:rPr>
              <a:t>Income earned in periods 1 and 3 would be exempt from tax and net capital gains disregarded. To claim ECPI for the period when the fund’s assets were supporting both pensions and accumulation, the trustee would obtain an actuarial certificate. Segregated current pension assets need to be excluded from the actuarial calculation so would be based only on unsegregated liabilities which is those between 1 August and 1 June.</a:t>
            </a:r>
            <a:r>
              <a:rPr lang="en-AU" b="0" baseline="0" dirty="0" smtClean="0">
                <a:latin typeface="+mn-lt"/>
              </a:rPr>
              <a:t> </a:t>
            </a:r>
            <a:r>
              <a:rPr lang="en-AU" b="0" dirty="0" smtClean="0">
                <a:latin typeface="+mn-lt"/>
              </a:rPr>
              <a:t>The actuarial</a:t>
            </a:r>
            <a:r>
              <a:rPr lang="en-AU" b="0" baseline="0" dirty="0" smtClean="0">
                <a:latin typeface="+mn-lt"/>
              </a:rPr>
              <a:t> </a:t>
            </a:r>
            <a:r>
              <a:rPr lang="en-AU" b="0" dirty="0" smtClean="0">
                <a:latin typeface="+mn-lt"/>
              </a:rPr>
              <a:t>tax exempt percentage</a:t>
            </a:r>
            <a:r>
              <a:rPr lang="en-AU" b="0" baseline="0" dirty="0" smtClean="0">
                <a:latin typeface="+mn-lt"/>
              </a:rPr>
              <a:t> </a:t>
            </a:r>
            <a:r>
              <a:rPr lang="en-AU" b="0" dirty="0" smtClean="0">
                <a:latin typeface="+mn-lt"/>
              </a:rPr>
              <a:t>would only apply to income and gains realised in this period.</a:t>
            </a:r>
          </a:p>
          <a:p>
            <a:endParaRPr lang="en-AU" b="0" dirty="0" smtClean="0">
              <a:latin typeface="+mn-lt"/>
            </a:endParaRPr>
          </a:p>
          <a:p>
            <a:r>
              <a:rPr lang="en-AU" b="0" dirty="0" smtClean="0">
                <a:latin typeface="+mn-lt"/>
              </a:rPr>
              <a:t>In order for the actuary to calculate the tax exempt proportion accurately, they will need to know the value of the liabilities at the point the assets became unsegregated on 1 August. A further valuation would be required on 1 June 2017 in respect of the pension commencement when the assets become segregated current pension assets.</a:t>
            </a:r>
          </a:p>
          <a:p>
            <a:endParaRPr lang="en-AU" b="0" dirty="0" smtClean="0">
              <a:latin typeface="+mn-lt"/>
            </a:endParaRPr>
          </a:p>
          <a:p>
            <a:r>
              <a:rPr lang="en-AU" b="1" dirty="0" smtClean="0">
                <a:latin typeface="+mn-lt"/>
              </a:rPr>
              <a:t>So this will</a:t>
            </a:r>
            <a:r>
              <a:rPr lang="en-AU" b="1" baseline="0" dirty="0" smtClean="0">
                <a:latin typeface="+mn-lt"/>
              </a:rPr>
              <a:t> be the case for funds </a:t>
            </a:r>
            <a:r>
              <a:rPr lang="en-AU" b="1" dirty="0" smtClean="0">
                <a:latin typeface="+mn-lt"/>
              </a:rPr>
              <a:t>that don’t take an active decision to segregate assets. They will be forced to use this approach instead of the current more</a:t>
            </a:r>
            <a:r>
              <a:rPr lang="en-AU" b="1" baseline="0" dirty="0" smtClean="0">
                <a:latin typeface="+mn-lt"/>
              </a:rPr>
              <a:t> common practice of unsegregated over the whole year.</a:t>
            </a:r>
            <a:endParaRPr lang="en-AU" b="1" dirty="0">
              <a:latin typeface="+mn-lt"/>
            </a:endParaRPr>
          </a:p>
        </p:txBody>
      </p:sp>
      <p:sp>
        <p:nvSpPr>
          <p:cNvPr id="4" name="Slide Number Placeholder 3"/>
          <p:cNvSpPr>
            <a:spLocks noGrp="1"/>
          </p:cNvSpPr>
          <p:nvPr>
            <p:ph type="sldNum" sz="quarter" idx="10"/>
          </p:nvPr>
        </p:nvSpPr>
        <p:spPr/>
        <p:txBody>
          <a:bodyPr/>
          <a:lstStyle/>
          <a:p>
            <a:fld id="{D5A593CC-2149-4E6C-BC3C-0044C280ECB2}" type="slidenum">
              <a:rPr lang="en-AU" smtClean="0"/>
              <a:t>23</a:t>
            </a:fld>
            <a:endParaRPr lang="en-AU"/>
          </a:p>
        </p:txBody>
      </p:sp>
    </p:spTree>
    <p:extLst>
      <p:ext uri="{BB962C8B-B14F-4D97-AF65-F5344CB8AC3E}">
        <p14:creationId xmlns:p14="http://schemas.microsoft.com/office/powerpoint/2010/main" val="27821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590550"/>
            <a:ext cx="4075112" cy="3057525"/>
          </a:xfrm>
        </p:spPr>
      </p:sp>
      <p:sp>
        <p:nvSpPr>
          <p:cNvPr id="3" name="Notes Placeholder 2"/>
          <p:cNvSpPr>
            <a:spLocks noGrp="1"/>
          </p:cNvSpPr>
          <p:nvPr>
            <p:ph type="body" idx="1"/>
          </p:nvPr>
        </p:nvSpPr>
        <p:spPr>
          <a:xfrm>
            <a:off x="446001" y="3817542"/>
            <a:ext cx="5907589" cy="5375614"/>
          </a:xfrm>
        </p:spPr>
        <p:txBody>
          <a:bodyPr/>
          <a:lstStyle/>
          <a:p>
            <a:r>
              <a:rPr lang="en-AU" b="0" dirty="0" smtClean="0">
                <a:latin typeface="+mn-lt"/>
              </a:rPr>
              <a:t>A third option would be to utilise a combination of the two approaches. The segregated method could be used for income earned in the two periods of the year when the assets were solely supporting pension liabilities. The unsegregated method could then be used for the period when the fund had both pension and accumulation.</a:t>
            </a:r>
          </a:p>
          <a:p>
            <a:endParaRPr lang="en-AU" b="0" dirty="0" smtClean="0">
              <a:latin typeface="+mn-l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b="0" dirty="0" smtClean="0">
                <a:latin typeface="+mn-lt"/>
              </a:rPr>
              <a:t>This is likely the most complicated approach as the fund will effectively require 3 sets of accounts. Fund expenses would need to be appropriately allocated between the 3 periods.</a:t>
            </a:r>
          </a:p>
          <a:p>
            <a:r>
              <a:rPr lang="en-AU" b="0" dirty="0" smtClean="0">
                <a:latin typeface="+mn-lt"/>
              </a:rPr>
              <a:t>Income earned in periods 1 and 3 would be exempt from tax and net capital gains disregarded. To claim ECPI for the period when the fund’s assets were supporting both pensions and accumulation, the trustee would obtain an actuarial certificate. Segregated current pension assets need to be excluded from the actuarial calculation so would be based only on unsegregated liabilities which is those between 1 August and 1 June.</a:t>
            </a:r>
            <a:r>
              <a:rPr lang="en-AU" b="0" baseline="0" dirty="0" smtClean="0">
                <a:latin typeface="+mn-lt"/>
              </a:rPr>
              <a:t> </a:t>
            </a:r>
            <a:r>
              <a:rPr lang="en-AU" b="0" dirty="0" smtClean="0">
                <a:latin typeface="+mn-lt"/>
              </a:rPr>
              <a:t>The actuarial</a:t>
            </a:r>
            <a:r>
              <a:rPr lang="en-AU" b="0" baseline="0" dirty="0" smtClean="0">
                <a:latin typeface="+mn-lt"/>
              </a:rPr>
              <a:t> </a:t>
            </a:r>
            <a:r>
              <a:rPr lang="en-AU" b="0" dirty="0" smtClean="0">
                <a:latin typeface="+mn-lt"/>
              </a:rPr>
              <a:t>tax exempt percentage</a:t>
            </a:r>
            <a:r>
              <a:rPr lang="en-AU" b="0" baseline="0" dirty="0" smtClean="0">
                <a:latin typeface="+mn-lt"/>
              </a:rPr>
              <a:t> </a:t>
            </a:r>
            <a:r>
              <a:rPr lang="en-AU" b="0" dirty="0" smtClean="0">
                <a:latin typeface="+mn-lt"/>
              </a:rPr>
              <a:t>would only apply to income and gains realised in this period.</a:t>
            </a:r>
          </a:p>
          <a:p>
            <a:endParaRPr lang="en-AU" b="0" dirty="0" smtClean="0">
              <a:latin typeface="+mn-lt"/>
            </a:endParaRPr>
          </a:p>
          <a:p>
            <a:r>
              <a:rPr lang="en-AU" b="0" dirty="0" smtClean="0">
                <a:latin typeface="+mn-lt"/>
              </a:rPr>
              <a:t>In order for the actuary to calculate the tax exempt proportion accurately, they will need to know the value of the liabilities at the point the assets became unsegregated on 1 August. A further valuation would be required on 1 June 2017 in respect of the pension commencement when the assets become segregated current pension assets.</a:t>
            </a:r>
          </a:p>
          <a:p>
            <a:endParaRPr lang="en-AU"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smtClean="0">
                <a:latin typeface="+mn-lt"/>
              </a:rPr>
              <a:t>If</a:t>
            </a:r>
            <a:r>
              <a:rPr lang="en-AU" b="0" dirty="0" smtClean="0">
                <a:latin typeface="+mn-lt"/>
              </a:rPr>
              <a:t> you need to submit a client’s annual return for the current 2018 year, for example in event of a wind up, check whether the</a:t>
            </a:r>
            <a:r>
              <a:rPr lang="en-AU" b="0" baseline="0" dirty="0" smtClean="0">
                <a:latin typeface="+mn-lt"/>
              </a:rPr>
              <a:t> fund has assets deemed to be segregated</a:t>
            </a:r>
            <a:r>
              <a:rPr lang="en-AU" b="0" dirty="0" smtClean="0">
                <a:latin typeface="+mn-lt"/>
              </a:rPr>
              <a:t>. It may take</a:t>
            </a:r>
            <a:r>
              <a:rPr lang="en-AU" b="0" baseline="0" dirty="0" smtClean="0">
                <a:latin typeface="+mn-lt"/>
              </a:rPr>
              <a:t> time for practitioners to update systems to allow for this change so please talk to your actuary if you have any concerns.</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smtClean="0">
                <a:latin typeface="+mn-lt"/>
              </a:rPr>
              <a:t>Similarly if had funds solely in pension from 1 July 2017 will need to apply deemed segregation once </a:t>
            </a:r>
            <a:r>
              <a:rPr lang="en-AU" b="0" baseline="0" dirty="0" smtClean="0">
                <a:latin typeface="+mn-lt"/>
              </a:rPr>
              <a:t>to </a:t>
            </a:r>
            <a:r>
              <a:rPr lang="en-AU" b="0" baseline="0" dirty="0" smtClean="0">
                <a:latin typeface="+mn-lt"/>
              </a:rPr>
              <a:t>eventually apply for ECPI in 2017-18</a:t>
            </a:r>
          </a:p>
          <a:p>
            <a:endParaRPr lang="en-AU" b="0" dirty="0">
              <a:latin typeface="+mn-lt"/>
            </a:endParaRPr>
          </a:p>
        </p:txBody>
      </p:sp>
      <p:sp>
        <p:nvSpPr>
          <p:cNvPr id="4" name="Slide Number Placeholder 3"/>
          <p:cNvSpPr>
            <a:spLocks noGrp="1"/>
          </p:cNvSpPr>
          <p:nvPr>
            <p:ph type="sldNum" sz="quarter" idx="10"/>
          </p:nvPr>
        </p:nvSpPr>
        <p:spPr/>
        <p:txBody>
          <a:bodyPr/>
          <a:lstStyle/>
          <a:p>
            <a:fld id="{D5A593CC-2149-4E6C-BC3C-0044C280ECB2}" type="slidenum">
              <a:rPr lang="en-AU" smtClean="0"/>
              <a:t>24</a:t>
            </a:fld>
            <a:endParaRPr lang="en-AU"/>
          </a:p>
        </p:txBody>
      </p:sp>
    </p:spTree>
    <p:extLst>
      <p:ext uri="{BB962C8B-B14F-4D97-AF65-F5344CB8AC3E}">
        <p14:creationId xmlns:p14="http://schemas.microsoft.com/office/powerpoint/2010/main" val="27821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 to </a:t>
            </a:r>
            <a:r>
              <a:rPr lang="en-AU" smtClean="0"/>
              <a:t>last slide…</a:t>
            </a:r>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25</a:t>
            </a:fld>
            <a:endParaRPr lang="en-AU"/>
          </a:p>
        </p:txBody>
      </p:sp>
    </p:spTree>
    <p:extLst>
      <p:ext uri="{BB962C8B-B14F-4D97-AF65-F5344CB8AC3E}">
        <p14:creationId xmlns:p14="http://schemas.microsoft.com/office/powerpoint/2010/main" val="1622168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26</a:t>
            </a:fld>
            <a:endParaRPr lang="en-AU"/>
          </a:p>
        </p:txBody>
      </p:sp>
    </p:spTree>
    <p:extLst>
      <p:ext uri="{BB962C8B-B14F-4D97-AF65-F5344CB8AC3E}">
        <p14:creationId xmlns:p14="http://schemas.microsoft.com/office/powerpoint/2010/main" val="1286389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27</a:t>
            </a:fld>
            <a:endParaRPr lang="en-AU"/>
          </a:p>
        </p:txBody>
      </p:sp>
    </p:spTree>
    <p:extLst>
      <p:ext uri="{BB962C8B-B14F-4D97-AF65-F5344CB8AC3E}">
        <p14:creationId xmlns:p14="http://schemas.microsoft.com/office/powerpoint/2010/main" val="55636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Brief</a:t>
            </a:r>
            <a:r>
              <a:rPr lang="en-AU" baseline="0" dirty="0" smtClean="0"/>
              <a:t> overview</a:t>
            </a:r>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3</a:t>
            </a:fld>
            <a:endParaRPr lang="en-AU"/>
          </a:p>
        </p:txBody>
      </p:sp>
    </p:spTree>
    <p:extLst>
      <p:ext uri="{BB962C8B-B14F-4D97-AF65-F5344CB8AC3E}">
        <p14:creationId xmlns:p14="http://schemas.microsoft.com/office/powerpoint/2010/main" val="147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423863"/>
            <a:ext cx="4192587" cy="3146425"/>
          </a:xfrm>
        </p:spPr>
      </p:sp>
      <p:sp>
        <p:nvSpPr>
          <p:cNvPr id="3" name="Notes Placeholder 2"/>
          <p:cNvSpPr>
            <a:spLocks noGrp="1"/>
          </p:cNvSpPr>
          <p:nvPr>
            <p:ph type="body" idx="1"/>
          </p:nvPr>
        </p:nvSpPr>
        <p:spPr>
          <a:xfrm>
            <a:off x="365610" y="3710919"/>
            <a:ext cx="6145025" cy="5594442"/>
          </a:xfrm>
        </p:spPr>
        <p:txBody>
          <a:bodyPr/>
          <a:lstStyle/>
          <a:p>
            <a:r>
              <a:rPr lang="en-AU" b="0" dirty="0" smtClean="0"/>
              <a:t>Single set of accounts prepared for entire income year</a:t>
            </a:r>
          </a:p>
          <a:p>
            <a:r>
              <a:rPr lang="en-AU" b="0" dirty="0" smtClean="0"/>
              <a:t>Obtain an actuarial certificate for the income year</a:t>
            </a:r>
          </a:p>
          <a:p>
            <a:r>
              <a:rPr lang="en-AU" b="0" dirty="0" smtClean="0"/>
              <a:t>Tax exempt percentage from the actuary used to claim ECPI in the annual </a:t>
            </a:r>
            <a:r>
              <a:rPr lang="en-AU" b="0" dirty="0" smtClean="0"/>
              <a:t>return</a:t>
            </a:r>
            <a:endParaRPr lang="en-AU" b="0" dirty="0"/>
          </a:p>
        </p:txBody>
      </p:sp>
      <p:sp>
        <p:nvSpPr>
          <p:cNvPr id="4" name="Slide Number Placeholder 3"/>
          <p:cNvSpPr>
            <a:spLocks noGrp="1"/>
          </p:cNvSpPr>
          <p:nvPr>
            <p:ph type="sldNum" sz="quarter" idx="10"/>
          </p:nvPr>
        </p:nvSpPr>
        <p:spPr/>
        <p:txBody>
          <a:bodyPr/>
          <a:lstStyle/>
          <a:p>
            <a:fld id="{D5A593CC-2149-4E6C-BC3C-0044C280ECB2}" type="slidenum">
              <a:rPr lang="en-AU" smtClean="0"/>
              <a:t>4</a:t>
            </a:fld>
            <a:endParaRPr lang="en-AU"/>
          </a:p>
        </p:txBody>
      </p:sp>
    </p:spTree>
    <p:extLst>
      <p:ext uri="{BB962C8B-B14F-4D97-AF65-F5344CB8AC3E}">
        <p14:creationId xmlns:p14="http://schemas.microsoft.com/office/powerpoint/2010/main" val="3393280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423863"/>
            <a:ext cx="4192587" cy="3146425"/>
          </a:xfrm>
        </p:spPr>
      </p:sp>
      <p:sp>
        <p:nvSpPr>
          <p:cNvPr id="3" name="Notes Placeholder 2"/>
          <p:cNvSpPr>
            <a:spLocks noGrp="1"/>
          </p:cNvSpPr>
          <p:nvPr>
            <p:ph type="body" idx="1"/>
          </p:nvPr>
        </p:nvSpPr>
        <p:spPr>
          <a:xfrm>
            <a:off x="365610" y="3710919"/>
            <a:ext cx="6145025" cy="5594442"/>
          </a:xfrm>
        </p:spPr>
        <p:txBody>
          <a:bodyPr/>
          <a:lstStyle/>
          <a:p>
            <a:endParaRPr lang="en-AU" b="0" dirty="0"/>
          </a:p>
        </p:txBody>
      </p:sp>
      <p:sp>
        <p:nvSpPr>
          <p:cNvPr id="4" name="Slide Number Placeholder 3"/>
          <p:cNvSpPr>
            <a:spLocks noGrp="1"/>
          </p:cNvSpPr>
          <p:nvPr>
            <p:ph type="sldNum" sz="quarter" idx="10"/>
          </p:nvPr>
        </p:nvSpPr>
        <p:spPr/>
        <p:txBody>
          <a:bodyPr/>
          <a:lstStyle/>
          <a:p>
            <a:fld id="{D5A593CC-2149-4E6C-BC3C-0044C280ECB2}" type="slidenum">
              <a:rPr lang="en-AU" smtClean="0"/>
              <a:t>5</a:t>
            </a:fld>
            <a:endParaRPr lang="en-AU"/>
          </a:p>
        </p:txBody>
      </p:sp>
    </p:spTree>
    <p:extLst>
      <p:ext uri="{BB962C8B-B14F-4D97-AF65-F5344CB8AC3E}">
        <p14:creationId xmlns:p14="http://schemas.microsoft.com/office/powerpoint/2010/main" val="339328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6</a:t>
            </a:fld>
            <a:endParaRPr lang="en-AU"/>
          </a:p>
        </p:txBody>
      </p:sp>
    </p:spTree>
    <p:extLst>
      <p:ext uri="{BB962C8B-B14F-4D97-AF65-F5344CB8AC3E}">
        <p14:creationId xmlns:p14="http://schemas.microsoft.com/office/powerpoint/2010/main" val="154956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5A593CC-2149-4E6C-BC3C-0044C280ECB2}" type="slidenum">
              <a:rPr lang="en-AU" smtClean="0"/>
              <a:t>7</a:t>
            </a:fld>
            <a:endParaRPr lang="en-AU"/>
          </a:p>
        </p:txBody>
      </p:sp>
    </p:spTree>
    <p:extLst>
      <p:ext uri="{BB962C8B-B14F-4D97-AF65-F5344CB8AC3E}">
        <p14:creationId xmlns:p14="http://schemas.microsoft.com/office/powerpoint/2010/main" val="84474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smtClean="0"/>
              <a:t>Could use </a:t>
            </a:r>
            <a:r>
              <a:rPr lang="en-AU" b="0" dirty="0" err="1" smtClean="0"/>
              <a:t>seg</a:t>
            </a:r>
            <a:r>
              <a:rPr lang="en-AU" b="0" dirty="0" smtClean="0"/>
              <a:t> method, in practice most will have income 30 June &gt; cost cert so standard position…</a:t>
            </a:r>
          </a:p>
          <a:p>
            <a:r>
              <a:rPr lang="en-AU" b="0" dirty="0" smtClean="0"/>
              <a:t>Any </a:t>
            </a:r>
            <a:r>
              <a:rPr lang="en-AU" b="0" dirty="0" err="1" smtClean="0"/>
              <a:t>unseg</a:t>
            </a:r>
            <a:r>
              <a:rPr lang="en-AU" b="0" dirty="0" smtClean="0"/>
              <a:t> period = get cert for whole, Base position</a:t>
            </a:r>
          </a:p>
          <a:p>
            <a:endParaRPr lang="en-AU" b="0" dirty="0" smtClean="0"/>
          </a:p>
          <a:p>
            <a:r>
              <a:rPr lang="en-AU" b="0" dirty="0" smtClean="0"/>
              <a:t>If full pension over whole year, have to use </a:t>
            </a:r>
            <a:r>
              <a:rPr lang="en-AU" b="0" dirty="0" err="1" smtClean="0"/>
              <a:t>seg</a:t>
            </a:r>
            <a:r>
              <a:rPr lang="en-AU" b="0" dirty="0" smtClean="0"/>
              <a:t> method anyway. If no income on 30 </a:t>
            </a:r>
            <a:r>
              <a:rPr lang="en-AU" b="0" dirty="0" err="1" smtClean="0"/>
              <a:t>juen</a:t>
            </a:r>
            <a:r>
              <a:rPr lang="en-AU" b="0" dirty="0" smtClean="0"/>
              <a:t> could use </a:t>
            </a:r>
            <a:r>
              <a:rPr lang="en-AU" b="0" dirty="0" err="1" smtClean="0"/>
              <a:t>seg</a:t>
            </a:r>
            <a:r>
              <a:rPr lang="en-AU" b="0" dirty="0" smtClean="0"/>
              <a:t> approach but manager </a:t>
            </a:r>
            <a:r>
              <a:rPr lang="en-AU" b="0" dirty="0" err="1" smtClean="0"/>
              <a:t>permssion</a:t>
            </a:r>
            <a:r>
              <a:rPr lang="en-AU" b="0" baseline="0" dirty="0" smtClean="0"/>
              <a:t> – let Kath talk</a:t>
            </a:r>
            <a:endParaRPr lang="en-AU" b="0" dirty="0" smtClean="0"/>
          </a:p>
          <a:p>
            <a:endParaRPr lang="en-AU" b="0" dirty="0" smtClean="0"/>
          </a:p>
          <a:p>
            <a:r>
              <a:rPr lang="en-AU" b="0" dirty="0" err="1" smtClean="0"/>
              <a:t>Seg</a:t>
            </a:r>
            <a:r>
              <a:rPr lang="en-AU" b="0" dirty="0" smtClean="0"/>
              <a:t> - Full</a:t>
            </a:r>
            <a:r>
              <a:rPr lang="en-AU" b="0" baseline="0" dirty="0" smtClean="0"/>
              <a:t> pension</a:t>
            </a:r>
          </a:p>
          <a:p>
            <a:r>
              <a:rPr lang="en-AU" b="0" baseline="0" dirty="0" err="1" smtClean="0"/>
              <a:t>Unseg</a:t>
            </a:r>
            <a:r>
              <a:rPr lang="en-AU" b="0" baseline="0" dirty="0" smtClean="0"/>
              <a:t> – </a:t>
            </a:r>
            <a:r>
              <a:rPr lang="en-AU" b="0" baseline="0" dirty="0" err="1" smtClean="0"/>
              <a:t>cgt</a:t>
            </a:r>
            <a:r>
              <a:rPr lang="en-AU" b="0" baseline="0" dirty="0" smtClean="0"/>
              <a:t> and </a:t>
            </a:r>
            <a:r>
              <a:rPr lang="en-AU" b="0" baseline="0" dirty="0" err="1" smtClean="0"/>
              <a:t>ecpi</a:t>
            </a:r>
            <a:endParaRPr lang="en-AU" b="0" baseline="0" dirty="0" smtClean="0"/>
          </a:p>
          <a:p>
            <a:r>
              <a:rPr lang="en-AU" b="0" baseline="0" dirty="0" err="1" smtClean="0"/>
              <a:t>Seg</a:t>
            </a:r>
            <a:r>
              <a:rPr lang="en-AU" b="0" baseline="0" dirty="0" smtClean="0"/>
              <a:t> </a:t>
            </a:r>
            <a:r>
              <a:rPr lang="en-AU" b="0" baseline="0" dirty="0" err="1" smtClean="0"/>
              <a:t>cgt</a:t>
            </a:r>
            <a:r>
              <a:rPr lang="en-AU" b="0" baseline="0" dirty="0" smtClean="0"/>
              <a:t>, </a:t>
            </a:r>
            <a:r>
              <a:rPr lang="en-AU" b="0" baseline="0" dirty="0" err="1" smtClean="0"/>
              <a:t>unseg</a:t>
            </a:r>
            <a:r>
              <a:rPr lang="en-AU" b="0" baseline="0" dirty="0" smtClean="0"/>
              <a:t> </a:t>
            </a:r>
            <a:r>
              <a:rPr lang="en-AU" b="0" baseline="0" dirty="0" err="1" smtClean="0"/>
              <a:t>ecpi</a:t>
            </a:r>
            <a:endParaRPr lang="en-AU" b="0" baseline="0" dirty="0" smtClean="0"/>
          </a:p>
          <a:p>
            <a:r>
              <a:rPr lang="en-AU" b="0" baseline="0" dirty="0" err="1" smtClean="0"/>
              <a:t>Seg</a:t>
            </a:r>
            <a:r>
              <a:rPr lang="en-AU" b="0" baseline="0" dirty="0" smtClean="0"/>
              <a:t> </a:t>
            </a:r>
            <a:r>
              <a:rPr lang="en-AU" b="0" baseline="0" dirty="0" err="1" smtClean="0"/>
              <a:t>cgt</a:t>
            </a:r>
            <a:r>
              <a:rPr lang="en-AU" b="0" baseline="0" dirty="0" smtClean="0"/>
              <a:t>, </a:t>
            </a:r>
            <a:r>
              <a:rPr lang="en-AU" b="0" baseline="0" dirty="0" err="1" smtClean="0"/>
              <a:t>seg</a:t>
            </a:r>
            <a:r>
              <a:rPr lang="en-AU" b="0" baseline="0" dirty="0" smtClean="0"/>
              <a:t> </a:t>
            </a:r>
            <a:r>
              <a:rPr lang="en-AU" b="0" baseline="0" dirty="0" err="1" smtClean="0"/>
              <a:t>ecpi</a:t>
            </a:r>
            <a:r>
              <a:rPr lang="en-AU" b="0" baseline="0" dirty="0" smtClean="0"/>
              <a:t> -&gt; not the standard approach</a:t>
            </a:r>
          </a:p>
          <a:p>
            <a:endParaRPr lang="en-AU"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0" dirty="0" smtClean="0"/>
              <a:t>Explain </a:t>
            </a:r>
            <a:r>
              <a:rPr lang="en-AU" b="0" dirty="0" err="1" smtClean="0"/>
              <a:t>seg</a:t>
            </a:r>
            <a:r>
              <a:rPr lang="en-AU" b="0" dirty="0" smtClean="0"/>
              <a:t> method: Received contribution,</a:t>
            </a:r>
            <a:r>
              <a:rPr lang="en-AU" b="0" baseline="0" dirty="0" smtClean="0"/>
              <a:t> start pension, immediately -&gt; can set up fund so that assets remain segregated, don’t need a certificate</a:t>
            </a:r>
          </a:p>
          <a:p>
            <a:endParaRPr lang="en-AU" b="0" dirty="0" smtClean="0"/>
          </a:p>
          <a:p>
            <a:endParaRPr lang="en-AU" b="0" dirty="0" smtClean="0"/>
          </a:p>
        </p:txBody>
      </p:sp>
      <p:sp>
        <p:nvSpPr>
          <p:cNvPr id="4" name="Slide Number Placeholder 3"/>
          <p:cNvSpPr>
            <a:spLocks noGrp="1"/>
          </p:cNvSpPr>
          <p:nvPr>
            <p:ph type="sldNum" sz="quarter" idx="10"/>
          </p:nvPr>
        </p:nvSpPr>
        <p:spPr/>
        <p:txBody>
          <a:bodyPr/>
          <a:lstStyle/>
          <a:p>
            <a:fld id="{D5A593CC-2149-4E6C-BC3C-0044C280ECB2}" type="slidenum">
              <a:rPr lang="en-AU" smtClean="0"/>
              <a:t>8</a:t>
            </a:fld>
            <a:endParaRPr lang="en-AU"/>
          </a:p>
        </p:txBody>
      </p:sp>
    </p:spTree>
    <p:extLst>
      <p:ext uri="{BB962C8B-B14F-4D97-AF65-F5344CB8AC3E}">
        <p14:creationId xmlns:p14="http://schemas.microsoft.com/office/powerpoint/2010/main" val="102405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5A593CC-2149-4E6C-BC3C-0044C280ECB2}" type="slidenum">
              <a:rPr lang="en-AU" smtClean="0"/>
              <a:t>9</a:t>
            </a:fld>
            <a:endParaRPr lang="en-AU"/>
          </a:p>
        </p:txBody>
      </p:sp>
    </p:spTree>
    <p:extLst>
      <p:ext uri="{BB962C8B-B14F-4D97-AF65-F5344CB8AC3E}">
        <p14:creationId xmlns:p14="http://schemas.microsoft.com/office/powerpoint/2010/main" val="756465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chart" Target="../charts/chart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2.xml"/><Relationship Id="rId6" Type="http://schemas.openxmlformats.org/officeDocument/2006/relationships/image" Target="../media/image2.jpeg"/><Relationship Id="rId5" Type="http://schemas.openxmlformats.org/officeDocument/2006/relationships/image" Target="../media/image3.jpeg"/><Relationship Id="rId4"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chart" Target="../charts/chart4.xml"/><Relationship Id="rId4" Type="http://schemas.openxmlformats.org/officeDocument/2006/relationships/chart" Target="../charts/chart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374" b="-1"/>
          <a:stretch/>
        </p:blipFill>
        <p:spPr>
          <a:xfrm>
            <a:off x="0" y="-18420"/>
            <a:ext cx="9144000" cy="6832371"/>
          </a:xfrm>
          <a:prstGeom prst="rect">
            <a:avLst/>
          </a:prstGeom>
        </p:spPr>
      </p:pic>
      <p:sp>
        <p:nvSpPr>
          <p:cNvPr id="5" name="Text Placeholder 4"/>
          <p:cNvSpPr>
            <a:spLocks noGrp="1"/>
          </p:cNvSpPr>
          <p:nvPr>
            <p:ph type="body" sz="quarter" idx="11" hasCustomPrompt="1"/>
          </p:nvPr>
        </p:nvSpPr>
        <p:spPr>
          <a:xfrm>
            <a:off x="6417578" y="2390862"/>
            <a:ext cx="2197916" cy="2827091"/>
          </a:xfrm>
        </p:spPr>
        <p:txBody>
          <a:bodyPr anchor="b"/>
          <a:lstStyle>
            <a:lvl1pPr marL="0" indent="0">
              <a:buFont typeface="Arial" pitchFamily="34" charset="0"/>
              <a:buNone/>
              <a:defRPr sz="1600" b="1">
                <a:solidFill>
                  <a:schemeClr val="bg1"/>
                </a:solidFill>
              </a:defRPr>
            </a:lvl1pPr>
            <a:lvl2pPr marL="0" indent="0">
              <a:spcBef>
                <a:spcPts val="900"/>
              </a:spcBef>
              <a:buClr>
                <a:schemeClr val="accent1"/>
              </a:buClr>
              <a:buFont typeface="Arial" pitchFamily="34" charset="0"/>
              <a:buNone/>
              <a:defRPr sz="1200" b="0">
                <a:solidFill>
                  <a:schemeClr val="bg1"/>
                </a:solidFill>
              </a:defRPr>
            </a:lvl2pPr>
            <a:lvl3pPr marL="0" indent="0">
              <a:buFont typeface="Arial" pitchFamily="34" charset="0"/>
              <a:buNone/>
              <a:defRPr sz="1200" b="0">
                <a:solidFill>
                  <a:schemeClr val="bg1"/>
                </a:solidFill>
              </a:defRPr>
            </a:lvl3pPr>
            <a:lvl4pPr marL="0" indent="0">
              <a:buFont typeface="Arial" pitchFamily="34" charset="0"/>
              <a:buNone/>
              <a:defRPr sz="1200" b="0">
                <a:solidFill>
                  <a:schemeClr val="bg1"/>
                </a:solidFill>
              </a:defRPr>
            </a:lvl4pPr>
            <a:lvl5pPr marL="0">
              <a:defRPr sz="1200">
                <a:solidFill>
                  <a:schemeClr val="bg1"/>
                </a:solidFill>
              </a:defRPr>
            </a:lvl5pPr>
          </a:lstStyle>
          <a:p>
            <a:pPr lvl="0"/>
            <a:r>
              <a:rPr lang="en-AU" dirty="0" smtClean="0"/>
              <a:t>Level one</a:t>
            </a:r>
          </a:p>
          <a:p>
            <a:pPr lvl="1"/>
            <a:r>
              <a:rPr lang="en-AU" dirty="0" smtClean="0"/>
              <a:t>Level two</a:t>
            </a:r>
          </a:p>
          <a:p>
            <a:pPr lvl="2"/>
            <a:r>
              <a:rPr lang="en-AU" dirty="0" smtClean="0"/>
              <a:t>Level three</a:t>
            </a:r>
          </a:p>
          <a:p>
            <a:pPr lvl="3"/>
            <a:r>
              <a:rPr lang="en-AU" dirty="0" smtClean="0"/>
              <a:t>Level four</a:t>
            </a:r>
            <a:endParaRPr lang="en-AU" dirty="0"/>
          </a:p>
        </p:txBody>
      </p:sp>
      <p:sp>
        <p:nvSpPr>
          <p:cNvPr id="15" name="Rectangle 9"/>
          <p:cNvSpPr>
            <a:spLocks noChangeArrowheads="1"/>
          </p:cNvSpPr>
          <p:nvPr userDrawn="1"/>
        </p:nvSpPr>
        <p:spPr bwMode="auto">
          <a:xfrm>
            <a:off x="-1" y="5949280"/>
            <a:ext cx="9144001" cy="25241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a:p>
        </p:txBody>
      </p:sp>
      <p:pic>
        <p:nvPicPr>
          <p:cNvPr id="11" name="Picture 2" descr="\\cssyda012\challau\Investor Relations\Results\16. 2013 Feb 28 - 1H Results Announcement\Presentation\Presentation\UpsideDown\Andrew R\ChallengerLogo_RGB.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43042" y="6315895"/>
            <a:ext cx="1411003" cy="35068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hasCustomPrompt="1"/>
          </p:nvPr>
        </p:nvSpPr>
        <p:spPr>
          <a:xfrm>
            <a:off x="608400" y="2055303"/>
            <a:ext cx="5184525" cy="335559"/>
          </a:xfrm>
        </p:spPr>
        <p:txBody>
          <a:bodyPr anchor="b"/>
          <a:lstStyle>
            <a:lvl1pPr>
              <a:lnSpc>
                <a:spcPct val="90000"/>
              </a:lnSpc>
              <a:defRPr sz="3200">
                <a:solidFill>
                  <a:schemeClr val="bg1"/>
                </a:solidFill>
              </a:defRPr>
            </a:lvl1pPr>
          </a:lstStyle>
          <a:p>
            <a:r>
              <a:rPr lang="en-US" dirty="0" smtClean="0"/>
              <a:t>Title layout</a:t>
            </a:r>
            <a:endParaRPr lang="en-AU" dirty="0"/>
          </a:p>
        </p:txBody>
      </p:sp>
      <p:sp>
        <p:nvSpPr>
          <p:cNvPr id="16" name="Subtitle 2"/>
          <p:cNvSpPr>
            <a:spLocks noGrp="1"/>
          </p:cNvSpPr>
          <p:nvPr>
            <p:ph type="subTitle" idx="1" hasCustomPrompt="1"/>
          </p:nvPr>
        </p:nvSpPr>
        <p:spPr>
          <a:xfrm>
            <a:off x="608400" y="2473846"/>
            <a:ext cx="5184525" cy="2136279"/>
          </a:xfrm>
        </p:spPr>
        <p:txBody>
          <a:bodyPr/>
          <a:lstStyle>
            <a:lvl1pPr marL="0" indent="0" algn="l">
              <a:buNone/>
              <a:defRPr sz="2200" b="1"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subtitle</a:t>
            </a:r>
            <a:endParaRPr lang="en-AU" dirty="0"/>
          </a:p>
        </p:txBody>
      </p:sp>
    </p:spTree>
    <p:extLst>
      <p:ext uri="{BB962C8B-B14F-4D97-AF65-F5344CB8AC3E}">
        <p14:creationId xmlns:p14="http://schemas.microsoft.com/office/powerpoint/2010/main" val="17887307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io - 2 people">
    <p:spTree>
      <p:nvGrpSpPr>
        <p:cNvPr id="1" name=""/>
        <p:cNvGrpSpPr/>
        <p:nvPr/>
      </p:nvGrpSpPr>
      <p:grpSpPr>
        <a:xfrm>
          <a:off x="0" y="0"/>
          <a:ext cx="0" cy="0"/>
          <a:chOff x="0" y="0"/>
          <a:chExt cx="0" cy="0"/>
        </a:xfrm>
      </p:grpSpPr>
      <p:sp>
        <p:nvSpPr>
          <p:cNvPr id="23" name="Text Placeholder 6"/>
          <p:cNvSpPr>
            <a:spLocks noGrp="1"/>
          </p:cNvSpPr>
          <p:nvPr>
            <p:ph type="body" sz="quarter" idx="31"/>
          </p:nvPr>
        </p:nvSpPr>
        <p:spPr>
          <a:xfrm>
            <a:off x="755576" y="2594967"/>
            <a:ext cx="3591341" cy="1008856"/>
          </a:xfrm>
        </p:spPr>
        <p:txBody>
          <a:bodyPr/>
          <a:lstStyle>
            <a:lvl1pPr>
              <a:lnSpc>
                <a:spcPct val="100000"/>
              </a:lnSpc>
              <a:defRPr sz="1400" b="1"/>
            </a:lvl1pPr>
            <a:lvl2pPr marL="108000" indent="-108000">
              <a:lnSpc>
                <a:spcPct val="100000"/>
              </a:lnSpc>
              <a:spcAft>
                <a:spcPts val="200"/>
              </a:spcAft>
              <a:buFont typeface="Arial" pitchFamily="34" charset="0"/>
              <a:buChar char="•"/>
              <a:defRPr sz="1200"/>
            </a:lvl2pPr>
            <a:lvl3pPr marL="216000" indent="-108000">
              <a:lnSpc>
                <a:spcPct val="100000"/>
              </a:lnSpc>
              <a:spcAft>
                <a:spcPts val="200"/>
              </a:spcAft>
              <a:defRPr sz="1200"/>
            </a:lvl3pPr>
            <a:lvl4pPr marL="216000" indent="-108000">
              <a:lnSpc>
                <a:spcPct val="100000"/>
              </a:lnSpc>
              <a:spcAft>
                <a:spcPts val="200"/>
              </a:spcAft>
              <a:defRPr sz="1200"/>
            </a:lvl4pPr>
            <a:lvl5pPr marL="216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35" name="Text Placeholder 6"/>
          <p:cNvSpPr>
            <a:spLocks noGrp="1"/>
          </p:cNvSpPr>
          <p:nvPr>
            <p:ph type="body" sz="quarter" idx="37"/>
          </p:nvPr>
        </p:nvSpPr>
        <p:spPr>
          <a:xfrm>
            <a:off x="755576" y="3717032"/>
            <a:ext cx="3591340" cy="1008856"/>
          </a:xfrm>
        </p:spPr>
        <p:txBody>
          <a:bodyPr/>
          <a:lstStyle>
            <a:lvl1pPr>
              <a:lnSpc>
                <a:spcPct val="100000"/>
              </a:lnSpc>
              <a:defRPr sz="1400" b="1"/>
            </a:lvl1pPr>
            <a:lvl2pPr marL="108000" indent="-108000">
              <a:lnSpc>
                <a:spcPct val="100000"/>
              </a:lnSpc>
              <a:spcAft>
                <a:spcPts val="200"/>
              </a:spcAft>
              <a:buFont typeface="Arial" pitchFamily="34" charset="0"/>
              <a:buChar char="•"/>
              <a:defRPr sz="1200"/>
            </a:lvl2pPr>
            <a:lvl3pPr marL="216000" indent="-108000">
              <a:lnSpc>
                <a:spcPct val="100000"/>
              </a:lnSpc>
              <a:spcAft>
                <a:spcPts val="200"/>
              </a:spcAft>
              <a:defRPr sz="1200"/>
            </a:lvl3pPr>
            <a:lvl4pPr marL="216000" indent="-108000">
              <a:lnSpc>
                <a:spcPct val="100000"/>
              </a:lnSpc>
              <a:spcAft>
                <a:spcPts val="200"/>
              </a:spcAft>
              <a:defRPr sz="1200"/>
            </a:lvl4pPr>
            <a:lvl5pPr marL="216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24" name="Title 1"/>
          <p:cNvSpPr>
            <a:spLocks noGrp="1"/>
          </p:cNvSpPr>
          <p:nvPr>
            <p:ph type="title" hasCustomPrompt="1"/>
          </p:nvPr>
        </p:nvSpPr>
        <p:spPr>
          <a:xfrm>
            <a:off x="608399" y="444617"/>
            <a:ext cx="7992675" cy="360000"/>
          </a:xfrm>
        </p:spPr>
        <p:txBody>
          <a:bodyPr/>
          <a:lstStyle>
            <a:lvl1pPr>
              <a:defRPr sz="3200" baseline="0"/>
            </a:lvl1pPr>
          </a:lstStyle>
          <a:p>
            <a:r>
              <a:rPr lang="en-US" dirty="0" smtClean="0"/>
              <a:t>Title and bio (2 people)</a:t>
            </a:r>
            <a:endParaRPr lang="en-AU" dirty="0"/>
          </a:p>
        </p:txBody>
      </p:sp>
      <p:sp>
        <p:nvSpPr>
          <p:cNvPr id="25" name="Text Placeholder 4"/>
          <p:cNvSpPr>
            <a:spLocks noGrp="1"/>
          </p:cNvSpPr>
          <p:nvPr>
            <p:ph type="body" sz="quarter" idx="16" hasCustomPrompt="1"/>
          </p:nvPr>
        </p:nvSpPr>
        <p:spPr>
          <a:xfrm>
            <a:off x="608399" y="900000"/>
            <a:ext cx="7992675" cy="360000"/>
          </a:xfrm>
        </p:spPr>
        <p:txBody>
          <a:bodyPr/>
          <a:lstStyle>
            <a:lvl1pPr marL="0" indent="0">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26" name="Text Placeholder 6"/>
          <p:cNvSpPr>
            <a:spLocks noGrp="1"/>
          </p:cNvSpPr>
          <p:nvPr>
            <p:ph type="body" sz="quarter" idx="38"/>
          </p:nvPr>
        </p:nvSpPr>
        <p:spPr>
          <a:xfrm>
            <a:off x="1907704" y="1446309"/>
            <a:ext cx="2439213" cy="1046587"/>
          </a:xfrm>
        </p:spPr>
        <p:txBody>
          <a:bodyPr/>
          <a:lstStyle>
            <a:lvl1pPr>
              <a:lnSpc>
                <a:spcPct val="100000"/>
              </a:lnSpc>
              <a:defRPr sz="1400" b="1"/>
            </a:lvl1pPr>
            <a:lvl2pPr marL="0" indent="0">
              <a:lnSpc>
                <a:spcPct val="100000"/>
              </a:lnSpc>
              <a:spcAft>
                <a:spcPts val="200"/>
              </a:spcAft>
              <a:buNone/>
              <a:defRPr sz="1200"/>
            </a:lvl2pPr>
            <a:lvl3pPr marL="108000" indent="-108000">
              <a:lnSpc>
                <a:spcPct val="100000"/>
              </a:lnSpc>
              <a:spcAft>
                <a:spcPts val="200"/>
              </a:spcAft>
              <a:defRPr sz="1200"/>
            </a:lvl3pPr>
            <a:lvl4pPr marL="216000" indent="-108000">
              <a:lnSpc>
                <a:spcPct val="100000"/>
              </a:lnSpc>
              <a:spcAft>
                <a:spcPts val="200"/>
              </a:spcAft>
              <a:defRPr sz="1200"/>
            </a:lvl4pPr>
            <a:lvl5pPr marL="324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30" name="Text Placeholder 6"/>
          <p:cNvSpPr>
            <a:spLocks noGrp="1"/>
          </p:cNvSpPr>
          <p:nvPr>
            <p:ph type="body" sz="quarter" idx="39"/>
          </p:nvPr>
        </p:nvSpPr>
        <p:spPr>
          <a:xfrm>
            <a:off x="755576" y="4797152"/>
            <a:ext cx="3591340" cy="936104"/>
          </a:xfrm>
        </p:spPr>
        <p:txBody>
          <a:bodyPr/>
          <a:lstStyle>
            <a:lvl1pPr>
              <a:lnSpc>
                <a:spcPct val="100000"/>
              </a:lnSpc>
              <a:defRPr sz="1400" b="1"/>
            </a:lvl1pPr>
            <a:lvl2pPr marL="108000" indent="-108000">
              <a:lnSpc>
                <a:spcPct val="100000"/>
              </a:lnSpc>
              <a:spcAft>
                <a:spcPts val="200"/>
              </a:spcAft>
              <a:buFont typeface="Arial" pitchFamily="34" charset="0"/>
              <a:buChar char="•"/>
              <a:defRPr sz="1200"/>
            </a:lvl2pPr>
            <a:lvl3pPr marL="216000" indent="-108000">
              <a:lnSpc>
                <a:spcPct val="100000"/>
              </a:lnSpc>
              <a:spcAft>
                <a:spcPts val="200"/>
              </a:spcAft>
              <a:defRPr sz="1200"/>
            </a:lvl3pPr>
            <a:lvl4pPr marL="216000" indent="-108000">
              <a:lnSpc>
                <a:spcPct val="100000"/>
              </a:lnSpc>
              <a:spcAft>
                <a:spcPts val="200"/>
              </a:spcAft>
              <a:defRPr sz="1200"/>
            </a:lvl4pPr>
            <a:lvl5pPr marL="216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16" name="Rectangle 15"/>
          <p:cNvSpPr/>
          <p:nvPr userDrawn="1"/>
        </p:nvSpPr>
        <p:spPr>
          <a:xfrm>
            <a:off x="608399" y="1331264"/>
            <a:ext cx="3881433" cy="44747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8" name="Text Placeholder 6"/>
          <p:cNvSpPr>
            <a:spLocks noGrp="1"/>
          </p:cNvSpPr>
          <p:nvPr>
            <p:ph type="body" sz="quarter" idx="47"/>
          </p:nvPr>
        </p:nvSpPr>
        <p:spPr>
          <a:xfrm>
            <a:off x="4900971" y="2594967"/>
            <a:ext cx="3591341" cy="1008856"/>
          </a:xfrm>
        </p:spPr>
        <p:txBody>
          <a:bodyPr/>
          <a:lstStyle>
            <a:lvl1pPr>
              <a:lnSpc>
                <a:spcPct val="100000"/>
              </a:lnSpc>
              <a:defRPr sz="1400" b="1"/>
            </a:lvl1pPr>
            <a:lvl2pPr marL="108000" indent="-108000">
              <a:lnSpc>
                <a:spcPct val="100000"/>
              </a:lnSpc>
              <a:spcAft>
                <a:spcPts val="200"/>
              </a:spcAft>
              <a:buFont typeface="Arial" pitchFamily="34" charset="0"/>
              <a:buChar char="•"/>
              <a:defRPr sz="1200"/>
            </a:lvl2pPr>
            <a:lvl3pPr marL="216000" indent="-108000">
              <a:lnSpc>
                <a:spcPct val="100000"/>
              </a:lnSpc>
              <a:spcAft>
                <a:spcPts val="200"/>
              </a:spcAft>
              <a:defRPr sz="1200"/>
            </a:lvl3pPr>
            <a:lvl4pPr marL="216000" indent="-108000">
              <a:lnSpc>
                <a:spcPct val="100000"/>
              </a:lnSpc>
              <a:spcAft>
                <a:spcPts val="200"/>
              </a:spcAft>
              <a:defRPr sz="1200"/>
            </a:lvl4pPr>
            <a:lvl5pPr marL="216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20" name="Text Placeholder 6"/>
          <p:cNvSpPr>
            <a:spLocks noGrp="1"/>
          </p:cNvSpPr>
          <p:nvPr>
            <p:ph type="body" sz="quarter" idx="48"/>
          </p:nvPr>
        </p:nvSpPr>
        <p:spPr>
          <a:xfrm>
            <a:off x="4900971" y="3717032"/>
            <a:ext cx="3591340" cy="1008856"/>
          </a:xfrm>
        </p:spPr>
        <p:txBody>
          <a:bodyPr/>
          <a:lstStyle>
            <a:lvl1pPr>
              <a:lnSpc>
                <a:spcPct val="100000"/>
              </a:lnSpc>
              <a:defRPr sz="1400" b="1"/>
            </a:lvl1pPr>
            <a:lvl2pPr marL="108000" indent="-108000">
              <a:lnSpc>
                <a:spcPct val="100000"/>
              </a:lnSpc>
              <a:spcAft>
                <a:spcPts val="200"/>
              </a:spcAft>
              <a:buFont typeface="Arial" pitchFamily="34" charset="0"/>
              <a:buChar char="•"/>
              <a:defRPr sz="1200"/>
            </a:lvl2pPr>
            <a:lvl3pPr marL="216000" indent="-108000">
              <a:lnSpc>
                <a:spcPct val="100000"/>
              </a:lnSpc>
              <a:spcAft>
                <a:spcPts val="200"/>
              </a:spcAft>
              <a:defRPr sz="1200"/>
            </a:lvl3pPr>
            <a:lvl4pPr marL="216000" indent="-108000">
              <a:lnSpc>
                <a:spcPct val="100000"/>
              </a:lnSpc>
              <a:spcAft>
                <a:spcPts val="200"/>
              </a:spcAft>
              <a:defRPr sz="1200"/>
            </a:lvl4pPr>
            <a:lvl5pPr marL="216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21" name="Text Placeholder 6"/>
          <p:cNvSpPr>
            <a:spLocks noGrp="1"/>
          </p:cNvSpPr>
          <p:nvPr>
            <p:ph type="body" sz="quarter" idx="49"/>
          </p:nvPr>
        </p:nvSpPr>
        <p:spPr>
          <a:xfrm>
            <a:off x="6053099" y="1446309"/>
            <a:ext cx="2439213" cy="1046587"/>
          </a:xfrm>
        </p:spPr>
        <p:txBody>
          <a:bodyPr/>
          <a:lstStyle>
            <a:lvl1pPr>
              <a:lnSpc>
                <a:spcPct val="100000"/>
              </a:lnSpc>
              <a:defRPr sz="1400" b="1"/>
            </a:lvl1pPr>
            <a:lvl2pPr marL="0" indent="0">
              <a:lnSpc>
                <a:spcPct val="100000"/>
              </a:lnSpc>
              <a:spcAft>
                <a:spcPts val="200"/>
              </a:spcAft>
              <a:buNone/>
              <a:defRPr sz="1200"/>
            </a:lvl2pPr>
            <a:lvl3pPr marL="108000" indent="-108000">
              <a:lnSpc>
                <a:spcPct val="100000"/>
              </a:lnSpc>
              <a:spcAft>
                <a:spcPts val="200"/>
              </a:spcAft>
              <a:defRPr sz="1200"/>
            </a:lvl3pPr>
            <a:lvl4pPr marL="216000" indent="-108000">
              <a:lnSpc>
                <a:spcPct val="100000"/>
              </a:lnSpc>
              <a:spcAft>
                <a:spcPts val="200"/>
              </a:spcAft>
              <a:defRPr sz="1200"/>
            </a:lvl4pPr>
            <a:lvl5pPr marL="324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22" name="Text Placeholder 6"/>
          <p:cNvSpPr>
            <a:spLocks noGrp="1"/>
          </p:cNvSpPr>
          <p:nvPr>
            <p:ph type="body" sz="quarter" idx="50"/>
          </p:nvPr>
        </p:nvSpPr>
        <p:spPr>
          <a:xfrm>
            <a:off x="4900971" y="4797152"/>
            <a:ext cx="3591340" cy="936104"/>
          </a:xfrm>
        </p:spPr>
        <p:txBody>
          <a:bodyPr/>
          <a:lstStyle>
            <a:lvl1pPr>
              <a:lnSpc>
                <a:spcPct val="100000"/>
              </a:lnSpc>
              <a:defRPr sz="1400" b="1"/>
            </a:lvl1pPr>
            <a:lvl2pPr marL="108000" indent="-108000">
              <a:lnSpc>
                <a:spcPct val="100000"/>
              </a:lnSpc>
              <a:spcAft>
                <a:spcPts val="200"/>
              </a:spcAft>
              <a:buFont typeface="Arial" pitchFamily="34" charset="0"/>
              <a:buChar char="•"/>
              <a:defRPr sz="1200"/>
            </a:lvl2pPr>
            <a:lvl3pPr marL="216000" indent="-108000">
              <a:lnSpc>
                <a:spcPct val="100000"/>
              </a:lnSpc>
              <a:spcAft>
                <a:spcPts val="200"/>
              </a:spcAft>
              <a:defRPr sz="1200"/>
            </a:lvl3pPr>
            <a:lvl4pPr marL="216000" indent="-108000">
              <a:lnSpc>
                <a:spcPct val="100000"/>
              </a:lnSpc>
              <a:spcAft>
                <a:spcPts val="200"/>
              </a:spcAft>
              <a:defRPr sz="1200"/>
            </a:lvl4pPr>
            <a:lvl5pPr marL="216000" indent="-108000">
              <a:lnSpc>
                <a:spcPct val="100000"/>
              </a:lnSpc>
              <a:spcAft>
                <a:spcPts val="200"/>
              </a:spcAft>
              <a:defRPr sz="1200"/>
            </a:lvl5pPr>
          </a:lstStyle>
          <a:p>
            <a:pPr lvl="0"/>
            <a:r>
              <a:rPr lang="en-US" smtClean="0"/>
              <a:t>Click to edit Master text styles</a:t>
            </a:r>
          </a:p>
          <a:p>
            <a:pPr lvl="1"/>
            <a:r>
              <a:rPr lang="en-US" smtClean="0"/>
              <a:t>Second level</a:t>
            </a:r>
          </a:p>
          <a:p>
            <a:pPr lvl="2"/>
            <a:r>
              <a:rPr lang="en-US" smtClean="0"/>
              <a:t>Third level</a:t>
            </a:r>
          </a:p>
        </p:txBody>
      </p:sp>
      <p:sp>
        <p:nvSpPr>
          <p:cNvPr id="27" name="Rectangle 26"/>
          <p:cNvSpPr/>
          <p:nvPr userDrawn="1"/>
        </p:nvSpPr>
        <p:spPr>
          <a:xfrm>
            <a:off x="4753794" y="1331264"/>
            <a:ext cx="3881433" cy="44747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6" name="Picture Placeholder 5"/>
          <p:cNvSpPr>
            <a:spLocks noGrp="1"/>
          </p:cNvSpPr>
          <p:nvPr>
            <p:ph type="pic" sz="quarter" idx="51" hasCustomPrompt="1"/>
          </p:nvPr>
        </p:nvSpPr>
        <p:spPr>
          <a:xfrm>
            <a:off x="757177" y="1446734"/>
            <a:ext cx="1006511" cy="1046162"/>
          </a:xfrm>
          <a:solidFill>
            <a:schemeClr val="bg1">
              <a:lumMod val="95000"/>
            </a:schemeClr>
          </a:solidFill>
        </p:spPr>
        <p:txBody>
          <a:bodyPr/>
          <a:lstStyle>
            <a:lvl1pPr algn="ctr">
              <a:defRPr sz="1100" b="0"/>
            </a:lvl1pPr>
          </a:lstStyle>
          <a:p>
            <a:r>
              <a:rPr lang="en-AU" dirty="0" smtClean="0"/>
              <a:t>Click icon to add photo</a:t>
            </a:r>
            <a:endParaRPr lang="en-AU" dirty="0"/>
          </a:p>
        </p:txBody>
      </p:sp>
      <p:sp>
        <p:nvSpPr>
          <p:cNvPr id="28" name="Picture Placeholder 5"/>
          <p:cNvSpPr>
            <a:spLocks noGrp="1"/>
          </p:cNvSpPr>
          <p:nvPr>
            <p:ph type="pic" sz="quarter" idx="52" hasCustomPrompt="1"/>
          </p:nvPr>
        </p:nvSpPr>
        <p:spPr>
          <a:xfrm>
            <a:off x="4899470" y="1446309"/>
            <a:ext cx="1006511" cy="1046162"/>
          </a:xfrm>
          <a:solidFill>
            <a:schemeClr val="bg1">
              <a:lumMod val="95000"/>
            </a:schemeClr>
          </a:solidFill>
        </p:spPr>
        <p:txBody>
          <a:bodyPr/>
          <a:lstStyle>
            <a:lvl1pPr algn="ctr">
              <a:defRPr sz="1100" b="0"/>
            </a:lvl1pPr>
          </a:lstStyle>
          <a:p>
            <a:r>
              <a:rPr lang="en-AU" dirty="0" smtClean="0"/>
              <a:t>Click icon to add photo</a:t>
            </a:r>
            <a:endParaRPr lang="en-AU" dirty="0"/>
          </a:p>
        </p:txBody>
      </p:sp>
      <p:sp>
        <p:nvSpPr>
          <p:cNvPr id="31" name="Text Placeholder 6"/>
          <p:cNvSpPr>
            <a:spLocks noGrp="1"/>
          </p:cNvSpPr>
          <p:nvPr>
            <p:ph type="body" sz="quarter" idx="21"/>
          </p:nvPr>
        </p:nvSpPr>
        <p:spPr>
          <a:xfrm>
            <a:off x="608013" y="5949949"/>
            <a:ext cx="6156325" cy="216000"/>
          </a:xfrm>
        </p:spPr>
        <p:txBody>
          <a:bodyPr anchor="ctr" anchorCtr="0"/>
          <a:lstStyle>
            <a:lvl1pPr>
              <a:defRPr sz="1200" b="0" baseline="0"/>
            </a:lvl1pPr>
            <a:lvl2pPr>
              <a:defRPr sz="1200" b="0"/>
            </a:lvl2pPr>
            <a:lvl3pPr>
              <a:defRPr sz="1200" b="0"/>
            </a:lvl3pPr>
            <a:lvl4pPr>
              <a:defRPr sz="1200" b="0"/>
            </a:lvl4pPr>
            <a:lvl5pPr>
              <a:defRPr sz="1200" b="0"/>
            </a:lvl5pPr>
          </a:lstStyle>
          <a:p>
            <a:pPr lvl="0"/>
            <a:r>
              <a:rPr lang="en-US" smtClean="0"/>
              <a:t>Click to edit Master text styles</a:t>
            </a:r>
          </a:p>
        </p:txBody>
      </p:sp>
    </p:spTree>
    <p:extLst>
      <p:ext uri="{BB962C8B-B14F-4D97-AF65-F5344CB8AC3E}">
        <p14:creationId xmlns:p14="http://schemas.microsoft.com/office/powerpoint/2010/main" val="234856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bio - 6 people">
    <p:spTree>
      <p:nvGrpSpPr>
        <p:cNvPr id="1" name=""/>
        <p:cNvGrpSpPr/>
        <p:nvPr/>
      </p:nvGrpSpPr>
      <p:grpSpPr>
        <a:xfrm>
          <a:off x="0" y="0"/>
          <a:ext cx="0" cy="0"/>
          <a:chOff x="0" y="0"/>
          <a:chExt cx="0" cy="0"/>
        </a:xfrm>
      </p:grpSpPr>
      <p:sp>
        <p:nvSpPr>
          <p:cNvPr id="31" name="Picture Placeholder 10"/>
          <p:cNvSpPr>
            <a:spLocks noGrp="1"/>
          </p:cNvSpPr>
          <p:nvPr>
            <p:ph type="pic" sz="quarter" idx="24"/>
          </p:nvPr>
        </p:nvSpPr>
        <p:spPr>
          <a:xfrm>
            <a:off x="622494" y="1477452"/>
            <a:ext cx="1008000" cy="1296000"/>
          </a:xfrm>
          <a:prstGeom prst="rect">
            <a:avLst/>
          </a:prstGeom>
          <a:solidFill>
            <a:schemeClr val="bg1">
              <a:lumMod val="95000"/>
            </a:schemeClr>
          </a:solidFill>
        </p:spPr>
        <p:txBody>
          <a:bodyPr lIns="36000" tIns="36000" rIns="36000" bIns="36000" anchor="t" anchorCtr="1"/>
          <a:lstStyle>
            <a:lvl1pPr>
              <a:defRPr sz="1100" b="0">
                <a:solidFill>
                  <a:schemeClr val="bg2"/>
                </a:solidFill>
              </a:defRPr>
            </a:lvl1pPr>
          </a:lstStyle>
          <a:p>
            <a:r>
              <a:rPr lang="en-US" smtClean="0"/>
              <a:t>Click icon to add picture</a:t>
            </a:r>
            <a:endParaRPr lang="en-GB" dirty="0"/>
          </a:p>
        </p:txBody>
      </p:sp>
      <p:sp>
        <p:nvSpPr>
          <p:cNvPr id="41" name="Picture Placeholder 10"/>
          <p:cNvSpPr>
            <a:spLocks noGrp="1"/>
          </p:cNvSpPr>
          <p:nvPr>
            <p:ph type="pic" sz="quarter" idx="25"/>
          </p:nvPr>
        </p:nvSpPr>
        <p:spPr>
          <a:xfrm>
            <a:off x="622494" y="2956708"/>
            <a:ext cx="1008000" cy="1296000"/>
          </a:xfrm>
          <a:prstGeom prst="rect">
            <a:avLst/>
          </a:prstGeom>
          <a:solidFill>
            <a:schemeClr val="bg1">
              <a:lumMod val="95000"/>
            </a:schemeClr>
          </a:solidFill>
        </p:spPr>
        <p:txBody>
          <a:bodyPr lIns="36000" tIns="36000" rIns="36000" bIns="36000"/>
          <a:lstStyle>
            <a:lvl1pPr algn="ctr">
              <a:defRPr sz="1100" b="0">
                <a:solidFill>
                  <a:schemeClr val="bg2"/>
                </a:solidFill>
              </a:defRPr>
            </a:lvl1pPr>
          </a:lstStyle>
          <a:p>
            <a:r>
              <a:rPr lang="en-US" smtClean="0"/>
              <a:t>Click icon to add picture</a:t>
            </a:r>
            <a:endParaRPr lang="en-GB" dirty="0"/>
          </a:p>
        </p:txBody>
      </p:sp>
      <p:sp>
        <p:nvSpPr>
          <p:cNvPr id="42" name="Picture Placeholder 10"/>
          <p:cNvSpPr>
            <a:spLocks noGrp="1"/>
          </p:cNvSpPr>
          <p:nvPr>
            <p:ph type="pic" sz="quarter" idx="26"/>
          </p:nvPr>
        </p:nvSpPr>
        <p:spPr>
          <a:xfrm>
            <a:off x="622494" y="4439475"/>
            <a:ext cx="1008000" cy="1296000"/>
          </a:xfrm>
          <a:prstGeom prst="rect">
            <a:avLst/>
          </a:prstGeom>
          <a:solidFill>
            <a:schemeClr val="bg1">
              <a:lumMod val="95000"/>
            </a:schemeClr>
          </a:solidFill>
        </p:spPr>
        <p:txBody>
          <a:bodyPr lIns="36000" tIns="36000" rIns="36000" bIns="36000"/>
          <a:lstStyle>
            <a:lvl1pPr algn="ctr">
              <a:defRPr sz="1100" b="0">
                <a:solidFill>
                  <a:schemeClr val="bg2"/>
                </a:solidFill>
              </a:defRPr>
            </a:lvl1pPr>
          </a:lstStyle>
          <a:p>
            <a:r>
              <a:rPr lang="en-US" smtClean="0"/>
              <a:t>Click icon to add picture</a:t>
            </a:r>
            <a:endParaRPr lang="en-GB" dirty="0"/>
          </a:p>
        </p:txBody>
      </p:sp>
      <p:sp>
        <p:nvSpPr>
          <p:cNvPr id="24" name="Text Placeholder 2"/>
          <p:cNvSpPr>
            <a:spLocks noGrp="1"/>
          </p:cNvSpPr>
          <p:nvPr>
            <p:ph type="body" sz="quarter" idx="37"/>
          </p:nvPr>
        </p:nvSpPr>
        <p:spPr>
          <a:xfrm>
            <a:off x="1747838" y="1477428"/>
            <a:ext cx="2676525" cy="1296000"/>
          </a:xfrm>
          <a:noFill/>
          <a:ln w="12700">
            <a:solidFill>
              <a:schemeClr val="accent1"/>
            </a:solidFill>
          </a:ln>
        </p:spPr>
        <p:txBody>
          <a:bodyPr lIns="72000" tIns="72000" rIns="72000" bIns="36000">
            <a:noAutofit/>
          </a:bodyPr>
          <a:lstStyle>
            <a:lvl1pPr>
              <a:defRPr sz="1400" b="1"/>
            </a:lvl1pPr>
            <a:lvl2pPr marL="0" indent="0">
              <a:spcBef>
                <a:spcPts val="0"/>
              </a:spcBef>
              <a:buNone/>
              <a:defRPr sz="1200"/>
            </a:lvl2pPr>
            <a:lvl3pPr marL="180000" indent="-180000">
              <a:spcBef>
                <a:spcPts val="0"/>
              </a:spcBef>
              <a:buFont typeface="Arial" pitchFamily="34" charset="0"/>
              <a:buChar char="•"/>
              <a:defRPr sz="1200"/>
            </a:lvl3pPr>
            <a:lvl4pPr marL="360000" indent="-180000">
              <a:spcBef>
                <a:spcPts val="0"/>
              </a:spcBef>
              <a:defRPr sz="1200"/>
            </a:lvl4pPr>
            <a:lvl5pPr marL="540000" indent="-180000">
              <a:spcBef>
                <a:spcPts val="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2" name="Title 1"/>
          <p:cNvSpPr>
            <a:spLocks noGrp="1"/>
          </p:cNvSpPr>
          <p:nvPr>
            <p:ph type="title" hasCustomPrompt="1"/>
          </p:nvPr>
        </p:nvSpPr>
        <p:spPr>
          <a:xfrm>
            <a:off x="608399" y="444617"/>
            <a:ext cx="7992675" cy="360000"/>
          </a:xfrm>
        </p:spPr>
        <p:txBody>
          <a:bodyPr/>
          <a:lstStyle>
            <a:lvl1pPr>
              <a:defRPr sz="3200" baseline="0"/>
            </a:lvl1pPr>
          </a:lstStyle>
          <a:p>
            <a:r>
              <a:rPr lang="en-US" dirty="0" smtClean="0"/>
              <a:t>Title and bio (6 people)</a:t>
            </a:r>
            <a:endParaRPr lang="en-AU" dirty="0"/>
          </a:p>
        </p:txBody>
      </p:sp>
      <p:sp>
        <p:nvSpPr>
          <p:cNvPr id="32" name="Text Placeholder 4"/>
          <p:cNvSpPr>
            <a:spLocks noGrp="1"/>
          </p:cNvSpPr>
          <p:nvPr>
            <p:ph type="body" sz="quarter" idx="16" hasCustomPrompt="1"/>
          </p:nvPr>
        </p:nvSpPr>
        <p:spPr>
          <a:xfrm>
            <a:off x="608399" y="900000"/>
            <a:ext cx="7992675" cy="360000"/>
          </a:xfrm>
        </p:spPr>
        <p:txBody>
          <a:bodyPr/>
          <a:lstStyle>
            <a:lvl1pPr marL="0" indent="0">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33" name="Text Placeholder 2"/>
          <p:cNvSpPr>
            <a:spLocks noGrp="1"/>
          </p:cNvSpPr>
          <p:nvPr>
            <p:ph type="body" sz="quarter" idx="38"/>
          </p:nvPr>
        </p:nvSpPr>
        <p:spPr>
          <a:xfrm>
            <a:off x="1747838" y="2959942"/>
            <a:ext cx="2676525" cy="1296000"/>
          </a:xfrm>
          <a:noFill/>
          <a:ln w="12700">
            <a:solidFill>
              <a:schemeClr val="accent1"/>
            </a:solidFill>
          </a:ln>
        </p:spPr>
        <p:txBody>
          <a:bodyPr lIns="72000" tIns="72000" rIns="72000" bIns="36000">
            <a:noAutofit/>
          </a:bodyPr>
          <a:lstStyle>
            <a:lvl1pPr>
              <a:defRPr sz="1400" b="1"/>
            </a:lvl1pPr>
            <a:lvl2pPr marL="0" indent="0">
              <a:spcBef>
                <a:spcPts val="0"/>
              </a:spcBef>
              <a:buNone/>
              <a:defRPr sz="1200"/>
            </a:lvl2pPr>
            <a:lvl3pPr marL="180000" indent="-180000">
              <a:spcBef>
                <a:spcPts val="0"/>
              </a:spcBef>
              <a:buFont typeface="Arial" pitchFamily="34" charset="0"/>
              <a:buChar char="•"/>
              <a:defRPr sz="1200"/>
            </a:lvl3pPr>
            <a:lvl4pPr marL="360000" indent="-180000">
              <a:spcBef>
                <a:spcPts val="0"/>
              </a:spcBef>
              <a:defRPr sz="1200"/>
            </a:lvl4pPr>
            <a:lvl5pPr marL="540000" indent="-180000">
              <a:spcBef>
                <a:spcPts val="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4" name="Text Placeholder 2"/>
          <p:cNvSpPr>
            <a:spLocks noGrp="1"/>
          </p:cNvSpPr>
          <p:nvPr>
            <p:ph type="body" sz="quarter" idx="39"/>
          </p:nvPr>
        </p:nvSpPr>
        <p:spPr>
          <a:xfrm>
            <a:off x="1747838" y="4442456"/>
            <a:ext cx="2676525" cy="1296000"/>
          </a:xfrm>
          <a:noFill/>
          <a:ln w="12700">
            <a:solidFill>
              <a:schemeClr val="accent1"/>
            </a:solidFill>
          </a:ln>
        </p:spPr>
        <p:txBody>
          <a:bodyPr lIns="72000" tIns="72000" rIns="72000" bIns="36000">
            <a:noAutofit/>
          </a:bodyPr>
          <a:lstStyle>
            <a:lvl1pPr>
              <a:defRPr sz="1400" b="1"/>
            </a:lvl1pPr>
            <a:lvl2pPr marL="0" indent="0">
              <a:spcBef>
                <a:spcPts val="0"/>
              </a:spcBef>
              <a:buNone/>
              <a:defRPr sz="1200"/>
            </a:lvl2pPr>
            <a:lvl3pPr marL="180000" indent="-180000">
              <a:spcBef>
                <a:spcPts val="0"/>
              </a:spcBef>
              <a:buFont typeface="Arial" pitchFamily="34" charset="0"/>
              <a:buChar char="•"/>
              <a:defRPr sz="1200"/>
            </a:lvl3pPr>
            <a:lvl4pPr marL="360000" indent="-180000">
              <a:spcBef>
                <a:spcPts val="0"/>
              </a:spcBef>
              <a:defRPr sz="1200"/>
            </a:lvl4pPr>
            <a:lvl5pPr marL="540000" indent="-180000">
              <a:spcBef>
                <a:spcPts val="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 name="Picture Placeholder 10"/>
          <p:cNvSpPr>
            <a:spLocks noGrp="1"/>
          </p:cNvSpPr>
          <p:nvPr>
            <p:ph type="pic" sz="quarter" idx="40"/>
          </p:nvPr>
        </p:nvSpPr>
        <p:spPr>
          <a:xfrm>
            <a:off x="4794190" y="1478555"/>
            <a:ext cx="1008000" cy="1296000"/>
          </a:xfrm>
          <a:prstGeom prst="rect">
            <a:avLst/>
          </a:prstGeom>
          <a:solidFill>
            <a:schemeClr val="bg1">
              <a:lumMod val="95000"/>
            </a:schemeClr>
          </a:solidFill>
        </p:spPr>
        <p:txBody>
          <a:bodyPr lIns="36000" tIns="36000" rIns="36000" bIns="36000"/>
          <a:lstStyle>
            <a:lvl1pPr marL="0" indent="0" algn="ctr" defTabSz="914400" rtl="0" eaLnBrk="1" latinLnBrk="0" hangingPunct="1">
              <a:spcBef>
                <a:spcPts val="900"/>
              </a:spcBef>
              <a:buClr>
                <a:schemeClr val="accent1"/>
              </a:buClr>
              <a:buFont typeface="Arial" pitchFamily="34" charset="0"/>
              <a:buNone/>
              <a:defRPr lang="en-GB" sz="1100" b="0" kern="1200" dirty="0">
                <a:solidFill>
                  <a:schemeClr val="bg2"/>
                </a:solidFill>
                <a:latin typeface="Arial" pitchFamily="34" charset="0"/>
                <a:ea typeface="+mn-ea"/>
                <a:cs typeface="Arial" pitchFamily="34" charset="0"/>
              </a:defRPr>
            </a:lvl1pPr>
          </a:lstStyle>
          <a:p>
            <a:r>
              <a:rPr lang="en-US" smtClean="0"/>
              <a:t>Click icon to add picture</a:t>
            </a:r>
            <a:endParaRPr lang="en-GB" dirty="0"/>
          </a:p>
        </p:txBody>
      </p:sp>
      <p:sp>
        <p:nvSpPr>
          <p:cNvPr id="37" name="Text Placeholder 2"/>
          <p:cNvSpPr>
            <a:spLocks noGrp="1"/>
          </p:cNvSpPr>
          <p:nvPr>
            <p:ph type="body" sz="quarter" idx="41"/>
          </p:nvPr>
        </p:nvSpPr>
        <p:spPr>
          <a:xfrm>
            <a:off x="5919534" y="1477428"/>
            <a:ext cx="2676525" cy="1296000"/>
          </a:xfrm>
          <a:noFill/>
          <a:ln w="12700">
            <a:solidFill>
              <a:schemeClr val="accent1"/>
            </a:solidFill>
          </a:ln>
        </p:spPr>
        <p:txBody>
          <a:bodyPr lIns="72000" tIns="72000" rIns="72000" bIns="36000">
            <a:noAutofit/>
          </a:bodyPr>
          <a:lstStyle>
            <a:lvl1pPr>
              <a:defRPr sz="1400" b="1"/>
            </a:lvl1pPr>
            <a:lvl2pPr marL="0" indent="0">
              <a:spcBef>
                <a:spcPts val="0"/>
              </a:spcBef>
              <a:buNone/>
              <a:defRPr sz="1200"/>
            </a:lvl2pPr>
            <a:lvl3pPr marL="180000" indent="-180000">
              <a:spcBef>
                <a:spcPts val="0"/>
              </a:spcBef>
              <a:buFont typeface="Arial" pitchFamily="34" charset="0"/>
              <a:buChar char="•"/>
              <a:defRPr sz="1200"/>
            </a:lvl3pPr>
            <a:lvl4pPr marL="360000" indent="-180000">
              <a:spcBef>
                <a:spcPts val="0"/>
              </a:spcBef>
              <a:defRPr sz="1200"/>
            </a:lvl4pPr>
            <a:lvl5pPr marL="540000" indent="-180000">
              <a:spcBef>
                <a:spcPts val="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0" name="Picture Placeholder 10"/>
          <p:cNvSpPr>
            <a:spLocks noGrp="1"/>
          </p:cNvSpPr>
          <p:nvPr>
            <p:ph type="pic" sz="quarter" idx="42"/>
          </p:nvPr>
        </p:nvSpPr>
        <p:spPr>
          <a:xfrm>
            <a:off x="4794190" y="2949884"/>
            <a:ext cx="1008000" cy="1296000"/>
          </a:xfrm>
          <a:prstGeom prst="rect">
            <a:avLst/>
          </a:prstGeom>
          <a:solidFill>
            <a:schemeClr val="bg1">
              <a:lumMod val="95000"/>
            </a:schemeClr>
          </a:solidFill>
        </p:spPr>
        <p:txBody>
          <a:bodyPr lIns="36000" tIns="36000" rIns="36000" bIns="36000"/>
          <a:lstStyle>
            <a:lvl1pPr algn="ctr">
              <a:defRPr sz="1100" b="0">
                <a:solidFill>
                  <a:schemeClr val="bg2"/>
                </a:solidFill>
              </a:defRPr>
            </a:lvl1pPr>
          </a:lstStyle>
          <a:p>
            <a:r>
              <a:rPr lang="en-US" smtClean="0"/>
              <a:t>Click icon to add picture</a:t>
            </a:r>
            <a:endParaRPr lang="en-GB" dirty="0"/>
          </a:p>
        </p:txBody>
      </p:sp>
      <p:sp>
        <p:nvSpPr>
          <p:cNvPr id="46" name="Text Placeholder 2"/>
          <p:cNvSpPr>
            <a:spLocks noGrp="1"/>
          </p:cNvSpPr>
          <p:nvPr>
            <p:ph type="body" sz="quarter" idx="43"/>
          </p:nvPr>
        </p:nvSpPr>
        <p:spPr>
          <a:xfrm>
            <a:off x="5919534" y="2959942"/>
            <a:ext cx="2676525" cy="1296000"/>
          </a:xfrm>
          <a:noFill/>
          <a:ln w="12700">
            <a:solidFill>
              <a:schemeClr val="accent1"/>
            </a:solidFill>
          </a:ln>
        </p:spPr>
        <p:txBody>
          <a:bodyPr lIns="72000" tIns="72000" rIns="72000" bIns="36000">
            <a:noAutofit/>
          </a:bodyPr>
          <a:lstStyle>
            <a:lvl1pPr>
              <a:defRPr sz="1400" b="1"/>
            </a:lvl1pPr>
            <a:lvl2pPr marL="0" indent="0">
              <a:spcBef>
                <a:spcPts val="0"/>
              </a:spcBef>
              <a:buNone/>
              <a:defRPr sz="1200"/>
            </a:lvl2pPr>
            <a:lvl3pPr marL="180000" indent="-180000">
              <a:spcBef>
                <a:spcPts val="0"/>
              </a:spcBef>
              <a:buFont typeface="Arial" pitchFamily="34" charset="0"/>
              <a:buChar char="•"/>
              <a:defRPr sz="1200"/>
            </a:lvl3pPr>
            <a:lvl4pPr marL="360000" indent="-180000">
              <a:spcBef>
                <a:spcPts val="0"/>
              </a:spcBef>
              <a:defRPr sz="1200"/>
            </a:lvl4pPr>
            <a:lvl5pPr marL="540000" indent="-180000">
              <a:spcBef>
                <a:spcPts val="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7" name="Picture Placeholder 10"/>
          <p:cNvSpPr>
            <a:spLocks noGrp="1"/>
          </p:cNvSpPr>
          <p:nvPr>
            <p:ph type="pic" sz="quarter" idx="44"/>
          </p:nvPr>
        </p:nvSpPr>
        <p:spPr>
          <a:xfrm>
            <a:off x="4799205" y="4447426"/>
            <a:ext cx="1008000" cy="1296000"/>
          </a:xfrm>
          <a:prstGeom prst="rect">
            <a:avLst/>
          </a:prstGeom>
          <a:solidFill>
            <a:schemeClr val="bg1">
              <a:lumMod val="95000"/>
            </a:schemeClr>
          </a:solidFill>
        </p:spPr>
        <p:txBody>
          <a:bodyPr lIns="36000" tIns="36000" rIns="36000" bIns="36000"/>
          <a:lstStyle>
            <a:lvl1pPr algn="ctr">
              <a:defRPr sz="1100" b="0">
                <a:solidFill>
                  <a:schemeClr val="bg2"/>
                </a:solidFill>
              </a:defRPr>
            </a:lvl1pPr>
          </a:lstStyle>
          <a:p>
            <a:r>
              <a:rPr lang="en-US" smtClean="0"/>
              <a:t>Click icon to add picture</a:t>
            </a:r>
            <a:endParaRPr lang="en-GB" dirty="0"/>
          </a:p>
        </p:txBody>
      </p:sp>
      <p:sp>
        <p:nvSpPr>
          <p:cNvPr id="48" name="Text Placeholder 2"/>
          <p:cNvSpPr>
            <a:spLocks noGrp="1"/>
          </p:cNvSpPr>
          <p:nvPr>
            <p:ph type="body" sz="quarter" idx="45"/>
          </p:nvPr>
        </p:nvSpPr>
        <p:spPr>
          <a:xfrm>
            <a:off x="5924549" y="4442456"/>
            <a:ext cx="2676525" cy="1296000"/>
          </a:xfrm>
          <a:noFill/>
          <a:ln w="12700">
            <a:solidFill>
              <a:schemeClr val="accent1"/>
            </a:solidFill>
          </a:ln>
        </p:spPr>
        <p:txBody>
          <a:bodyPr lIns="72000" tIns="72000" rIns="72000" bIns="36000">
            <a:noAutofit/>
          </a:bodyPr>
          <a:lstStyle>
            <a:lvl1pPr>
              <a:defRPr sz="1400" b="1"/>
            </a:lvl1pPr>
            <a:lvl2pPr marL="0" indent="0">
              <a:spcBef>
                <a:spcPts val="0"/>
              </a:spcBef>
              <a:buNone/>
              <a:defRPr sz="1200"/>
            </a:lvl2pPr>
            <a:lvl3pPr marL="180000" indent="-180000">
              <a:spcBef>
                <a:spcPts val="0"/>
              </a:spcBef>
              <a:buFont typeface="Arial" pitchFamily="34" charset="0"/>
              <a:buChar char="•"/>
              <a:defRPr sz="1200"/>
            </a:lvl3pPr>
            <a:lvl4pPr marL="360000" indent="-180000">
              <a:spcBef>
                <a:spcPts val="0"/>
              </a:spcBef>
              <a:defRPr sz="1200"/>
            </a:lvl4pPr>
            <a:lvl5pPr marL="540000" indent="-180000">
              <a:spcBef>
                <a:spcPts val="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 name="Text Placeholder 6"/>
          <p:cNvSpPr>
            <a:spLocks noGrp="1"/>
          </p:cNvSpPr>
          <p:nvPr>
            <p:ph type="body" sz="quarter" idx="21"/>
          </p:nvPr>
        </p:nvSpPr>
        <p:spPr>
          <a:xfrm>
            <a:off x="608013" y="5949949"/>
            <a:ext cx="6156325" cy="216000"/>
          </a:xfrm>
        </p:spPr>
        <p:txBody>
          <a:bodyPr anchor="ctr" anchorCtr="0"/>
          <a:lstStyle>
            <a:lvl1pPr>
              <a:defRPr sz="1200" b="0" baseline="0"/>
            </a:lvl1pPr>
            <a:lvl2pPr>
              <a:defRPr sz="1200" b="0"/>
            </a:lvl2pPr>
            <a:lvl3pPr>
              <a:defRPr sz="1200" b="0"/>
            </a:lvl3pPr>
            <a:lvl4pPr>
              <a:defRPr sz="1200" b="0"/>
            </a:lvl4pPr>
            <a:lvl5pPr>
              <a:defRPr sz="1200" b="0"/>
            </a:lvl5pPr>
          </a:lstStyle>
          <a:p>
            <a:pPr lvl="0"/>
            <a:r>
              <a:rPr lang="en-US" smtClean="0"/>
              <a:t>Click to edit Master text styles</a:t>
            </a:r>
          </a:p>
        </p:txBody>
      </p:sp>
    </p:spTree>
    <p:extLst>
      <p:ext uri="{BB962C8B-B14F-4D97-AF65-F5344CB8AC3E}">
        <p14:creationId xmlns:p14="http://schemas.microsoft.com/office/powerpoint/2010/main" val="15896428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7" name="Text Placeholder 6"/>
          <p:cNvSpPr>
            <a:spLocks noGrp="1"/>
          </p:cNvSpPr>
          <p:nvPr>
            <p:ph type="body" sz="quarter" idx="23" hasCustomPrompt="1"/>
          </p:nvPr>
        </p:nvSpPr>
        <p:spPr>
          <a:xfrm>
            <a:off x="608013" y="1584325"/>
            <a:ext cx="7993062" cy="4221163"/>
          </a:xfrm>
        </p:spPr>
        <p:txBody>
          <a:bodyPr/>
          <a:lstStyle>
            <a:lvl1pPr marL="0" marR="0" indent="0" algn="l" defTabSz="914400" rtl="0" eaLnBrk="1" fontAlgn="auto" latinLnBrk="0" hangingPunct="1">
              <a:lnSpc>
                <a:spcPct val="100000"/>
              </a:lnSpc>
              <a:spcBef>
                <a:spcPts val="900"/>
              </a:spcBef>
              <a:spcAft>
                <a:spcPts val="0"/>
              </a:spcAft>
              <a:buClr>
                <a:schemeClr val="accent1"/>
              </a:buClr>
              <a:buSzTx/>
              <a:buFont typeface="Arial" pitchFamily="34" charset="0"/>
              <a:buNone/>
              <a:tabLst/>
              <a:defRPr sz="800" b="0" baseline="0">
                <a:solidFill>
                  <a:schemeClr val="tx1"/>
                </a:solidFill>
              </a:defRPr>
            </a:lvl1pPr>
            <a:lvl2pPr>
              <a:defRPr sz="800"/>
            </a:lvl2pPr>
            <a:lvl3pPr>
              <a:defRPr sz="800"/>
            </a:lvl3pPr>
            <a:lvl4pPr>
              <a:defRPr sz="800"/>
            </a:lvl4pPr>
            <a:lvl5pPr>
              <a:defRPr sz="800"/>
            </a:lvl5pPr>
          </a:lstStyle>
          <a:p>
            <a:pPr lvl="0"/>
            <a:r>
              <a:rPr lang="en-US" dirty="0" smtClean="0"/>
              <a:t>***** Please speak to your legal representative for specific disclaimer wording for your presentation, if required ***** </a:t>
            </a:r>
          </a:p>
          <a:p>
            <a:pPr lvl="0"/>
            <a:r>
              <a:rPr lang="en-US" dirty="0" smtClean="0"/>
              <a:t> </a:t>
            </a:r>
            <a:br>
              <a:rPr lang="en-US" dirty="0" smtClean="0"/>
            </a:b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porttitor</a:t>
            </a:r>
            <a:r>
              <a:rPr lang="en-US" dirty="0" smtClean="0"/>
              <a:t> </a:t>
            </a:r>
            <a:r>
              <a:rPr lang="en-US" dirty="0" err="1" smtClean="0"/>
              <a:t>congue</a:t>
            </a:r>
            <a:r>
              <a:rPr lang="en-US" dirty="0" smtClean="0"/>
              <a:t> </a:t>
            </a:r>
            <a:r>
              <a:rPr lang="en-US" dirty="0" err="1" smtClean="0"/>
              <a:t>massa</a:t>
            </a:r>
            <a:r>
              <a:rPr lang="en-US" dirty="0" smtClean="0"/>
              <a:t>. </a:t>
            </a:r>
            <a:r>
              <a:rPr lang="en-US" dirty="0" err="1" smtClean="0"/>
              <a:t>Fusce</a:t>
            </a:r>
            <a:r>
              <a:rPr lang="en-US" dirty="0" smtClean="0"/>
              <a:t> </a:t>
            </a:r>
            <a:r>
              <a:rPr lang="en-US" dirty="0" err="1" smtClean="0"/>
              <a:t>posuere</a:t>
            </a:r>
            <a:r>
              <a:rPr lang="en-US" dirty="0" smtClean="0"/>
              <a:t>, magna </a:t>
            </a:r>
            <a:r>
              <a:rPr lang="en-US" dirty="0" err="1" smtClean="0"/>
              <a:t>sed</a:t>
            </a:r>
            <a:r>
              <a:rPr lang="en-US" dirty="0" smtClean="0"/>
              <a:t> </a:t>
            </a:r>
            <a:r>
              <a:rPr lang="en-US" dirty="0" err="1" smtClean="0"/>
              <a:t>pulvinar</a:t>
            </a:r>
            <a:r>
              <a:rPr lang="en-US" dirty="0" smtClean="0"/>
              <a:t> </a:t>
            </a:r>
            <a:r>
              <a:rPr lang="en-US" dirty="0" err="1" smtClean="0"/>
              <a:t>ultricies</a:t>
            </a:r>
            <a:r>
              <a:rPr lang="en-US" dirty="0" smtClean="0"/>
              <a:t>, </a:t>
            </a:r>
            <a:r>
              <a:rPr lang="en-US" dirty="0" err="1" smtClean="0"/>
              <a:t>purus</a:t>
            </a:r>
            <a:r>
              <a:rPr lang="en-US" dirty="0" smtClean="0"/>
              <a:t> </a:t>
            </a:r>
            <a:r>
              <a:rPr lang="en-US" dirty="0" err="1" smtClean="0"/>
              <a:t>lectus</a:t>
            </a:r>
            <a:r>
              <a:rPr lang="en-US" dirty="0" smtClean="0"/>
              <a:t> </a:t>
            </a:r>
            <a:r>
              <a:rPr lang="en-US" dirty="0" err="1" smtClean="0"/>
              <a:t>malesuada</a:t>
            </a:r>
            <a:r>
              <a:rPr lang="en-US" dirty="0" smtClean="0"/>
              <a:t> </a:t>
            </a:r>
            <a:r>
              <a:rPr lang="en-US" dirty="0" err="1" smtClean="0"/>
              <a:t>libero</a:t>
            </a:r>
            <a:r>
              <a:rPr lang="en-US" dirty="0" smtClean="0"/>
              <a:t>, sit </a:t>
            </a:r>
            <a:r>
              <a:rPr lang="en-US" dirty="0" err="1" smtClean="0"/>
              <a:t>amet</a:t>
            </a:r>
            <a:r>
              <a:rPr lang="en-US" dirty="0" smtClean="0"/>
              <a:t> </a:t>
            </a:r>
            <a:r>
              <a:rPr lang="en-US" dirty="0" err="1" smtClean="0"/>
              <a:t>commodo</a:t>
            </a:r>
            <a:r>
              <a:rPr lang="en-US" dirty="0" smtClean="0"/>
              <a:t> magna </a:t>
            </a:r>
            <a:r>
              <a:rPr lang="en-US" dirty="0" err="1" smtClean="0"/>
              <a:t>eros</a:t>
            </a:r>
            <a:r>
              <a:rPr lang="en-US" dirty="0" smtClean="0"/>
              <a:t> </a:t>
            </a:r>
            <a:r>
              <a:rPr lang="en-US" dirty="0" err="1" smtClean="0"/>
              <a:t>quis</a:t>
            </a:r>
            <a:r>
              <a:rPr lang="en-US" dirty="0" smtClean="0"/>
              <a:t> </a:t>
            </a:r>
            <a:r>
              <a:rPr lang="en-US" dirty="0" err="1" smtClean="0"/>
              <a:t>urna</a:t>
            </a:r>
            <a:r>
              <a:rPr lang="en-US" dirty="0" smtClean="0"/>
              <a:t>. </a:t>
            </a:r>
            <a:r>
              <a:rPr lang="en-US" dirty="0" err="1" smtClean="0"/>
              <a:t>Nunc</a:t>
            </a:r>
            <a:r>
              <a:rPr lang="en-US" dirty="0" smtClean="0"/>
              <a:t> </a:t>
            </a:r>
            <a:r>
              <a:rPr lang="en-US" dirty="0" err="1" smtClean="0"/>
              <a:t>viverra</a:t>
            </a:r>
            <a:r>
              <a:rPr lang="en-US" dirty="0" smtClean="0"/>
              <a:t> </a:t>
            </a:r>
            <a:r>
              <a:rPr lang="en-US" dirty="0" err="1" smtClean="0"/>
              <a:t>imperdiet</a:t>
            </a:r>
            <a:r>
              <a:rPr lang="en-US" dirty="0" smtClean="0"/>
              <a:t> </a:t>
            </a:r>
            <a:r>
              <a:rPr lang="en-US" dirty="0" err="1" smtClean="0"/>
              <a:t>enim</a:t>
            </a:r>
            <a:r>
              <a:rPr lang="en-US" dirty="0" smtClean="0"/>
              <a:t>. </a:t>
            </a:r>
            <a:r>
              <a:rPr lang="en-US" dirty="0" err="1" smtClean="0"/>
              <a:t>Fusce</a:t>
            </a:r>
            <a:r>
              <a:rPr lang="en-US" dirty="0" smtClean="0"/>
              <a:t> est. </a:t>
            </a:r>
            <a:r>
              <a:rPr lang="en-US" dirty="0" err="1" smtClean="0"/>
              <a:t>Vivamus</a:t>
            </a:r>
            <a:r>
              <a:rPr lang="en-US" dirty="0" smtClean="0"/>
              <a:t> a </a:t>
            </a:r>
            <a:r>
              <a:rPr lang="en-US" dirty="0" err="1" smtClean="0"/>
              <a:t>tellus</a:t>
            </a:r>
            <a:r>
              <a:rPr lang="en-US" dirty="0" smtClean="0"/>
              <a:t>.  </a:t>
            </a:r>
            <a:r>
              <a:rPr lang="en-US" dirty="0" err="1" smtClean="0"/>
              <a:t>Pellentesque</a:t>
            </a:r>
            <a:r>
              <a:rPr lang="en-US" dirty="0" smtClean="0"/>
              <a:t> habitant </a:t>
            </a:r>
            <a:r>
              <a:rPr lang="en-US" dirty="0" err="1" smtClean="0"/>
              <a:t>morbi</a:t>
            </a:r>
            <a:r>
              <a:rPr lang="en-US" dirty="0" smtClean="0"/>
              <a:t> </a:t>
            </a:r>
            <a:r>
              <a:rPr lang="en-US" dirty="0" err="1" smtClean="0"/>
              <a:t>tristique</a:t>
            </a:r>
            <a:r>
              <a:rPr lang="en-US" dirty="0" smtClean="0"/>
              <a:t> </a:t>
            </a:r>
            <a:r>
              <a:rPr lang="en-US" dirty="0" err="1" smtClean="0"/>
              <a:t>senectus</a:t>
            </a:r>
            <a:r>
              <a:rPr lang="en-US" dirty="0" smtClean="0"/>
              <a:t> et </a:t>
            </a:r>
            <a:r>
              <a:rPr lang="en-US" dirty="0" err="1" smtClean="0"/>
              <a:t>netus</a:t>
            </a:r>
            <a:r>
              <a:rPr lang="en-US" dirty="0" smtClean="0"/>
              <a:t> et </a:t>
            </a:r>
            <a:r>
              <a:rPr lang="en-US" dirty="0" err="1" smtClean="0"/>
              <a:t>malesuada</a:t>
            </a:r>
            <a:r>
              <a:rPr lang="en-US" dirty="0" smtClean="0"/>
              <a:t> fames ac </a:t>
            </a:r>
            <a:r>
              <a:rPr lang="en-US" dirty="0" err="1" smtClean="0"/>
              <a:t>turpis</a:t>
            </a:r>
            <a:r>
              <a:rPr lang="en-US" dirty="0" smtClean="0"/>
              <a:t> </a:t>
            </a:r>
            <a:r>
              <a:rPr lang="en-US" dirty="0" err="1" smtClean="0"/>
              <a:t>egestas</a:t>
            </a:r>
            <a:r>
              <a:rPr lang="en-US" dirty="0" smtClean="0"/>
              <a:t>. </a:t>
            </a:r>
            <a:r>
              <a:rPr lang="en-US" dirty="0" err="1" smtClean="0"/>
              <a:t>Proin</a:t>
            </a:r>
            <a:r>
              <a:rPr lang="en-US" dirty="0" smtClean="0"/>
              <a:t> </a:t>
            </a:r>
            <a:r>
              <a:rPr lang="en-US" dirty="0" err="1" smtClean="0"/>
              <a:t>pharetra</a:t>
            </a:r>
            <a:r>
              <a:rPr lang="en-US" dirty="0" smtClean="0"/>
              <a:t> </a:t>
            </a:r>
            <a:r>
              <a:rPr lang="en-US" dirty="0" err="1" smtClean="0"/>
              <a:t>nonummy</a:t>
            </a:r>
            <a:r>
              <a:rPr lang="en-US" dirty="0" smtClean="0"/>
              <a:t> </a:t>
            </a:r>
            <a:r>
              <a:rPr lang="en-US" dirty="0" err="1" smtClean="0"/>
              <a:t>pede</a:t>
            </a:r>
            <a:r>
              <a:rPr lang="en-US" dirty="0" smtClean="0"/>
              <a:t>. </a:t>
            </a:r>
            <a:r>
              <a:rPr lang="en-US" dirty="0" err="1" smtClean="0"/>
              <a:t>Mauris</a:t>
            </a:r>
            <a:r>
              <a:rPr lang="en-US" dirty="0" smtClean="0"/>
              <a:t> et </a:t>
            </a:r>
            <a:r>
              <a:rPr lang="en-US" dirty="0" err="1" smtClean="0"/>
              <a:t>orci</a:t>
            </a:r>
            <a:r>
              <a:rPr lang="en-US" dirty="0" smtClean="0"/>
              <a:t>. </a:t>
            </a:r>
            <a:r>
              <a:rPr lang="en-US" dirty="0" err="1" smtClean="0"/>
              <a:t>Aenean</a:t>
            </a:r>
            <a:r>
              <a:rPr lang="en-US" dirty="0" smtClean="0"/>
              <a:t> </a:t>
            </a:r>
            <a:r>
              <a:rPr lang="en-US" dirty="0" err="1" smtClean="0"/>
              <a:t>nec</a:t>
            </a:r>
            <a:r>
              <a:rPr lang="en-US" dirty="0" smtClean="0"/>
              <a:t> </a:t>
            </a:r>
            <a:r>
              <a:rPr lang="en-US" dirty="0" err="1" smtClean="0"/>
              <a:t>lorem</a:t>
            </a:r>
            <a:r>
              <a:rPr lang="en-US" dirty="0" smtClean="0"/>
              <a:t>. In </a:t>
            </a:r>
            <a:r>
              <a:rPr lang="en-US" dirty="0" err="1" smtClean="0"/>
              <a:t>porttitor</a:t>
            </a:r>
            <a:r>
              <a:rPr lang="en-US" dirty="0" smtClean="0"/>
              <a:t>. </a:t>
            </a:r>
            <a:r>
              <a:rPr lang="en-US" dirty="0" err="1" smtClean="0"/>
              <a:t>Donec</a:t>
            </a:r>
            <a:r>
              <a:rPr lang="en-US" dirty="0" smtClean="0"/>
              <a:t> </a:t>
            </a:r>
            <a:r>
              <a:rPr lang="en-US" dirty="0" err="1" smtClean="0"/>
              <a:t>laoreet</a:t>
            </a:r>
            <a:r>
              <a:rPr lang="en-US" dirty="0" smtClean="0"/>
              <a:t> </a:t>
            </a:r>
            <a:r>
              <a:rPr lang="en-US" dirty="0" err="1" smtClean="0"/>
              <a:t>nonummy</a:t>
            </a:r>
            <a:r>
              <a:rPr lang="en-US" dirty="0" smtClean="0"/>
              <a:t> </a:t>
            </a:r>
            <a:r>
              <a:rPr lang="en-US" dirty="0" err="1" smtClean="0"/>
              <a:t>augue</a:t>
            </a:r>
            <a:r>
              <a:rPr lang="en-US" dirty="0" smtClean="0"/>
              <a:t>. </a:t>
            </a:r>
            <a:r>
              <a:rPr lang="en-US" dirty="0" err="1" smtClean="0"/>
              <a:t>Suspendisse</a:t>
            </a:r>
            <a:r>
              <a:rPr lang="en-US" dirty="0" smtClean="0"/>
              <a:t> dui </a:t>
            </a:r>
            <a:r>
              <a:rPr lang="en-US" dirty="0" err="1" smtClean="0"/>
              <a:t>purus</a:t>
            </a:r>
            <a:r>
              <a:rPr lang="en-US" dirty="0" smtClean="0"/>
              <a:t>, </a:t>
            </a:r>
            <a:r>
              <a:rPr lang="en-US" dirty="0" err="1" smtClean="0"/>
              <a:t>scelerisque</a:t>
            </a:r>
            <a:r>
              <a:rPr lang="en-US" dirty="0" smtClean="0"/>
              <a:t> at, </a:t>
            </a:r>
            <a:r>
              <a:rPr lang="en-US" dirty="0" err="1" smtClean="0"/>
              <a:t>vulputate</a:t>
            </a:r>
            <a:r>
              <a:rPr lang="en-US" dirty="0" smtClean="0"/>
              <a:t> vitae, </a:t>
            </a:r>
            <a:r>
              <a:rPr lang="en-US" dirty="0" err="1" smtClean="0"/>
              <a:t>pretium</a:t>
            </a:r>
            <a:r>
              <a:rPr lang="en-US" dirty="0" smtClean="0"/>
              <a:t> </a:t>
            </a:r>
            <a:r>
              <a:rPr lang="en-US" dirty="0" err="1" smtClean="0"/>
              <a:t>mattis</a:t>
            </a:r>
            <a:r>
              <a:rPr lang="en-US" dirty="0" smtClean="0"/>
              <a:t>, </a:t>
            </a:r>
            <a:r>
              <a:rPr lang="en-US" dirty="0" err="1" smtClean="0"/>
              <a:t>nunc</a:t>
            </a:r>
            <a:r>
              <a:rPr lang="en-US" dirty="0" smtClean="0"/>
              <a:t>. </a:t>
            </a:r>
            <a:r>
              <a:rPr lang="en-US" dirty="0" err="1" smtClean="0"/>
              <a:t>Mauris</a:t>
            </a:r>
            <a:r>
              <a:rPr lang="en-US" dirty="0" smtClean="0"/>
              <a:t> </a:t>
            </a:r>
            <a:r>
              <a:rPr lang="en-US" dirty="0" err="1" smtClean="0"/>
              <a:t>eget</a:t>
            </a:r>
            <a:r>
              <a:rPr lang="en-US" dirty="0" smtClean="0"/>
              <a:t> </a:t>
            </a:r>
            <a:r>
              <a:rPr lang="en-US" dirty="0" err="1" smtClean="0"/>
              <a:t>neque</a:t>
            </a:r>
            <a:r>
              <a:rPr lang="en-US" dirty="0" smtClean="0"/>
              <a:t> at </a:t>
            </a:r>
            <a:r>
              <a:rPr lang="en-US" dirty="0" err="1" smtClean="0"/>
              <a:t>sem</a:t>
            </a:r>
            <a:r>
              <a:rPr lang="en-US" dirty="0" smtClean="0"/>
              <a:t> </a:t>
            </a:r>
            <a:r>
              <a:rPr lang="en-US" dirty="0" err="1" smtClean="0"/>
              <a:t>venenatis</a:t>
            </a:r>
            <a:r>
              <a:rPr lang="en-US" dirty="0" smtClean="0"/>
              <a:t> </a:t>
            </a:r>
            <a:r>
              <a:rPr lang="en-US" dirty="0" err="1" smtClean="0"/>
              <a:t>eleifend</a:t>
            </a:r>
            <a:r>
              <a:rPr lang="en-US" dirty="0" smtClean="0"/>
              <a:t>. </a:t>
            </a:r>
            <a:r>
              <a:rPr lang="en-US" dirty="0" err="1" smtClean="0"/>
              <a:t>Ut</a:t>
            </a:r>
            <a:r>
              <a:rPr lang="en-US" dirty="0" smtClean="0"/>
              <a:t> </a:t>
            </a:r>
            <a:r>
              <a:rPr lang="en-US" dirty="0" err="1" smtClean="0"/>
              <a:t>nonummy</a:t>
            </a:r>
            <a:r>
              <a:rPr lang="en-US" dirty="0" smtClean="0"/>
              <a:t>.  </a:t>
            </a:r>
            <a:r>
              <a:rPr lang="en-US" dirty="0" err="1" smtClean="0"/>
              <a:t>Fusce</a:t>
            </a:r>
            <a:r>
              <a:rPr lang="en-US" dirty="0" smtClean="0"/>
              <a:t> </a:t>
            </a:r>
            <a:r>
              <a:rPr lang="en-US" dirty="0" err="1" smtClean="0"/>
              <a:t>aliquet</a:t>
            </a:r>
            <a:r>
              <a:rPr lang="en-US" dirty="0" smtClean="0"/>
              <a:t> </a:t>
            </a:r>
            <a:r>
              <a:rPr lang="en-US" dirty="0" err="1" smtClean="0"/>
              <a:t>pede</a:t>
            </a:r>
            <a:r>
              <a:rPr lang="en-US" dirty="0" smtClean="0"/>
              <a:t> non </a:t>
            </a:r>
            <a:r>
              <a:rPr lang="en-US" dirty="0" err="1" smtClean="0"/>
              <a:t>pede</a:t>
            </a:r>
            <a:r>
              <a:rPr lang="en-US" dirty="0" smtClean="0"/>
              <a:t>. </a:t>
            </a:r>
            <a:r>
              <a:rPr lang="en-US" dirty="0" err="1" smtClean="0"/>
              <a:t>Suspendisse</a:t>
            </a:r>
            <a:r>
              <a:rPr lang="en-US" dirty="0" smtClean="0"/>
              <a:t> </a:t>
            </a:r>
            <a:r>
              <a:rPr lang="en-US" dirty="0" err="1" smtClean="0"/>
              <a:t>dapibus</a:t>
            </a:r>
            <a:r>
              <a:rPr lang="en-US" dirty="0" smtClean="0"/>
              <a:t> </a:t>
            </a:r>
            <a:r>
              <a:rPr lang="en-US" dirty="0" err="1" smtClean="0"/>
              <a:t>lorem</a:t>
            </a:r>
            <a:r>
              <a:rPr lang="en-US" dirty="0" smtClean="0"/>
              <a:t> </a:t>
            </a:r>
            <a:r>
              <a:rPr lang="en-US" dirty="0" err="1" smtClean="0"/>
              <a:t>pellentesque</a:t>
            </a:r>
            <a:r>
              <a:rPr lang="en-US" dirty="0" smtClean="0"/>
              <a:t> magna. Integer </a:t>
            </a:r>
            <a:r>
              <a:rPr lang="en-US" dirty="0" err="1" smtClean="0"/>
              <a:t>nulla</a:t>
            </a:r>
            <a:r>
              <a:rPr lang="en-US" dirty="0" smtClean="0"/>
              <a:t>. </a:t>
            </a:r>
            <a:r>
              <a:rPr lang="en-US" dirty="0" err="1" smtClean="0"/>
              <a:t>Donec</a:t>
            </a:r>
            <a:r>
              <a:rPr lang="en-US" dirty="0" smtClean="0"/>
              <a:t> </a:t>
            </a:r>
            <a:r>
              <a:rPr lang="en-US" dirty="0" err="1" smtClean="0"/>
              <a:t>blandit</a:t>
            </a:r>
            <a:r>
              <a:rPr lang="en-US" dirty="0" smtClean="0"/>
              <a:t> </a:t>
            </a:r>
            <a:r>
              <a:rPr lang="en-US" dirty="0" err="1" smtClean="0"/>
              <a:t>feugiat</a:t>
            </a:r>
            <a:r>
              <a:rPr lang="en-US" dirty="0" smtClean="0"/>
              <a:t> ligula. </a:t>
            </a:r>
            <a:r>
              <a:rPr lang="en-US" dirty="0" err="1" smtClean="0"/>
              <a:t>Donec</a:t>
            </a:r>
            <a:r>
              <a:rPr lang="en-US" dirty="0" smtClean="0"/>
              <a:t> </a:t>
            </a:r>
            <a:r>
              <a:rPr lang="en-US" dirty="0" err="1" smtClean="0"/>
              <a:t>hendrerit</a:t>
            </a:r>
            <a:r>
              <a:rPr lang="en-US" dirty="0" smtClean="0"/>
              <a:t>, </a:t>
            </a:r>
            <a:r>
              <a:rPr lang="en-US" dirty="0" err="1" smtClean="0"/>
              <a:t>felis</a:t>
            </a:r>
            <a:r>
              <a:rPr lang="en-US" dirty="0" smtClean="0"/>
              <a:t> et </a:t>
            </a:r>
            <a:r>
              <a:rPr lang="en-US" dirty="0" err="1" smtClean="0"/>
              <a:t>imperdiet</a:t>
            </a:r>
            <a:r>
              <a:rPr lang="en-US" dirty="0" smtClean="0"/>
              <a:t> </a:t>
            </a:r>
            <a:r>
              <a:rPr lang="en-US" dirty="0" err="1" smtClean="0"/>
              <a:t>euismod</a:t>
            </a:r>
            <a:r>
              <a:rPr lang="en-US" dirty="0" smtClean="0"/>
              <a:t>, </a:t>
            </a:r>
            <a:r>
              <a:rPr lang="en-US" dirty="0" err="1" smtClean="0"/>
              <a:t>purus</a:t>
            </a:r>
            <a:r>
              <a:rPr lang="en-US" dirty="0" smtClean="0"/>
              <a:t> </a:t>
            </a:r>
            <a:r>
              <a:rPr lang="en-US" dirty="0" err="1" smtClean="0"/>
              <a:t>ipsum</a:t>
            </a:r>
            <a:r>
              <a:rPr lang="en-US" dirty="0" smtClean="0"/>
              <a:t> </a:t>
            </a:r>
            <a:r>
              <a:rPr lang="en-US" dirty="0" err="1" smtClean="0"/>
              <a:t>pretium</a:t>
            </a:r>
            <a:r>
              <a:rPr lang="en-US" dirty="0" smtClean="0"/>
              <a:t> </a:t>
            </a:r>
            <a:r>
              <a:rPr lang="en-US" dirty="0" err="1" smtClean="0"/>
              <a:t>metus</a:t>
            </a:r>
            <a:r>
              <a:rPr lang="en-US" dirty="0" smtClean="0"/>
              <a:t>, in </a:t>
            </a:r>
            <a:r>
              <a:rPr lang="en-US" dirty="0" err="1" smtClean="0"/>
              <a:t>lacinia</a:t>
            </a:r>
            <a:r>
              <a:rPr lang="en-US" dirty="0" smtClean="0"/>
              <a:t> </a:t>
            </a:r>
            <a:r>
              <a:rPr lang="en-US" dirty="0" err="1" smtClean="0"/>
              <a:t>nulla</a:t>
            </a:r>
            <a:r>
              <a:rPr lang="en-US" dirty="0" smtClean="0"/>
              <a:t> </a:t>
            </a:r>
            <a:r>
              <a:rPr lang="en-US" dirty="0" err="1" smtClean="0"/>
              <a:t>nisl</a:t>
            </a:r>
            <a:r>
              <a:rPr lang="en-US" dirty="0" smtClean="0"/>
              <a:t> </a:t>
            </a:r>
            <a:r>
              <a:rPr lang="en-US" dirty="0" err="1" smtClean="0"/>
              <a:t>eget</a:t>
            </a:r>
            <a:r>
              <a:rPr lang="en-US" dirty="0" smtClean="0"/>
              <a:t> </a:t>
            </a:r>
            <a:r>
              <a:rPr lang="en-US" dirty="0" err="1" smtClean="0"/>
              <a:t>sapien</a:t>
            </a:r>
            <a:r>
              <a:rPr lang="en-US" dirty="0" smtClean="0"/>
              <a:t>. </a:t>
            </a:r>
            <a:r>
              <a:rPr lang="en-US" dirty="0" err="1" smtClean="0"/>
              <a:t>Donec</a:t>
            </a:r>
            <a:r>
              <a:rPr lang="en-US" dirty="0" smtClean="0"/>
              <a:t> </a:t>
            </a:r>
            <a:r>
              <a:rPr lang="en-US" dirty="0" err="1" smtClean="0"/>
              <a:t>ut</a:t>
            </a:r>
            <a:r>
              <a:rPr lang="en-US" dirty="0" smtClean="0"/>
              <a:t> </a:t>
            </a:r>
            <a:r>
              <a:rPr lang="en-US" dirty="0" err="1" smtClean="0"/>
              <a:t>est</a:t>
            </a:r>
            <a:r>
              <a:rPr lang="en-US" dirty="0" smtClean="0"/>
              <a:t> in </a:t>
            </a:r>
            <a:r>
              <a:rPr lang="en-US" dirty="0" err="1" smtClean="0"/>
              <a:t>lectus</a:t>
            </a:r>
            <a:r>
              <a:rPr lang="en-US" dirty="0" smtClean="0"/>
              <a:t> </a:t>
            </a:r>
            <a:r>
              <a:rPr lang="en-US" dirty="0" err="1" smtClean="0"/>
              <a:t>consequat</a:t>
            </a:r>
            <a:r>
              <a:rPr lang="en-US" dirty="0" smtClean="0"/>
              <a:t> </a:t>
            </a:r>
            <a:r>
              <a:rPr lang="en-US" dirty="0" err="1" smtClean="0"/>
              <a:t>consequat</a:t>
            </a:r>
            <a:r>
              <a:rPr lang="en-US" dirty="0" smtClean="0"/>
              <a:t>.  </a:t>
            </a:r>
            <a:r>
              <a:rPr lang="en-US" dirty="0" err="1" smtClean="0"/>
              <a:t>Etiam</a:t>
            </a:r>
            <a:r>
              <a:rPr lang="en-US" dirty="0" smtClean="0"/>
              <a:t> </a:t>
            </a:r>
            <a:r>
              <a:rPr lang="en-US" dirty="0" err="1" smtClean="0"/>
              <a:t>eget</a:t>
            </a:r>
            <a:r>
              <a:rPr lang="en-US" dirty="0" smtClean="0"/>
              <a:t> dui.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Sed</a:t>
            </a:r>
            <a:r>
              <a:rPr lang="en-US" dirty="0" smtClean="0"/>
              <a:t> at </a:t>
            </a:r>
            <a:r>
              <a:rPr lang="en-US" dirty="0" err="1" smtClean="0"/>
              <a:t>lorem</a:t>
            </a:r>
            <a:r>
              <a:rPr lang="en-US" dirty="0" smtClean="0"/>
              <a:t> in </a:t>
            </a:r>
            <a:r>
              <a:rPr lang="en-US" dirty="0" err="1" smtClean="0"/>
              <a:t>nunc</a:t>
            </a:r>
            <a:r>
              <a:rPr lang="en-US" dirty="0" smtClean="0"/>
              <a:t> </a:t>
            </a:r>
            <a:r>
              <a:rPr lang="en-US" dirty="0" err="1" smtClean="0"/>
              <a:t>porta</a:t>
            </a:r>
            <a:r>
              <a:rPr lang="en-US" dirty="0" smtClean="0"/>
              <a:t> </a:t>
            </a:r>
            <a:r>
              <a:rPr lang="en-US" dirty="0" err="1" smtClean="0"/>
              <a:t>tristique</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porttitor</a:t>
            </a:r>
            <a:r>
              <a:rPr lang="en-US" dirty="0" smtClean="0"/>
              <a:t> </a:t>
            </a:r>
            <a:r>
              <a:rPr lang="en-US" dirty="0" err="1" smtClean="0"/>
              <a:t>congue</a:t>
            </a:r>
            <a:r>
              <a:rPr lang="en-US" dirty="0" smtClean="0"/>
              <a:t> </a:t>
            </a:r>
            <a:r>
              <a:rPr lang="en-US" dirty="0" err="1" smtClean="0"/>
              <a:t>massa</a:t>
            </a:r>
            <a:r>
              <a:rPr lang="en-US" dirty="0" smtClean="0"/>
              <a:t>. </a:t>
            </a:r>
            <a:r>
              <a:rPr lang="en-US" dirty="0" err="1" smtClean="0"/>
              <a:t>Fusce</a:t>
            </a:r>
            <a:r>
              <a:rPr lang="en-US" dirty="0" smtClean="0"/>
              <a:t> </a:t>
            </a:r>
            <a:r>
              <a:rPr lang="en-US" dirty="0" err="1" smtClean="0"/>
              <a:t>posuere</a:t>
            </a:r>
            <a:r>
              <a:rPr lang="en-US" dirty="0" smtClean="0"/>
              <a:t>, magna </a:t>
            </a:r>
            <a:r>
              <a:rPr lang="en-US" dirty="0" err="1" smtClean="0"/>
              <a:t>sed</a:t>
            </a:r>
            <a:r>
              <a:rPr lang="en-US" dirty="0" smtClean="0"/>
              <a:t> </a:t>
            </a:r>
            <a:r>
              <a:rPr lang="en-US" dirty="0" err="1" smtClean="0"/>
              <a:t>pulvinar</a:t>
            </a:r>
            <a:r>
              <a:rPr lang="en-US" dirty="0" smtClean="0"/>
              <a:t> </a:t>
            </a:r>
            <a:r>
              <a:rPr lang="en-US" dirty="0" err="1" smtClean="0"/>
              <a:t>ultricies</a:t>
            </a:r>
            <a:r>
              <a:rPr lang="en-US" dirty="0" smtClean="0"/>
              <a:t>, </a:t>
            </a:r>
            <a:r>
              <a:rPr lang="en-US" dirty="0" err="1" smtClean="0"/>
              <a:t>purus</a:t>
            </a:r>
            <a:r>
              <a:rPr lang="en-US" dirty="0" smtClean="0"/>
              <a:t> </a:t>
            </a:r>
            <a:r>
              <a:rPr lang="en-US" dirty="0" err="1" smtClean="0"/>
              <a:t>lectus</a:t>
            </a:r>
            <a:r>
              <a:rPr lang="en-US" dirty="0" smtClean="0"/>
              <a:t> </a:t>
            </a:r>
            <a:r>
              <a:rPr lang="en-US" dirty="0" err="1" smtClean="0"/>
              <a:t>malesuada</a:t>
            </a:r>
            <a:r>
              <a:rPr lang="en-US" dirty="0" smtClean="0"/>
              <a:t> </a:t>
            </a:r>
            <a:r>
              <a:rPr lang="en-US" dirty="0" err="1" smtClean="0"/>
              <a:t>libero</a:t>
            </a:r>
            <a:r>
              <a:rPr lang="en-US" dirty="0" smtClean="0"/>
              <a:t>, sit </a:t>
            </a:r>
            <a:r>
              <a:rPr lang="en-US" dirty="0" err="1" smtClean="0"/>
              <a:t>amet</a:t>
            </a:r>
            <a:r>
              <a:rPr lang="en-US" dirty="0" smtClean="0"/>
              <a:t> </a:t>
            </a:r>
            <a:r>
              <a:rPr lang="en-US" dirty="0" err="1" smtClean="0"/>
              <a:t>commodo</a:t>
            </a:r>
            <a:r>
              <a:rPr lang="en-US" dirty="0" smtClean="0"/>
              <a:t> magna </a:t>
            </a:r>
            <a:r>
              <a:rPr lang="en-US" dirty="0" err="1" smtClean="0"/>
              <a:t>eros</a:t>
            </a:r>
            <a:r>
              <a:rPr lang="en-US" dirty="0" smtClean="0"/>
              <a:t> </a:t>
            </a:r>
            <a:r>
              <a:rPr lang="en-US" dirty="0" err="1" smtClean="0"/>
              <a:t>quis</a:t>
            </a:r>
            <a:r>
              <a:rPr lang="en-US" dirty="0" smtClean="0"/>
              <a:t> </a:t>
            </a:r>
            <a:r>
              <a:rPr lang="en-US" dirty="0" err="1" smtClean="0"/>
              <a:t>urna</a:t>
            </a:r>
            <a:r>
              <a:rPr lang="en-US" dirty="0" smtClean="0"/>
              <a:t>. </a:t>
            </a:r>
            <a:r>
              <a:rPr lang="en-US" dirty="0" err="1" smtClean="0"/>
              <a:t>Nunc</a:t>
            </a:r>
            <a:r>
              <a:rPr lang="en-US" dirty="0" smtClean="0"/>
              <a:t> </a:t>
            </a:r>
            <a:r>
              <a:rPr lang="en-US" dirty="0" err="1" smtClean="0"/>
              <a:t>viverra</a:t>
            </a:r>
            <a:r>
              <a:rPr lang="en-US" dirty="0" smtClean="0"/>
              <a:t> </a:t>
            </a:r>
            <a:r>
              <a:rPr lang="en-US" dirty="0" err="1" smtClean="0"/>
              <a:t>imperdiet</a:t>
            </a:r>
            <a:r>
              <a:rPr lang="en-US" dirty="0" smtClean="0"/>
              <a:t> </a:t>
            </a:r>
            <a:r>
              <a:rPr lang="en-US" dirty="0" err="1" smtClean="0"/>
              <a:t>enim</a:t>
            </a:r>
            <a:r>
              <a:rPr lang="en-US" dirty="0" smtClean="0"/>
              <a:t>. </a:t>
            </a:r>
            <a:r>
              <a:rPr lang="en-US" dirty="0" err="1" smtClean="0"/>
              <a:t>Fusce</a:t>
            </a:r>
            <a:r>
              <a:rPr lang="en-US" dirty="0" smtClean="0"/>
              <a:t> est. </a:t>
            </a:r>
            <a:r>
              <a:rPr lang="en-US" dirty="0" err="1" smtClean="0"/>
              <a:t>Vivamus</a:t>
            </a:r>
            <a:r>
              <a:rPr lang="en-US" dirty="0" smtClean="0"/>
              <a:t> a </a:t>
            </a:r>
            <a:r>
              <a:rPr lang="en-US" dirty="0" err="1" smtClean="0"/>
              <a:t>tellus</a:t>
            </a:r>
            <a:r>
              <a:rPr lang="en-US" dirty="0" smtClean="0"/>
              <a:t>.  </a:t>
            </a:r>
            <a:r>
              <a:rPr lang="en-US" dirty="0" err="1" smtClean="0"/>
              <a:t>Pellentesque</a:t>
            </a:r>
            <a:r>
              <a:rPr lang="en-US" dirty="0" smtClean="0"/>
              <a:t> habitant </a:t>
            </a:r>
            <a:r>
              <a:rPr lang="en-US" dirty="0" err="1" smtClean="0"/>
              <a:t>morbi</a:t>
            </a:r>
            <a:r>
              <a:rPr lang="en-US" dirty="0" smtClean="0"/>
              <a:t> </a:t>
            </a:r>
            <a:r>
              <a:rPr lang="en-US" dirty="0" err="1" smtClean="0"/>
              <a:t>tristique</a:t>
            </a:r>
            <a:r>
              <a:rPr lang="en-US" dirty="0" smtClean="0"/>
              <a:t> </a:t>
            </a:r>
            <a:r>
              <a:rPr lang="en-US" dirty="0" err="1" smtClean="0"/>
              <a:t>senectus</a:t>
            </a:r>
            <a:r>
              <a:rPr lang="en-US" dirty="0" smtClean="0"/>
              <a:t> et </a:t>
            </a:r>
            <a:r>
              <a:rPr lang="en-US" dirty="0" err="1" smtClean="0"/>
              <a:t>netus</a:t>
            </a:r>
            <a:r>
              <a:rPr lang="en-US" dirty="0" smtClean="0"/>
              <a:t> et </a:t>
            </a:r>
            <a:r>
              <a:rPr lang="en-US" dirty="0" err="1" smtClean="0"/>
              <a:t>malesuada</a:t>
            </a:r>
            <a:r>
              <a:rPr lang="en-US" dirty="0" smtClean="0"/>
              <a:t> fames ac </a:t>
            </a:r>
            <a:r>
              <a:rPr lang="en-US" dirty="0" err="1" smtClean="0"/>
              <a:t>turpis</a:t>
            </a:r>
            <a:r>
              <a:rPr lang="en-US" dirty="0" smtClean="0"/>
              <a:t> </a:t>
            </a:r>
            <a:r>
              <a:rPr lang="en-US" dirty="0" err="1" smtClean="0"/>
              <a:t>egestas</a:t>
            </a:r>
            <a:r>
              <a:rPr lang="en-US" dirty="0" smtClean="0"/>
              <a:t>. </a:t>
            </a:r>
            <a:r>
              <a:rPr lang="en-US" dirty="0" err="1" smtClean="0"/>
              <a:t>Proin</a:t>
            </a:r>
            <a:r>
              <a:rPr lang="en-US" dirty="0" smtClean="0"/>
              <a:t> </a:t>
            </a:r>
            <a:r>
              <a:rPr lang="en-US" dirty="0" err="1" smtClean="0"/>
              <a:t>pharetra</a:t>
            </a:r>
            <a:r>
              <a:rPr lang="en-US" dirty="0" smtClean="0"/>
              <a:t> </a:t>
            </a:r>
            <a:r>
              <a:rPr lang="en-US" dirty="0" err="1" smtClean="0"/>
              <a:t>nonummy</a:t>
            </a:r>
            <a:r>
              <a:rPr lang="en-US" dirty="0" smtClean="0"/>
              <a:t> </a:t>
            </a:r>
            <a:r>
              <a:rPr lang="en-US" dirty="0" err="1" smtClean="0"/>
              <a:t>pede</a:t>
            </a:r>
            <a:r>
              <a:rPr lang="en-US" dirty="0" smtClean="0"/>
              <a:t>. </a:t>
            </a:r>
            <a:r>
              <a:rPr lang="en-US" dirty="0" err="1" smtClean="0"/>
              <a:t>Mauris</a:t>
            </a:r>
            <a:r>
              <a:rPr lang="en-US" dirty="0" smtClean="0"/>
              <a:t> et </a:t>
            </a:r>
            <a:r>
              <a:rPr lang="en-US" dirty="0" err="1" smtClean="0"/>
              <a:t>orci</a:t>
            </a:r>
            <a:r>
              <a:rPr lang="en-US" dirty="0" smtClean="0"/>
              <a:t>. </a:t>
            </a:r>
            <a:r>
              <a:rPr lang="en-US" dirty="0" err="1" smtClean="0"/>
              <a:t>Aenean</a:t>
            </a:r>
            <a:r>
              <a:rPr lang="en-US" dirty="0" smtClean="0"/>
              <a:t> </a:t>
            </a:r>
            <a:r>
              <a:rPr lang="en-US" dirty="0" err="1" smtClean="0"/>
              <a:t>nec</a:t>
            </a:r>
            <a:r>
              <a:rPr lang="en-US" dirty="0" smtClean="0"/>
              <a:t> </a:t>
            </a:r>
            <a:r>
              <a:rPr lang="en-US" dirty="0" err="1" smtClean="0"/>
              <a:t>lorem</a:t>
            </a:r>
            <a:r>
              <a:rPr lang="en-US" dirty="0" smtClean="0"/>
              <a:t>. In </a:t>
            </a:r>
            <a:r>
              <a:rPr lang="en-US" dirty="0" err="1" smtClean="0"/>
              <a:t>porttitor</a:t>
            </a:r>
            <a:r>
              <a:rPr lang="en-US" dirty="0" smtClean="0"/>
              <a:t>. </a:t>
            </a:r>
            <a:r>
              <a:rPr lang="en-US" dirty="0" err="1" smtClean="0"/>
              <a:t>Donec</a:t>
            </a:r>
            <a:r>
              <a:rPr lang="en-US" dirty="0" smtClean="0"/>
              <a:t> </a:t>
            </a:r>
            <a:r>
              <a:rPr lang="en-US" dirty="0" err="1" smtClean="0"/>
              <a:t>laoreet</a:t>
            </a:r>
            <a:r>
              <a:rPr lang="en-US" dirty="0" smtClean="0"/>
              <a:t> </a:t>
            </a:r>
            <a:r>
              <a:rPr lang="en-US" dirty="0" err="1" smtClean="0"/>
              <a:t>nonummy</a:t>
            </a:r>
            <a:r>
              <a:rPr lang="en-US" dirty="0" smtClean="0"/>
              <a:t> </a:t>
            </a:r>
            <a:r>
              <a:rPr lang="en-US" dirty="0" err="1" smtClean="0"/>
              <a:t>augue</a:t>
            </a:r>
            <a:r>
              <a:rPr lang="en-US" dirty="0" smtClean="0"/>
              <a:t>. </a:t>
            </a:r>
            <a:r>
              <a:rPr lang="en-US" dirty="0" err="1" smtClean="0"/>
              <a:t>Suspendisse</a:t>
            </a:r>
            <a:r>
              <a:rPr lang="en-US" dirty="0" smtClean="0"/>
              <a:t> dui </a:t>
            </a:r>
            <a:r>
              <a:rPr lang="en-US" dirty="0" err="1" smtClean="0"/>
              <a:t>purus</a:t>
            </a:r>
            <a:r>
              <a:rPr lang="en-US" dirty="0" smtClean="0"/>
              <a:t>, </a:t>
            </a:r>
            <a:r>
              <a:rPr lang="en-US" dirty="0" err="1" smtClean="0"/>
              <a:t>scelerisque</a:t>
            </a:r>
            <a:r>
              <a:rPr lang="en-US" dirty="0" smtClean="0"/>
              <a:t> at, </a:t>
            </a:r>
            <a:r>
              <a:rPr lang="en-US" dirty="0" err="1" smtClean="0"/>
              <a:t>vulputate</a:t>
            </a:r>
            <a:r>
              <a:rPr lang="en-US" dirty="0" smtClean="0"/>
              <a:t> vitae, </a:t>
            </a:r>
            <a:r>
              <a:rPr lang="en-US" dirty="0" err="1" smtClean="0"/>
              <a:t>pretium</a:t>
            </a:r>
            <a:r>
              <a:rPr lang="en-US" dirty="0" smtClean="0"/>
              <a:t> </a:t>
            </a:r>
            <a:r>
              <a:rPr lang="en-US" dirty="0" err="1" smtClean="0"/>
              <a:t>mattis</a:t>
            </a:r>
            <a:r>
              <a:rPr lang="en-US" dirty="0" smtClean="0"/>
              <a:t>, </a:t>
            </a:r>
            <a:r>
              <a:rPr lang="en-US" dirty="0" err="1" smtClean="0"/>
              <a:t>nunc</a:t>
            </a:r>
            <a:r>
              <a:rPr lang="en-US" dirty="0" smtClean="0"/>
              <a:t>. </a:t>
            </a:r>
            <a:r>
              <a:rPr lang="en-US" dirty="0" err="1" smtClean="0"/>
              <a:t>Mauris</a:t>
            </a:r>
            <a:r>
              <a:rPr lang="en-US" dirty="0" smtClean="0"/>
              <a:t> </a:t>
            </a:r>
            <a:r>
              <a:rPr lang="en-US" dirty="0" err="1" smtClean="0"/>
              <a:t>eget</a:t>
            </a:r>
            <a:r>
              <a:rPr lang="en-US" dirty="0" smtClean="0"/>
              <a:t> </a:t>
            </a:r>
            <a:r>
              <a:rPr lang="en-US" dirty="0" err="1" smtClean="0"/>
              <a:t>neque</a:t>
            </a:r>
            <a:r>
              <a:rPr lang="en-US" dirty="0" smtClean="0"/>
              <a:t> at </a:t>
            </a:r>
            <a:r>
              <a:rPr lang="en-US" dirty="0" err="1" smtClean="0"/>
              <a:t>sem</a:t>
            </a:r>
            <a:r>
              <a:rPr lang="en-US" dirty="0" smtClean="0"/>
              <a:t> </a:t>
            </a:r>
            <a:r>
              <a:rPr lang="en-US" dirty="0" err="1" smtClean="0"/>
              <a:t>venenatis</a:t>
            </a:r>
            <a:r>
              <a:rPr lang="en-US" dirty="0" smtClean="0"/>
              <a:t> </a:t>
            </a:r>
            <a:r>
              <a:rPr lang="en-US" dirty="0" err="1" smtClean="0"/>
              <a:t>eleifend</a:t>
            </a:r>
            <a:r>
              <a:rPr lang="en-US" dirty="0" smtClean="0"/>
              <a:t>. </a:t>
            </a:r>
            <a:r>
              <a:rPr lang="en-US" dirty="0" err="1" smtClean="0"/>
              <a:t>Ut</a:t>
            </a:r>
            <a:r>
              <a:rPr lang="en-US" dirty="0" smtClean="0"/>
              <a:t> </a:t>
            </a:r>
            <a:r>
              <a:rPr lang="en-US" dirty="0" err="1" smtClean="0"/>
              <a:t>nonummy</a:t>
            </a:r>
            <a:r>
              <a:rPr lang="en-US" dirty="0" smtClean="0"/>
              <a:t>.  </a:t>
            </a:r>
            <a:r>
              <a:rPr lang="en-US" dirty="0" err="1" smtClean="0"/>
              <a:t>Fusce</a:t>
            </a:r>
            <a:r>
              <a:rPr lang="en-US" dirty="0" smtClean="0"/>
              <a:t> </a:t>
            </a:r>
            <a:r>
              <a:rPr lang="en-US" dirty="0" err="1" smtClean="0"/>
              <a:t>aliquet</a:t>
            </a:r>
            <a:r>
              <a:rPr lang="en-US" dirty="0" smtClean="0"/>
              <a:t> </a:t>
            </a:r>
            <a:r>
              <a:rPr lang="en-US" dirty="0" err="1" smtClean="0"/>
              <a:t>pede</a:t>
            </a:r>
            <a:r>
              <a:rPr lang="en-US" dirty="0" smtClean="0"/>
              <a:t> non </a:t>
            </a:r>
            <a:r>
              <a:rPr lang="en-US" dirty="0" err="1" smtClean="0"/>
              <a:t>pede</a:t>
            </a:r>
            <a:r>
              <a:rPr lang="en-US" dirty="0" smtClean="0"/>
              <a:t>. </a:t>
            </a:r>
            <a:r>
              <a:rPr lang="en-US" dirty="0" err="1" smtClean="0"/>
              <a:t>Suspendisse</a:t>
            </a:r>
            <a:r>
              <a:rPr lang="en-US" dirty="0" smtClean="0"/>
              <a:t> </a:t>
            </a:r>
            <a:r>
              <a:rPr lang="en-US" dirty="0" err="1" smtClean="0"/>
              <a:t>dapibus</a:t>
            </a:r>
            <a:r>
              <a:rPr lang="en-US" dirty="0" smtClean="0"/>
              <a:t> </a:t>
            </a:r>
            <a:r>
              <a:rPr lang="en-US" dirty="0" err="1" smtClean="0"/>
              <a:t>lorem</a:t>
            </a:r>
            <a:r>
              <a:rPr lang="en-US" dirty="0" smtClean="0"/>
              <a:t> </a:t>
            </a:r>
            <a:r>
              <a:rPr lang="en-US" dirty="0" err="1" smtClean="0"/>
              <a:t>pellentesque</a:t>
            </a:r>
            <a:r>
              <a:rPr lang="en-US" dirty="0" smtClean="0"/>
              <a:t> magna. Integer </a:t>
            </a:r>
            <a:r>
              <a:rPr lang="en-US" dirty="0" err="1" smtClean="0"/>
              <a:t>nulla</a:t>
            </a:r>
            <a:r>
              <a:rPr lang="en-US" dirty="0" smtClean="0"/>
              <a:t>. </a:t>
            </a:r>
            <a:r>
              <a:rPr lang="en-US" dirty="0" err="1" smtClean="0"/>
              <a:t>Donec</a:t>
            </a:r>
            <a:r>
              <a:rPr lang="en-US" dirty="0" smtClean="0"/>
              <a:t> </a:t>
            </a:r>
            <a:r>
              <a:rPr lang="en-US" dirty="0" err="1" smtClean="0"/>
              <a:t>blandit</a:t>
            </a:r>
            <a:r>
              <a:rPr lang="en-US" dirty="0" smtClean="0"/>
              <a:t> </a:t>
            </a:r>
            <a:r>
              <a:rPr lang="en-US" dirty="0" err="1" smtClean="0"/>
              <a:t>feugiat</a:t>
            </a:r>
            <a:r>
              <a:rPr lang="en-US" dirty="0" smtClean="0"/>
              <a:t> ligula. </a:t>
            </a:r>
            <a:r>
              <a:rPr lang="en-US" dirty="0" err="1" smtClean="0"/>
              <a:t>Donec</a:t>
            </a:r>
            <a:r>
              <a:rPr lang="en-US" dirty="0" smtClean="0"/>
              <a:t> </a:t>
            </a:r>
            <a:r>
              <a:rPr lang="en-US" dirty="0" err="1" smtClean="0"/>
              <a:t>hendrerit</a:t>
            </a:r>
            <a:r>
              <a:rPr lang="en-US" dirty="0" smtClean="0"/>
              <a:t>, </a:t>
            </a:r>
            <a:r>
              <a:rPr lang="en-US" dirty="0" err="1" smtClean="0"/>
              <a:t>felis</a:t>
            </a:r>
            <a:r>
              <a:rPr lang="en-US" dirty="0" smtClean="0"/>
              <a:t> et </a:t>
            </a:r>
            <a:r>
              <a:rPr lang="en-US" dirty="0" err="1" smtClean="0"/>
              <a:t>imperdiet</a:t>
            </a:r>
            <a:r>
              <a:rPr lang="en-US" dirty="0" smtClean="0"/>
              <a:t> </a:t>
            </a:r>
            <a:r>
              <a:rPr lang="en-US" dirty="0" err="1" smtClean="0"/>
              <a:t>euismod</a:t>
            </a:r>
            <a:r>
              <a:rPr lang="en-US" dirty="0" smtClean="0"/>
              <a:t>, </a:t>
            </a:r>
            <a:r>
              <a:rPr lang="en-US" dirty="0" err="1" smtClean="0"/>
              <a:t>purus</a:t>
            </a:r>
            <a:r>
              <a:rPr lang="en-US" dirty="0" smtClean="0"/>
              <a:t> </a:t>
            </a:r>
            <a:r>
              <a:rPr lang="en-US" dirty="0" err="1" smtClean="0"/>
              <a:t>ipsum</a:t>
            </a:r>
            <a:r>
              <a:rPr lang="en-US" dirty="0" smtClean="0"/>
              <a:t> </a:t>
            </a:r>
            <a:r>
              <a:rPr lang="en-US" dirty="0" err="1" smtClean="0"/>
              <a:t>pretium</a:t>
            </a:r>
            <a:r>
              <a:rPr lang="en-US" dirty="0" smtClean="0"/>
              <a:t> </a:t>
            </a:r>
            <a:r>
              <a:rPr lang="en-US" dirty="0" err="1" smtClean="0"/>
              <a:t>metus</a:t>
            </a:r>
            <a:r>
              <a:rPr lang="en-US" dirty="0" smtClean="0"/>
              <a:t>, in </a:t>
            </a:r>
            <a:r>
              <a:rPr lang="en-US" dirty="0" err="1" smtClean="0"/>
              <a:t>lacinia</a:t>
            </a:r>
            <a:r>
              <a:rPr lang="en-US" dirty="0" smtClean="0"/>
              <a:t> </a:t>
            </a:r>
            <a:r>
              <a:rPr lang="en-US" dirty="0" err="1" smtClean="0"/>
              <a:t>nulla</a:t>
            </a:r>
            <a:r>
              <a:rPr lang="en-US" dirty="0" smtClean="0"/>
              <a:t> </a:t>
            </a:r>
            <a:r>
              <a:rPr lang="en-US" dirty="0" err="1" smtClean="0"/>
              <a:t>nisl</a:t>
            </a:r>
            <a:r>
              <a:rPr lang="en-US" dirty="0" smtClean="0"/>
              <a:t> </a:t>
            </a:r>
            <a:r>
              <a:rPr lang="en-US" dirty="0" err="1" smtClean="0"/>
              <a:t>eget</a:t>
            </a:r>
            <a:r>
              <a:rPr lang="en-US" dirty="0" smtClean="0"/>
              <a:t> </a:t>
            </a:r>
            <a:r>
              <a:rPr lang="en-US" dirty="0" err="1" smtClean="0"/>
              <a:t>sapien</a:t>
            </a:r>
            <a:r>
              <a:rPr lang="en-US" dirty="0" smtClean="0"/>
              <a:t>. </a:t>
            </a:r>
            <a:r>
              <a:rPr lang="en-US" dirty="0" err="1" smtClean="0"/>
              <a:t>Donec</a:t>
            </a:r>
            <a:r>
              <a:rPr lang="en-US" dirty="0" smtClean="0"/>
              <a:t> </a:t>
            </a:r>
            <a:r>
              <a:rPr lang="en-US" dirty="0" err="1" smtClean="0"/>
              <a:t>ut</a:t>
            </a:r>
            <a:r>
              <a:rPr lang="en-US" dirty="0" smtClean="0"/>
              <a:t> </a:t>
            </a:r>
            <a:r>
              <a:rPr lang="en-US" dirty="0" err="1" smtClean="0"/>
              <a:t>est</a:t>
            </a:r>
            <a:r>
              <a:rPr lang="en-US" dirty="0" smtClean="0"/>
              <a:t> in </a:t>
            </a:r>
            <a:r>
              <a:rPr lang="en-US" dirty="0" err="1" smtClean="0"/>
              <a:t>lectus</a:t>
            </a:r>
            <a:r>
              <a:rPr lang="en-US" dirty="0" smtClean="0"/>
              <a:t> </a:t>
            </a:r>
            <a:r>
              <a:rPr lang="en-US" dirty="0" err="1" smtClean="0"/>
              <a:t>consequat</a:t>
            </a:r>
            <a:r>
              <a:rPr lang="en-US" dirty="0" smtClean="0"/>
              <a:t> </a:t>
            </a:r>
            <a:r>
              <a:rPr lang="en-US" dirty="0" err="1" smtClean="0"/>
              <a:t>consequat</a:t>
            </a:r>
            <a:r>
              <a:rPr lang="en-US" dirty="0" smtClean="0"/>
              <a:t>.  </a:t>
            </a:r>
            <a:r>
              <a:rPr lang="en-US" dirty="0" err="1" smtClean="0"/>
              <a:t>Etiam</a:t>
            </a:r>
            <a:r>
              <a:rPr lang="en-US" dirty="0" smtClean="0"/>
              <a:t> </a:t>
            </a:r>
            <a:r>
              <a:rPr lang="en-US" dirty="0" err="1" smtClean="0"/>
              <a:t>eget</a:t>
            </a:r>
            <a:r>
              <a:rPr lang="en-US" dirty="0" smtClean="0"/>
              <a:t> dui.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Sed</a:t>
            </a:r>
            <a:r>
              <a:rPr lang="en-US" dirty="0" smtClean="0"/>
              <a:t> at </a:t>
            </a:r>
            <a:r>
              <a:rPr lang="en-US" dirty="0" err="1" smtClean="0"/>
              <a:t>lorem</a:t>
            </a:r>
            <a:r>
              <a:rPr lang="en-US" dirty="0" smtClean="0"/>
              <a:t> in </a:t>
            </a:r>
            <a:r>
              <a:rPr lang="en-US" dirty="0" err="1" smtClean="0"/>
              <a:t>nunc</a:t>
            </a:r>
            <a:r>
              <a:rPr lang="en-US" dirty="0" smtClean="0"/>
              <a:t> </a:t>
            </a:r>
            <a:r>
              <a:rPr lang="en-US" dirty="0" err="1" smtClean="0"/>
              <a:t>porta</a:t>
            </a:r>
            <a:r>
              <a:rPr lang="en-US" dirty="0" smtClean="0"/>
              <a:t> </a:t>
            </a:r>
            <a:r>
              <a:rPr lang="en-US" dirty="0" err="1" smtClean="0"/>
              <a:t>tristique</a:t>
            </a:r>
            <a:r>
              <a:rPr lang="en-US" dirty="0" smtClean="0"/>
              <a:t>.</a:t>
            </a:r>
          </a:p>
          <a:p>
            <a:pPr lvl="0"/>
            <a:endParaRPr lang="en-US" dirty="0" smtClean="0"/>
          </a:p>
          <a:p>
            <a:pPr lvl="0"/>
            <a:endParaRPr lang="en-US" dirty="0" smtClean="0"/>
          </a:p>
          <a:p>
            <a:pPr lvl="0"/>
            <a:endParaRPr lang="en-US" dirty="0" smtClean="0"/>
          </a:p>
        </p:txBody>
      </p:sp>
      <p:sp>
        <p:nvSpPr>
          <p:cNvPr id="9" name="Text Placeholder 21"/>
          <p:cNvSpPr>
            <a:spLocks noGrp="1"/>
          </p:cNvSpPr>
          <p:nvPr>
            <p:ph type="body" sz="quarter" idx="20"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6" name="TextBox 5"/>
          <p:cNvSpPr txBox="1"/>
          <p:nvPr userDrawn="1"/>
        </p:nvSpPr>
        <p:spPr>
          <a:xfrm>
            <a:off x="608996" y="343289"/>
            <a:ext cx="7992079" cy="492443"/>
          </a:xfrm>
          <a:prstGeom prst="rect">
            <a:avLst/>
          </a:prstGeom>
          <a:noFill/>
        </p:spPr>
        <p:txBody>
          <a:bodyPr wrap="square" lIns="0" tIns="0" rIns="0" bIns="0" rtlCol="0">
            <a:spAutoFit/>
          </a:bodyPr>
          <a:lstStyle/>
          <a:p>
            <a:pPr marL="0" indent="0">
              <a:buClr>
                <a:schemeClr val="accent1"/>
              </a:buClr>
              <a:buFont typeface="Arial" pitchFamily="34" charset="0"/>
              <a:buNone/>
            </a:pPr>
            <a:r>
              <a:rPr lang="en-AU" sz="3200" b="1" dirty="0" smtClean="0"/>
              <a:t>Disclaimer</a:t>
            </a:r>
          </a:p>
        </p:txBody>
      </p:sp>
    </p:spTree>
    <p:extLst>
      <p:ext uri="{BB962C8B-B14F-4D97-AF65-F5344CB8AC3E}">
        <p14:creationId xmlns:p14="http://schemas.microsoft.com/office/powerpoint/2010/main" val="24346009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74" b="-1"/>
          <a:stretch/>
        </p:blipFill>
        <p:spPr>
          <a:xfrm>
            <a:off x="0" y="-18420"/>
            <a:ext cx="9144000" cy="6832371"/>
          </a:xfrm>
          <a:prstGeom prst="rect">
            <a:avLst/>
          </a:prstGeom>
        </p:spPr>
      </p:pic>
      <p:sp>
        <p:nvSpPr>
          <p:cNvPr id="11" name="Rectangle 9"/>
          <p:cNvSpPr>
            <a:spLocks noChangeArrowheads="1"/>
          </p:cNvSpPr>
          <p:nvPr userDrawn="1"/>
        </p:nvSpPr>
        <p:spPr bwMode="auto">
          <a:xfrm>
            <a:off x="-1" y="5949280"/>
            <a:ext cx="9144001" cy="25241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a:p>
        </p:txBody>
      </p:sp>
      <p:pic>
        <p:nvPicPr>
          <p:cNvPr id="9" name="Picture 2" descr="\\cssyda012\challau\Investor Relations\Results\16. 2013 Feb 28 - 1H Results Announcement\Presentation\Presentation\UpsideDown\Andrew R\ChallengerLogo_RGB.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43042" y="6315895"/>
            <a:ext cx="1411003" cy="3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6088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24" name="TextBox 23"/>
          <p:cNvSpPr txBox="1"/>
          <p:nvPr userDrawn="1"/>
        </p:nvSpPr>
        <p:spPr>
          <a:xfrm>
            <a:off x="608013" y="476712"/>
            <a:ext cx="7992000" cy="360000"/>
          </a:xfrm>
          <a:prstGeom prst="rect">
            <a:avLst/>
          </a:prstGeom>
          <a:noFill/>
        </p:spPr>
        <p:txBody>
          <a:bodyPr wrap="square" lIns="0" tIns="0" rIns="0" bIns="0" rtlCol="0" anchor="ctr">
            <a:noAutofit/>
          </a:bodyPr>
          <a:lstStyle/>
          <a:p>
            <a:pPr marL="0" indent="0">
              <a:buClr>
                <a:schemeClr val="accent1"/>
              </a:buClr>
              <a:buFont typeface="Arial" pitchFamily="34" charset="0"/>
              <a:buNone/>
            </a:pPr>
            <a:r>
              <a:rPr lang="en-AU" sz="3200" b="1" dirty="0" smtClean="0">
                <a:latin typeface="Arial" panose="020B0604020202020204" pitchFamily="34" charset="0"/>
                <a:cs typeface="Arial" panose="020B0604020202020204" pitchFamily="34" charset="0"/>
              </a:rPr>
              <a:t>Getting started</a:t>
            </a:r>
          </a:p>
        </p:txBody>
      </p:sp>
      <p:sp>
        <p:nvSpPr>
          <p:cNvPr id="26" name="TextBox 25"/>
          <p:cNvSpPr txBox="1"/>
          <p:nvPr userDrawn="1"/>
        </p:nvSpPr>
        <p:spPr>
          <a:xfrm>
            <a:off x="609074" y="900000"/>
            <a:ext cx="7992000" cy="3600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900"/>
              </a:spcBef>
              <a:spcAft>
                <a:spcPts val="0"/>
              </a:spcAft>
              <a:buClr>
                <a:srgbClr val="B7D30B"/>
              </a:buClr>
              <a:buSzTx/>
              <a:buFont typeface="Arial" pitchFamily="34" charset="0"/>
              <a:buNone/>
              <a:tabLst/>
              <a:defRPr/>
            </a:pPr>
            <a:r>
              <a:rPr kumimoji="0" lang="en-AU" sz="2200" b="1" i="0" u="none" strike="noStrike" kern="1200" cap="none" spc="0" normalizeH="0" baseline="0" noProof="0" dirty="0" smtClean="0">
                <a:ln>
                  <a:noFill/>
                </a:ln>
                <a:solidFill>
                  <a:srgbClr val="B7D30B"/>
                </a:solidFill>
                <a:effectLst/>
                <a:uLnTx/>
                <a:uFillTx/>
                <a:latin typeface="Arial" pitchFamily="34" charset="0"/>
                <a:ea typeface="+mn-ea"/>
                <a:cs typeface="Arial" pitchFamily="34" charset="0"/>
              </a:rPr>
              <a:t>** Delete this slide before presenting **</a:t>
            </a:r>
            <a:endParaRPr kumimoji="0" lang="en-AU" sz="2200" b="1" i="0" u="none" strike="noStrike" kern="1200" cap="none" spc="0" normalizeH="0" baseline="0" noProof="0" dirty="0">
              <a:ln>
                <a:noFill/>
              </a:ln>
              <a:solidFill>
                <a:srgbClr val="B7D30B"/>
              </a:solidFill>
              <a:effectLst/>
              <a:uLnTx/>
              <a:uFillTx/>
              <a:latin typeface="Arial" pitchFamily="34" charset="0"/>
              <a:ea typeface="+mn-ea"/>
              <a:cs typeface="Arial" pitchFamily="34" charset="0"/>
            </a:endParaRPr>
          </a:p>
        </p:txBody>
      </p:sp>
      <p:sp>
        <p:nvSpPr>
          <p:cNvPr id="2" name="TextBox 1"/>
          <p:cNvSpPr txBox="1"/>
          <p:nvPr userDrawn="1"/>
        </p:nvSpPr>
        <p:spPr>
          <a:xfrm>
            <a:off x="609074" y="1384201"/>
            <a:ext cx="4322966" cy="2995692"/>
          </a:xfrm>
          <a:prstGeom prst="rect">
            <a:avLst/>
          </a:prstGeom>
          <a:noFill/>
        </p:spPr>
        <p:txBody>
          <a:bodyPr wrap="square" rtlCol="0">
            <a:spAutoFit/>
          </a:bodyPr>
          <a:lstStyle/>
          <a:p>
            <a:pPr marL="0" indent="0">
              <a:buClr>
                <a:schemeClr val="accent1"/>
              </a:buClr>
              <a:buFont typeface="Arial" pitchFamily="34" charset="0"/>
              <a:buNone/>
            </a:pPr>
            <a:r>
              <a:rPr lang="en-AU" sz="1400" b="1" dirty="0" smtClean="0"/>
              <a:t>Where to find help</a:t>
            </a:r>
          </a:p>
          <a:p>
            <a:pPr marL="180975" lvl="0" indent="-180975" algn="l" defTabSz="914400" rtl="0" eaLnBrk="1" latinLnBrk="0" hangingPunct="1">
              <a:spcBef>
                <a:spcPts val="200"/>
              </a:spcBef>
              <a:spcAft>
                <a:spcPts val="200"/>
              </a:spcAft>
              <a:buClr>
                <a:schemeClr val="accent1"/>
              </a:buClr>
              <a:buFont typeface="Arial" pitchFamily="34" charset="0"/>
              <a:buChar char="•"/>
            </a:pPr>
            <a:r>
              <a:rPr lang="en-AU" sz="1400" kern="1200" baseline="0" dirty="0" smtClean="0">
                <a:solidFill>
                  <a:schemeClr val="tx1"/>
                </a:solidFill>
                <a:latin typeface="+mn-lt"/>
                <a:ea typeface="+mn-ea"/>
                <a:cs typeface="+mn-cs"/>
              </a:rPr>
              <a:t>PowerPoint:</a:t>
            </a:r>
          </a:p>
          <a:p>
            <a:pPr marL="447675" lvl="1" indent="-180975">
              <a:buClr>
                <a:schemeClr val="accent1"/>
              </a:buClr>
              <a:buFont typeface="Arial" pitchFamily="34" charset="0"/>
              <a:buChar char="-"/>
            </a:pPr>
            <a:r>
              <a:rPr lang="en-AU" sz="1400" dirty="0" smtClean="0"/>
              <a:t>File &gt;</a:t>
            </a:r>
            <a:r>
              <a:rPr lang="en-AU" sz="1400" baseline="0" dirty="0" smtClean="0"/>
              <a:t> New &gt; Personal Templates &gt; Challenger_template guide</a:t>
            </a:r>
          </a:p>
          <a:p>
            <a:pPr marL="180975" lvl="0" indent="-180975" algn="l" defTabSz="914400" rtl="0" eaLnBrk="1" latinLnBrk="0" hangingPunct="1">
              <a:spcBef>
                <a:spcPts val="200"/>
              </a:spcBef>
              <a:spcAft>
                <a:spcPts val="200"/>
              </a:spcAft>
              <a:buClr>
                <a:schemeClr val="accent1"/>
              </a:buClr>
              <a:buFont typeface="Arial" pitchFamily="34" charset="0"/>
              <a:buChar char="•"/>
            </a:pPr>
            <a:r>
              <a:rPr lang="en-AU" sz="1400" kern="1200" baseline="0" dirty="0" smtClean="0">
                <a:solidFill>
                  <a:schemeClr val="tx1"/>
                </a:solidFill>
                <a:latin typeface="+mn-lt"/>
                <a:ea typeface="+mn-ea"/>
                <a:cs typeface="+mn-cs"/>
              </a:rPr>
              <a:t>The Our Brand page on Connect:</a:t>
            </a:r>
          </a:p>
          <a:p>
            <a:pPr marL="457200" lvl="1" indent="-190500">
              <a:buClr>
                <a:schemeClr val="accent1"/>
              </a:buClr>
              <a:buFont typeface="Arial" pitchFamily="34" charset="0"/>
              <a:buChar char="-"/>
            </a:pPr>
            <a:r>
              <a:rPr lang="en-AU" sz="1400" dirty="0" smtClean="0"/>
              <a:t>Distribution and Marketing tab &gt;</a:t>
            </a:r>
            <a:r>
              <a:rPr lang="en-AU" sz="1400" baseline="0" dirty="0" smtClean="0"/>
              <a:t> Our Brand &gt; PowerPoint templates &gt; Template guide</a:t>
            </a:r>
          </a:p>
          <a:p>
            <a:pPr marL="0" lvl="0" indent="-190500">
              <a:buClr>
                <a:schemeClr val="accent1"/>
              </a:buClr>
              <a:buFont typeface="Arial" pitchFamily="34" charset="0"/>
              <a:buNone/>
            </a:pPr>
            <a:endParaRPr lang="en-AU" sz="900" baseline="0" dirty="0" smtClean="0"/>
          </a:p>
          <a:p>
            <a:pPr marL="0" lvl="0" indent="-190500">
              <a:buClr>
                <a:schemeClr val="accent1"/>
              </a:buClr>
              <a:buFont typeface="Arial" pitchFamily="34" charset="0"/>
              <a:buNone/>
            </a:pPr>
            <a:r>
              <a:rPr lang="en-AU" sz="1400" b="1" baseline="0" dirty="0" smtClean="0"/>
              <a:t>Inserting a new slide</a:t>
            </a:r>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r>
              <a:rPr lang="en-AU" sz="1400" dirty="0" smtClean="0"/>
              <a:t>From the Challenger tab or Home tab &gt; New Slide drop down menu &gt; Select the appropriate</a:t>
            </a:r>
            <a:r>
              <a:rPr lang="en-AU" sz="1400" baseline="0" dirty="0" smtClean="0"/>
              <a:t> </a:t>
            </a:r>
            <a:r>
              <a:rPr lang="en-AU" sz="1400" dirty="0" smtClean="0"/>
              <a:t>layout</a:t>
            </a:r>
          </a:p>
          <a:p>
            <a:pPr marL="0" lvl="0" indent="-190500">
              <a:buClr>
                <a:schemeClr val="accent1"/>
              </a:buClr>
              <a:buFont typeface="Arial" pitchFamily="34" charset="0"/>
              <a:buNone/>
            </a:pPr>
            <a:endParaRPr lang="en-AU" sz="1400" b="0" baseline="0" dirty="0" smtClean="0"/>
          </a:p>
          <a:p>
            <a:pPr marL="457200" lvl="1" indent="-190500">
              <a:buClr>
                <a:schemeClr val="accent1"/>
              </a:buClr>
              <a:buFont typeface="Arial" pitchFamily="34" charset="0"/>
              <a:buChar char="-"/>
            </a:pPr>
            <a:endParaRPr lang="en-AU" sz="1400" dirty="0" smtClean="0"/>
          </a:p>
        </p:txBody>
      </p:sp>
      <p:grpSp>
        <p:nvGrpSpPr>
          <p:cNvPr id="9" name="Group 8"/>
          <p:cNvGrpSpPr/>
          <p:nvPr userDrawn="1"/>
        </p:nvGrpSpPr>
        <p:grpSpPr>
          <a:xfrm>
            <a:off x="5037058" y="1384201"/>
            <a:ext cx="3999438" cy="4538360"/>
            <a:chOff x="4821034" y="1484784"/>
            <a:chExt cx="3999438" cy="4538360"/>
          </a:xfrm>
        </p:grpSpPr>
        <p:sp>
          <p:nvSpPr>
            <p:cNvPr id="20" name="TextBox 19"/>
            <p:cNvSpPr txBox="1"/>
            <p:nvPr userDrawn="1"/>
          </p:nvSpPr>
          <p:spPr>
            <a:xfrm>
              <a:off x="4821034" y="1484784"/>
              <a:ext cx="3999438" cy="954107"/>
            </a:xfrm>
            <a:prstGeom prst="rect">
              <a:avLst/>
            </a:prstGeom>
            <a:noFill/>
          </p:spPr>
          <p:txBody>
            <a:bodyPr wrap="square" rtlCol="0">
              <a:spAutoFit/>
            </a:bodyPr>
            <a:lstStyle/>
            <a:p>
              <a:pPr marL="0" indent="0">
                <a:buClr>
                  <a:schemeClr val="accent1"/>
                </a:buClr>
                <a:buFont typeface="Arial" pitchFamily="34" charset="0"/>
                <a:buNone/>
              </a:pPr>
              <a:r>
                <a:rPr lang="en-AU" sz="1400" b="1" dirty="0" smtClean="0"/>
                <a:t>Challenger colour palette</a:t>
              </a:r>
              <a:endParaRPr lang="en-AU" sz="1400" b="0" dirty="0" smtClean="0"/>
            </a:p>
            <a:p>
              <a:pPr marL="0" indent="0">
                <a:buClr>
                  <a:schemeClr val="accent1"/>
                </a:buClr>
                <a:buFont typeface="Arial" pitchFamily="34" charset="0"/>
                <a:buNone/>
              </a:pPr>
              <a:r>
                <a:rPr lang="en-AU" sz="1400" b="0" dirty="0" smtClean="0"/>
                <a:t>The</a:t>
              </a:r>
              <a:r>
                <a:rPr lang="en-AU" sz="1400" b="0" baseline="0" dirty="0" smtClean="0"/>
                <a:t> green colour (highlighted in red) is the main colour – this is the colour you should select </a:t>
              </a:r>
              <a:r>
                <a:rPr lang="en-AU" sz="1400" b="0" u="sng" baseline="0" dirty="0" smtClean="0"/>
                <a:t>first</a:t>
              </a:r>
              <a:r>
                <a:rPr lang="en-AU" sz="1400" b="0" u="none" baseline="0" dirty="0" smtClean="0"/>
                <a:t> for any charts, shapes, lines, etc</a:t>
              </a:r>
              <a:endParaRPr lang="en-AU" sz="1400" b="0" dirty="0" smtClean="0"/>
            </a:p>
          </p:txBody>
        </p:sp>
        <p:pic>
          <p:nvPicPr>
            <p:cNvPr id="22" name="Content Placeholder 54"/>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941565" y="2421434"/>
              <a:ext cx="1533744" cy="1795462"/>
            </a:xfrm>
            <a:prstGeom prst="rect">
              <a:avLst/>
            </a:prstGeom>
            <a:ln>
              <a:solidFill>
                <a:schemeClr val="tx1"/>
              </a:solidFill>
            </a:ln>
          </p:spPr>
        </p:pic>
        <p:sp>
          <p:nvSpPr>
            <p:cNvPr id="8" name="Rectangle 7"/>
            <p:cNvSpPr/>
            <p:nvPr userDrawn="1"/>
          </p:nvSpPr>
          <p:spPr>
            <a:xfrm>
              <a:off x="4821034" y="4207262"/>
              <a:ext cx="3999438" cy="1815882"/>
            </a:xfrm>
            <a:prstGeom prst="rect">
              <a:avLst/>
            </a:prstGeom>
          </p:spPr>
          <p:txBody>
            <a:bodyPr wrap="square">
              <a:spAutoFit/>
            </a:bodyPr>
            <a:lstStyle/>
            <a:p>
              <a:r>
                <a:rPr lang="en-AU" sz="1400" dirty="0" smtClean="0"/>
                <a:t>From there, use the following colours in order from left to right:</a:t>
              </a:r>
            </a:p>
            <a:p>
              <a:endParaRPr lang="en-AU" sz="1200" dirty="0" smtClean="0"/>
            </a:p>
            <a:p>
              <a:endParaRPr lang="en-AU" sz="1200" dirty="0" smtClean="0"/>
            </a:p>
            <a:p>
              <a:r>
                <a:rPr lang="en-AU" sz="1400" dirty="0" smtClean="0"/>
                <a:t>If you need to use more colours, you can then select any colour from within the ‘Theme Colours’ palette. </a:t>
              </a:r>
            </a:p>
            <a:p>
              <a:r>
                <a:rPr lang="en-AU" sz="1400" dirty="0" smtClean="0"/>
                <a:t>Do not use the ‘Standard Colours’.</a:t>
              </a:r>
            </a:p>
          </p:txBody>
        </p:sp>
        <p:grpSp>
          <p:nvGrpSpPr>
            <p:cNvPr id="28" name="Group 27"/>
            <p:cNvGrpSpPr>
              <a:grpSpLocks noChangeAspect="1"/>
            </p:cNvGrpSpPr>
            <p:nvPr userDrawn="1"/>
          </p:nvGrpSpPr>
          <p:grpSpPr>
            <a:xfrm>
              <a:off x="4912990" y="4737586"/>
              <a:ext cx="1903733" cy="275590"/>
              <a:chOff x="0" y="46866"/>
              <a:chExt cx="1903739" cy="275931"/>
            </a:xfrm>
          </p:grpSpPr>
          <p:sp>
            <p:nvSpPr>
              <p:cNvPr id="31" name="Rectangle 30"/>
              <p:cNvSpPr>
                <a:spLocks noChangeArrowheads="1"/>
              </p:cNvSpPr>
              <p:nvPr/>
            </p:nvSpPr>
            <p:spPr bwMode="auto">
              <a:xfrm>
                <a:off x="0" y="46866"/>
                <a:ext cx="275930" cy="275931"/>
              </a:xfrm>
              <a:prstGeom prst="rect">
                <a:avLst/>
              </a:prstGeom>
              <a:solidFill>
                <a:schemeClr val="accent1"/>
              </a:solidFill>
              <a:ln w="3175">
                <a:noFill/>
                <a:miter lim="800000"/>
                <a:headEnd/>
                <a:tailEnd/>
              </a:ln>
              <a:extLst/>
            </p:spPr>
            <p:txBody>
              <a:bodyPr vert="horz" wrap="square" lIns="0" tIns="0" rIns="0" bIns="0" numCol="1" anchor="ctr" anchorCtr="0" compatLnSpc="1">
                <a:prstTxWarp prst="textNoShape">
                  <a:avLst/>
                </a:prstTxWarp>
              </a:bodyPr>
              <a:lstStyle/>
              <a:p>
                <a:pPr algn="ctr">
                  <a:spcAft>
                    <a:spcPts val="0"/>
                  </a:spcAft>
                </a:pPr>
                <a:r>
                  <a:rPr lang="en-AU" sz="1200" kern="1200" dirty="0">
                    <a:solidFill>
                      <a:srgbClr val="FFFFFF"/>
                    </a:solidFill>
                    <a:effectLst/>
                    <a:latin typeface="Arial"/>
                    <a:ea typeface="Times New Roman"/>
                    <a:cs typeface="Times New Roman"/>
                  </a:rPr>
                  <a:t>1</a:t>
                </a:r>
                <a:endParaRPr lang="en-AU" sz="1200" dirty="0">
                  <a:effectLst/>
                  <a:latin typeface="Times New Roman"/>
                  <a:ea typeface="Times New Roman"/>
                </a:endParaRPr>
              </a:p>
            </p:txBody>
          </p:sp>
          <p:sp>
            <p:nvSpPr>
              <p:cNvPr id="32" name="Rectangle 31"/>
              <p:cNvSpPr>
                <a:spLocks noChangeArrowheads="1"/>
              </p:cNvSpPr>
              <p:nvPr/>
            </p:nvSpPr>
            <p:spPr bwMode="auto">
              <a:xfrm>
                <a:off x="325562" y="46866"/>
                <a:ext cx="275930" cy="275931"/>
              </a:xfrm>
              <a:prstGeom prst="rect">
                <a:avLst/>
              </a:prstGeom>
              <a:solidFill>
                <a:schemeClr val="accent2"/>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dirty="0">
                    <a:solidFill>
                      <a:srgbClr val="FFFFFF"/>
                    </a:solidFill>
                    <a:effectLst/>
                    <a:latin typeface="Arial"/>
                    <a:ea typeface="Times New Roman"/>
                    <a:cs typeface="Times New Roman"/>
                  </a:rPr>
                  <a:t>2</a:t>
                </a:r>
                <a:endParaRPr lang="en-AU" sz="1200" dirty="0">
                  <a:effectLst/>
                  <a:latin typeface="Times New Roman"/>
                  <a:ea typeface="Times New Roman"/>
                </a:endParaRPr>
              </a:p>
            </p:txBody>
          </p:sp>
          <p:sp>
            <p:nvSpPr>
              <p:cNvPr id="33" name="Rectangle 32"/>
              <p:cNvSpPr>
                <a:spLocks noChangeArrowheads="1"/>
              </p:cNvSpPr>
              <p:nvPr/>
            </p:nvSpPr>
            <p:spPr bwMode="auto">
              <a:xfrm>
                <a:off x="651124" y="46866"/>
                <a:ext cx="275930" cy="275931"/>
              </a:xfrm>
              <a:prstGeom prst="rect">
                <a:avLst/>
              </a:prstGeom>
              <a:solidFill>
                <a:schemeClr val="accent3"/>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3</a:t>
                </a:r>
                <a:endParaRPr lang="en-AU" sz="1200">
                  <a:effectLst/>
                  <a:latin typeface="Times New Roman"/>
                  <a:ea typeface="Times New Roman"/>
                </a:endParaRPr>
              </a:p>
            </p:txBody>
          </p:sp>
          <p:sp>
            <p:nvSpPr>
              <p:cNvPr id="34" name="Rectangle 33"/>
              <p:cNvSpPr>
                <a:spLocks noChangeArrowheads="1"/>
              </p:cNvSpPr>
              <p:nvPr/>
            </p:nvSpPr>
            <p:spPr bwMode="auto">
              <a:xfrm>
                <a:off x="976687" y="46866"/>
                <a:ext cx="275930" cy="275931"/>
              </a:xfrm>
              <a:prstGeom prst="rect">
                <a:avLst/>
              </a:prstGeom>
              <a:solidFill>
                <a:schemeClr val="accent4"/>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4</a:t>
                </a:r>
                <a:endParaRPr lang="en-AU" sz="1200">
                  <a:effectLst/>
                  <a:latin typeface="Times New Roman"/>
                  <a:ea typeface="Times New Roman"/>
                </a:endParaRPr>
              </a:p>
            </p:txBody>
          </p:sp>
          <p:sp>
            <p:nvSpPr>
              <p:cNvPr id="35" name="Rectangle 34"/>
              <p:cNvSpPr>
                <a:spLocks noChangeArrowheads="1"/>
              </p:cNvSpPr>
              <p:nvPr/>
            </p:nvSpPr>
            <p:spPr bwMode="auto">
              <a:xfrm>
                <a:off x="1302249" y="46866"/>
                <a:ext cx="275930" cy="275931"/>
              </a:xfrm>
              <a:prstGeom prst="rect">
                <a:avLst/>
              </a:prstGeom>
              <a:solidFill>
                <a:schemeClr val="accent5"/>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5</a:t>
                </a:r>
                <a:endParaRPr lang="en-AU" sz="1200">
                  <a:effectLst/>
                  <a:latin typeface="Times New Roman"/>
                  <a:ea typeface="Times New Roman"/>
                </a:endParaRPr>
              </a:p>
            </p:txBody>
          </p:sp>
          <p:sp>
            <p:nvSpPr>
              <p:cNvPr id="36" name="Rectangle 35"/>
              <p:cNvSpPr>
                <a:spLocks noChangeArrowheads="1"/>
              </p:cNvSpPr>
              <p:nvPr/>
            </p:nvSpPr>
            <p:spPr bwMode="auto">
              <a:xfrm>
                <a:off x="1627809" y="46866"/>
                <a:ext cx="275930" cy="275931"/>
              </a:xfrm>
              <a:prstGeom prst="rect">
                <a:avLst/>
              </a:prstGeom>
              <a:solidFill>
                <a:schemeClr val="accent6"/>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6</a:t>
                </a:r>
                <a:endParaRPr lang="en-AU" sz="1200">
                  <a:effectLst/>
                  <a:latin typeface="Times New Roman"/>
                  <a:ea typeface="Times New Roman"/>
                </a:endParaRPr>
              </a:p>
            </p:txBody>
          </p:sp>
        </p:grpSp>
      </p:grpSp>
      <p:grpSp>
        <p:nvGrpSpPr>
          <p:cNvPr id="15" name="Group 14"/>
          <p:cNvGrpSpPr/>
          <p:nvPr userDrawn="1"/>
        </p:nvGrpSpPr>
        <p:grpSpPr>
          <a:xfrm>
            <a:off x="731826" y="3861048"/>
            <a:ext cx="1950002" cy="2007136"/>
            <a:chOff x="755576" y="3861048"/>
            <a:chExt cx="1950002" cy="2007136"/>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5576" y="3923968"/>
              <a:ext cx="1950002" cy="1944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userDrawn="1"/>
          </p:nvSpPr>
          <p:spPr>
            <a:xfrm>
              <a:off x="776048" y="4083188"/>
              <a:ext cx="252000" cy="39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cxnSp>
          <p:nvCxnSpPr>
            <p:cNvPr id="11" name="Straight Arrow Connector 10"/>
            <p:cNvCxnSpPr/>
            <p:nvPr userDrawn="1"/>
          </p:nvCxnSpPr>
          <p:spPr>
            <a:xfrm flipH="1">
              <a:off x="1053488" y="3861048"/>
              <a:ext cx="528296" cy="546141"/>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7" name="Rectangle 36"/>
          <p:cNvSpPr/>
          <p:nvPr userDrawn="1"/>
        </p:nvSpPr>
        <p:spPr>
          <a:xfrm>
            <a:off x="6643708" y="409126"/>
            <a:ext cx="2182292" cy="8864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AU" sz="1400" b="1" dirty="0" smtClean="0">
                <a:solidFill>
                  <a:schemeClr val="tx1"/>
                </a:solidFill>
              </a:rPr>
              <a:t>Do not cover Challenger logo or green footer with </a:t>
            </a:r>
            <a:br>
              <a:rPr lang="en-AU" sz="1400" b="1" dirty="0" smtClean="0">
                <a:solidFill>
                  <a:schemeClr val="tx1"/>
                </a:solidFill>
              </a:rPr>
            </a:br>
            <a:r>
              <a:rPr lang="en-AU" sz="1400" b="1" dirty="0" smtClean="0">
                <a:solidFill>
                  <a:schemeClr val="tx1"/>
                </a:solidFill>
              </a:rPr>
              <a:t>text or images</a:t>
            </a:r>
          </a:p>
        </p:txBody>
      </p:sp>
    </p:spTree>
    <p:extLst>
      <p:ext uri="{BB962C8B-B14F-4D97-AF65-F5344CB8AC3E}">
        <p14:creationId xmlns:p14="http://schemas.microsoft.com/office/powerpoint/2010/main" val="656696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formatting examples">
    <p:spTree>
      <p:nvGrpSpPr>
        <p:cNvPr id="1" name=""/>
        <p:cNvGrpSpPr/>
        <p:nvPr/>
      </p:nvGrpSpPr>
      <p:grpSpPr>
        <a:xfrm>
          <a:off x="0" y="0"/>
          <a:ext cx="0" cy="0"/>
          <a:chOff x="0" y="0"/>
          <a:chExt cx="0" cy="0"/>
        </a:xfrm>
      </p:grpSpPr>
      <p:grpSp>
        <p:nvGrpSpPr>
          <p:cNvPr id="23" name="Group 22"/>
          <p:cNvGrpSpPr/>
          <p:nvPr userDrawn="1"/>
        </p:nvGrpSpPr>
        <p:grpSpPr>
          <a:xfrm>
            <a:off x="608013" y="1446684"/>
            <a:ext cx="3603947" cy="4286572"/>
            <a:chOff x="608013" y="1518692"/>
            <a:chExt cx="3603947" cy="4286572"/>
          </a:xfrm>
        </p:grpSpPr>
        <p:sp>
          <p:nvSpPr>
            <p:cNvPr id="4" name="TextBox 3"/>
            <p:cNvSpPr txBox="1"/>
            <p:nvPr userDrawn="1"/>
          </p:nvSpPr>
          <p:spPr>
            <a:xfrm>
              <a:off x="608013" y="1518692"/>
              <a:ext cx="3603947" cy="2554545"/>
            </a:xfrm>
            <a:prstGeom prst="rect">
              <a:avLst/>
            </a:prstGeom>
            <a:noFill/>
          </p:spPr>
          <p:txBody>
            <a:bodyPr wrap="square" rtlCol="0">
              <a:spAutoFit/>
            </a:bodyPr>
            <a:lstStyle/>
            <a:p>
              <a:pPr marL="0" indent="0">
                <a:spcBef>
                  <a:spcPts val="200"/>
                </a:spcBef>
                <a:spcAft>
                  <a:spcPts val="200"/>
                </a:spcAft>
                <a:buClr>
                  <a:schemeClr val="accent1"/>
                </a:buClr>
                <a:buFont typeface="Arial" pitchFamily="34" charset="0"/>
                <a:buNone/>
              </a:pPr>
              <a:r>
                <a:rPr lang="en-AU" sz="1400" dirty="0" smtClean="0"/>
                <a:t>Charts</a:t>
              </a:r>
              <a:r>
                <a:rPr lang="en-AU" sz="1400" baseline="0" dirty="0" smtClean="0"/>
                <a:t> should be coloured in the order of the colour palette</a:t>
              </a:r>
            </a:p>
            <a:p>
              <a:pPr marL="180975" lvl="0" indent="-180975">
                <a:spcBef>
                  <a:spcPts val="200"/>
                </a:spcBef>
                <a:spcAft>
                  <a:spcPts val="200"/>
                </a:spcAft>
                <a:buClr>
                  <a:schemeClr val="accent1"/>
                </a:buClr>
                <a:buFont typeface="Arial" pitchFamily="34" charset="0"/>
                <a:buChar char="•"/>
              </a:pPr>
              <a:r>
                <a:rPr lang="en-AU" sz="1400" baseline="0" dirty="0" smtClean="0"/>
                <a:t>Gridlines are optional</a:t>
              </a:r>
            </a:p>
            <a:p>
              <a:pPr marL="180975" lvl="0" indent="-180975">
                <a:spcBef>
                  <a:spcPts val="200"/>
                </a:spcBef>
                <a:spcAft>
                  <a:spcPts val="200"/>
                </a:spcAft>
                <a:buClr>
                  <a:schemeClr val="accent1"/>
                </a:buClr>
                <a:buFont typeface="Arial" pitchFamily="34" charset="0"/>
                <a:buChar char="•"/>
              </a:pPr>
              <a:r>
                <a:rPr lang="en-AU" sz="1400" baseline="0" dirty="0" smtClean="0"/>
                <a:t>Chart headings should align with the axis</a:t>
              </a:r>
            </a:p>
            <a:p>
              <a:pPr marL="0" lvl="0" indent="0">
                <a:spcBef>
                  <a:spcPts val="200"/>
                </a:spcBef>
                <a:spcAft>
                  <a:spcPts val="200"/>
                </a:spcAft>
                <a:buClr>
                  <a:schemeClr val="accent1"/>
                </a:buClr>
                <a:buFont typeface="Arial" pitchFamily="34" charset="0"/>
                <a:buNone/>
              </a:pPr>
              <a:r>
                <a:rPr lang="en-AU" sz="1400" baseline="0" dirty="0" smtClean="0"/>
                <a:t>If a chart is not picking up the colours from the colour palette:</a:t>
              </a:r>
            </a:p>
            <a:p>
              <a:pPr marL="180975" lvl="0" indent="-180975" algn="l" defTabSz="914400" rtl="0" eaLnBrk="1" latinLnBrk="0" hangingPunct="1">
                <a:spcBef>
                  <a:spcPts val="200"/>
                </a:spcBef>
                <a:spcAft>
                  <a:spcPts val="200"/>
                </a:spcAft>
                <a:buClr>
                  <a:schemeClr val="accent1"/>
                </a:buClr>
                <a:buFont typeface="Arial" pitchFamily="34" charset="0"/>
                <a:buChar char="•"/>
              </a:pPr>
              <a:r>
                <a:rPr lang="en-AU" sz="1400" kern="1200" baseline="0" dirty="0" smtClean="0">
                  <a:solidFill>
                    <a:schemeClr val="tx1"/>
                  </a:solidFill>
                  <a:latin typeface="+mn-lt"/>
                  <a:ea typeface="+mn-ea"/>
                  <a:cs typeface="+mn-cs"/>
                </a:rPr>
                <a:t>Select the data point</a:t>
              </a:r>
            </a:p>
            <a:p>
              <a:pPr marL="180975" lvl="0" indent="-180975" algn="l" defTabSz="914400" rtl="0" eaLnBrk="1" latinLnBrk="0" hangingPunct="1">
                <a:spcBef>
                  <a:spcPts val="200"/>
                </a:spcBef>
                <a:spcAft>
                  <a:spcPts val="200"/>
                </a:spcAft>
                <a:buClr>
                  <a:schemeClr val="accent1"/>
                </a:buClr>
                <a:buFont typeface="Arial" pitchFamily="34" charset="0"/>
                <a:buChar char="•"/>
              </a:pPr>
              <a:r>
                <a:rPr lang="en-AU" sz="1400" kern="1200" baseline="0" dirty="0" smtClean="0">
                  <a:solidFill>
                    <a:schemeClr val="tx1"/>
                  </a:solidFill>
                  <a:latin typeface="+mn-lt"/>
                  <a:ea typeface="+mn-ea"/>
                  <a:cs typeface="+mn-cs"/>
                </a:rPr>
                <a:t>Right click &gt; </a:t>
              </a:r>
              <a:r>
                <a:rPr lang="en-AU" sz="1400" b="0" kern="1200" baseline="0" dirty="0" smtClean="0">
                  <a:solidFill>
                    <a:schemeClr val="tx1"/>
                  </a:solidFill>
                  <a:latin typeface="+mn-lt"/>
                  <a:ea typeface="+mn-ea"/>
                  <a:cs typeface="+mn-cs"/>
                </a:rPr>
                <a:t>Format Data Series</a:t>
              </a:r>
            </a:p>
            <a:p>
              <a:pPr marL="180975" lvl="0" indent="-180975" algn="l" defTabSz="914400" rtl="0" eaLnBrk="1" latinLnBrk="0" hangingPunct="1">
                <a:spcBef>
                  <a:spcPts val="200"/>
                </a:spcBef>
                <a:spcAft>
                  <a:spcPts val="200"/>
                </a:spcAft>
                <a:buClr>
                  <a:schemeClr val="accent1"/>
                </a:buClr>
                <a:buFont typeface="Arial" pitchFamily="34" charset="0"/>
                <a:buChar char="•"/>
              </a:pPr>
              <a:r>
                <a:rPr lang="en-AU" sz="1400" b="0" kern="1200" baseline="0" dirty="0" smtClean="0">
                  <a:solidFill>
                    <a:schemeClr val="tx1"/>
                  </a:solidFill>
                  <a:latin typeface="+mn-lt"/>
                  <a:ea typeface="+mn-ea"/>
                  <a:cs typeface="+mn-cs"/>
                </a:rPr>
                <a:t>On the Fill or Border Colour option &gt; select Automatic </a:t>
              </a:r>
            </a:p>
          </p:txBody>
        </p:sp>
        <p:grpSp>
          <p:nvGrpSpPr>
            <p:cNvPr id="7" name="Group 6"/>
            <p:cNvGrpSpPr/>
            <p:nvPr userDrawn="1"/>
          </p:nvGrpSpPr>
          <p:grpSpPr>
            <a:xfrm>
              <a:off x="695443" y="4255953"/>
              <a:ext cx="3505953" cy="1549311"/>
              <a:chOff x="695443" y="4255953"/>
              <a:chExt cx="3505953" cy="1549311"/>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267" t="1825" r="1909" b="53800"/>
              <a:stretch/>
            </p:blipFill>
            <p:spPr bwMode="auto">
              <a:xfrm>
                <a:off x="695443" y="4255953"/>
                <a:ext cx="3505953" cy="15493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userDrawn="1"/>
            </p:nvSpPr>
            <p:spPr>
              <a:xfrm>
                <a:off x="746815" y="4653136"/>
                <a:ext cx="812725" cy="19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21" name="Rectangle 20"/>
              <p:cNvSpPr/>
              <p:nvPr userDrawn="1"/>
            </p:nvSpPr>
            <p:spPr>
              <a:xfrm>
                <a:off x="1660958" y="5382741"/>
                <a:ext cx="61266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grpSp>
      </p:grpSp>
      <p:sp>
        <p:nvSpPr>
          <p:cNvPr id="24" name="TextBox 23"/>
          <p:cNvSpPr txBox="1"/>
          <p:nvPr userDrawn="1"/>
        </p:nvSpPr>
        <p:spPr>
          <a:xfrm>
            <a:off x="608013" y="476712"/>
            <a:ext cx="7992000" cy="360000"/>
          </a:xfrm>
          <a:prstGeom prst="rect">
            <a:avLst/>
          </a:prstGeom>
          <a:noFill/>
        </p:spPr>
        <p:txBody>
          <a:bodyPr wrap="square" lIns="0" tIns="0" rIns="0" bIns="0" rtlCol="0" anchor="ctr">
            <a:noAutofit/>
          </a:bodyPr>
          <a:lstStyle/>
          <a:p>
            <a:pPr marL="0" indent="0">
              <a:buClr>
                <a:schemeClr val="accent1"/>
              </a:buClr>
              <a:buFont typeface="Arial" pitchFamily="34" charset="0"/>
              <a:buNone/>
            </a:pPr>
            <a:r>
              <a:rPr lang="en-AU" sz="3200" b="1" dirty="0" smtClean="0">
                <a:latin typeface="Arial" panose="020B0604020202020204" pitchFamily="34" charset="0"/>
                <a:cs typeface="Arial" panose="020B0604020202020204" pitchFamily="34" charset="0"/>
              </a:rPr>
              <a:t>Chart formatting examples</a:t>
            </a:r>
          </a:p>
        </p:txBody>
      </p:sp>
      <p:sp>
        <p:nvSpPr>
          <p:cNvPr id="26" name="TextBox 25"/>
          <p:cNvSpPr txBox="1"/>
          <p:nvPr userDrawn="1"/>
        </p:nvSpPr>
        <p:spPr>
          <a:xfrm>
            <a:off x="609074" y="900000"/>
            <a:ext cx="7992000" cy="3600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900"/>
              </a:spcBef>
              <a:spcAft>
                <a:spcPts val="0"/>
              </a:spcAft>
              <a:buClr>
                <a:srgbClr val="B7D30B"/>
              </a:buClr>
              <a:buSzTx/>
              <a:buFont typeface="Arial" pitchFamily="34" charset="0"/>
              <a:buNone/>
              <a:tabLst/>
              <a:defRPr/>
            </a:pPr>
            <a:r>
              <a:rPr kumimoji="0" lang="en-AU" sz="2200" b="1" i="0" u="none" strike="noStrike" kern="1200" cap="none" spc="0" normalizeH="0" baseline="0" noProof="0" dirty="0" smtClean="0">
                <a:ln>
                  <a:noFill/>
                </a:ln>
                <a:solidFill>
                  <a:srgbClr val="B7D30B"/>
                </a:solidFill>
                <a:effectLst/>
                <a:uLnTx/>
                <a:uFillTx/>
                <a:latin typeface="Arial" pitchFamily="34" charset="0"/>
                <a:ea typeface="+mn-ea"/>
                <a:cs typeface="Arial" pitchFamily="34" charset="0"/>
              </a:rPr>
              <a:t>** Delete this slide before presenting **</a:t>
            </a:r>
            <a:endParaRPr kumimoji="0" lang="en-AU" sz="2200" b="1" i="0" u="none" strike="noStrike" kern="1200" cap="none" spc="0" normalizeH="0" baseline="0" noProof="0" dirty="0">
              <a:ln>
                <a:noFill/>
              </a:ln>
              <a:solidFill>
                <a:srgbClr val="B7D30B"/>
              </a:solidFill>
              <a:effectLst/>
              <a:uLnTx/>
              <a:uFillTx/>
              <a:latin typeface="Arial" pitchFamily="34" charset="0"/>
              <a:ea typeface="+mn-ea"/>
              <a:cs typeface="Arial" pitchFamily="34" charset="0"/>
            </a:endParaRPr>
          </a:p>
        </p:txBody>
      </p:sp>
      <p:graphicFrame>
        <p:nvGraphicFramePr>
          <p:cNvPr id="25" name="Chart 24"/>
          <p:cNvGraphicFramePr/>
          <p:nvPr userDrawn="1">
            <p:extLst>
              <p:ext uri="{D42A27DB-BD31-4B8C-83A1-F6EECF244321}">
                <p14:modId xmlns:p14="http://schemas.microsoft.com/office/powerpoint/2010/main" val="2899323924"/>
              </p:ext>
            </p:extLst>
          </p:nvPr>
        </p:nvGraphicFramePr>
        <p:xfrm>
          <a:off x="4604013" y="1657375"/>
          <a:ext cx="3888000" cy="2275681"/>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p:cNvSpPr txBox="1"/>
          <p:nvPr userDrawn="1"/>
        </p:nvSpPr>
        <p:spPr>
          <a:xfrm>
            <a:off x="4716015" y="1489494"/>
            <a:ext cx="3883997" cy="167881"/>
          </a:xfrm>
          <a:prstGeom prst="rect">
            <a:avLst/>
          </a:prstGeom>
          <a:noFill/>
        </p:spPr>
        <p:txBody>
          <a:bodyPr wrap="square" lIns="0" tIns="0" rIns="0" bIns="0" rtlCol="0" anchor="ctr">
            <a:noAutofit/>
          </a:bodyPr>
          <a:lstStyle/>
          <a:p>
            <a:pPr marL="0" indent="0">
              <a:buClr>
                <a:schemeClr val="accent1"/>
              </a:buClr>
              <a:buFont typeface="Arial" pitchFamily="34" charset="0"/>
              <a:buNone/>
            </a:pPr>
            <a:r>
              <a:rPr lang="en-AU" sz="1000" b="1" dirty="0" smtClean="0"/>
              <a:t>Example</a:t>
            </a:r>
            <a:r>
              <a:rPr lang="en-AU" sz="1000" b="1" baseline="0" dirty="0" smtClean="0"/>
              <a:t> bar chart</a:t>
            </a:r>
            <a:endParaRPr lang="en-AU" sz="1000" b="1" dirty="0" smtClean="0"/>
          </a:p>
        </p:txBody>
      </p:sp>
      <p:sp>
        <p:nvSpPr>
          <p:cNvPr id="30" name="TextBox 29"/>
          <p:cNvSpPr txBox="1"/>
          <p:nvPr userDrawn="1"/>
        </p:nvSpPr>
        <p:spPr>
          <a:xfrm>
            <a:off x="4716014" y="4022878"/>
            <a:ext cx="3883997" cy="198210"/>
          </a:xfrm>
          <a:prstGeom prst="rect">
            <a:avLst/>
          </a:prstGeom>
          <a:noFill/>
        </p:spPr>
        <p:txBody>
          <a:bodyPr wrap="square" lIns="0" tIns="0" rIns="0" bIns="0" rtlCol="0" anchor="ctr">
            <a:noAutofit/>
          </a:bodyPr>
          <a:lstStyle/>
          <a:p>
            <a:pPr marL="0" indent="0">
              <a:buClr>
                <a:schemeClr val="accent1"/>
              </a:buClr>
              <a:buFont typeface="Arial" pitchFamily="34" charset="0"/>
              <a:buNone/>
            </a:pPr>
            <a:r>
              <a:rPr lang="en-AU" sz="1000" b="1" dirty="0" smtClean="0"/>
              <a:t>Example</a:t>
            </a:r>
            <a:r>
              <a:rPr lang="en-AU" sz="1000" b="1" baseline="0" dirty="0" smtClean="0"/>
              <a:t> donut chart</a:t>
            </a:r>
            <a:endParaRPr lang="en-AU" sz="1000" b="1" dirty="0" smtClean="0"/>
          </a:p>
        </p:txBody>
      </p:sp>
      <p:graphicFrame>
        <p:nvGraphicFramePr>
          <p:cNvPr id="29" name="Chart 28"/>
          <p:cNvGraphicFramePr/>
          <p:nvPr userDrawn="1">
            <p:extLst>
              <p:ext uri="{D42A27DB-BD31-4B8C-83A1-F6EECF244321}">
                <p14:modId xmlns:p14="http://schemas.microsoft.com/office/powerpoint/2010/main" val="1655360878"/>
              </p:ext>
            </p:extLst>
          </p:nvPr>
        </p:nvGraphicFramePr>
        <p:xfrm>
          <a:off x="4605074" y="4253110"/>
          <a:ext cx="3888000" cy="16432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371568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le page ">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608400" y="3316764"/>
            <a:ext cx="7780024" cy="491326"/>
          </a:xfrm>
        </p:spPr>
        <p:txBody>
          <a:bodyPr anchor="t"/>
          <a:lstStyle>
            <a:lvl1pPr>
              <a:lnSpc>
                <a:spcPct val="90000"/>
              </a:lnSpc>
              <a:defRPr sz="3200">
                <a:solidFill>
                  <a:schemeClr val="accent1"/>
                </a:solidFill>
              </a:defRPr>
            </a:lvl1pPr>
          </a:lstStyle>
          <a:p>
            <a:r>
              <a:rPr lang="en-AU" dirty="0" smtClean="0"/>
              <a:t>Title Layout</a:t>
            </a:r>
            <a:endParaRPr lang="en-AU" dirty="0"/>
          </a:p>
        </p:txBody>
      </p:sp>
      <p:sp>
        <p:nvSpPr>
          <p:cNvPr id="16" name="Subtitle 2"/>
          <p:cNvSpPr>
            <a:spLocks noGrp="1"/>
          </p:cNvSpPr>
          <p:nvPr>
            <p:ph type="subTitle" idx="1" hasCustomPrompt="1"/>
          </p:nvPr>
        </p:nvSpPr>
        <p:spPr>
          <a:xfrm>
            <a:off x="608400" y="3875906"/>
            <a:ext cx="7780024" cy="360040"/>
          </a:xfrm>
        </p:spPr>
        <p:txBody>
          <a:bodyPr/>
          <a:lstStyle>
            <a:lvl1pPr marL="0" indent="0" algn="l">
              <a:buNone/>
              <a:defRPr sz="2200" b="1"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Optional Subtitle</a:t>
            </a:r>
            <a:endParaRPr lang="en-AU"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270052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79848"/>
            <a:ext cx="9144000" cy="1978152"/>
          </a:xfrm>
          <a:prstGeom prst="rect">
            <a:avLst/>
          </a:prstGeom>
        </p:spPr>
      </p:pic>
      <p:sp>
        <p:nvSpPr>
          <p:cNvPr id="7" name="TextBox 6"/>
          <p:cNvSpPr txBox="1"/>
          <p:nvPr/>
        </p:nvSpPr>
        <p:spPr>
          <a:xfrm>
            <a:off x="608400" y="5949860"/>
            <a:ext cx="7776864" cy="215444"/>
          </a:xfrm>
          <a:prstGeom prst="rect">
            <a:avLst/>
          </a:prstGeom>
          <a:noFill/>
        </p:spPr>
        <p:txBody>
          <a:bodyPr wrap="square" lIns="0" tIns="0" rIns="0" bIns="0" rtlCol="0">
            <a:spAutoFit/>
          </a:bodyPr>
          <a:lstStyle/>
          <a:p>
            <a:pPr>
              <a:buClr>
                <a:schemeClr val="accent1"/>
              </a:buClr>
            </a:pPr>
            <a:r>
              <a:rPr lang="en-AU" sz="1400" b="1" dirty="0" smtClean="0">
                <a:solidFill>
                  <a:schemeClr val="bg1"/>
                </a:solidFill>
              </a:rPr>
              <a:t>www.accurium.com.au  				               P | 1800 203 123</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30027" y="776042"/>
            <a:ext cx="2880320" cy="606536"/>
          </a:xfrm>
          <a:prstGeom prst="rect">
            <a:avLst/>
          </a:prstGeom>
        </p:spPr>
      </p:pic>
    </p:spTree>
    <p:extLst>
      <p:ext uri="{BB962C8B-B14F-4D97-AF65-F5344CB8AC3E}">
        <p14:creationId xmlns:p14="http://schemas.microsoft.com/office/powerpoint/2010/main" val="1788730719"/>
      </p:ext>
    </p:extLst>
  </p:cSld>
  <p:clrMapOvr>
    <a:masterClrMapping/>
  </p:clrMapOvr>
  <p:timing>
    <p:tnLst>
      <p:par>
        <p:cT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7" name="TextBox 6"/>
          <p:cNvSpPr txBox="1"/>
          <p:nvPr/>
        </p:nvSpPr>
        <p:spPr>
          <a:xfrm>
            <a:off x="539553" y="5499229"/>
            <a:ext cx="2160240" cy="430887"/>
          </a:xfrm>
          <a:prstGeom prst="rect">
            <a:avLst/>
          </a:prstGeom>
          <a:noFill/>
        </p:spPr>
        <p:txBody>
          <a:bodyPr wrap="square" lIns="0" tIns="0" rIns="0" bIns="0" rtlCol="0">
            <a:spAutoFit/>
          </a:bodyPr>
          <a:lstStyle/>
          <a:p>
            <a:pPr>
              <a:buClr>
                <a:schemeClr val="accent1"/>
              </a:buClr>
            </a:pPr>
            <a:r>
              <a:rPr lang="en-AU" sz="1400" b="1" dirty="0" smtClean="0">
                <a:solidFill>
                  <a:schemeClr val="bg1"/>
                </a:solidFill>
              </a:rPr>
              <a:t>www.accurium.com.au</a:t>
            </a:r>
          </a:p>
          <a:p>
            <a:pPr>
              <a:buClr>
                <a:schemeClr val="accent1"/>
              </a:buClr>
            </a:pPr>
            <a:r>
              <a:rPr lang="en-AU" sz="1400" b="1" dirty="0">
                <a:solidFill>
                  <a:schemeClr val="bg1"/>
                </a:solidFill>
              </a:rPr>
              <a:t>P | 1800 203 </a:t>
            </a:r>
            <a:r>
              <a:rPr lang="en-AU" sz="1400" b="1" dirty="0" smtClean="0">
                <a:solidFill>
                  <a:schemeClr val="bg1"/>
                </a:solidFill>
              </a:rPr>
              <a:t>123</a:t>
            </a:r>
            <a:endParaRPr lang="en-AU" sz="1400" b="1" dirty="0">
              <a:solidFill>
                <a:schemeClr val="bg1"/>
              </a:solidFill>
            </a:endParaRPr>
          </a:p>
        </p:txBody>
      </p:sp>
      <p:sp>
        <p:nvSpPr>
          <p:cNvPr id="10" name="Title 1"/>
          <p:cNvSpPr>
            <a:spLocks noGrp="1"/>
          </p:cNvSpPr>
          <p:nvPr>
            <p:ph type="ctrTitle" hasCustomPrompt="1"/>
          </p:nvPr>
        </p:nvSpPr>
        <p:spPr>
          <a:xfrm>
            <a:off x="608400" y="4509120"/>
            <a:ext cx="7780024" cy="491326"/>
          </a:xfrm>
        </p:spPr>
        <p:txBody>
          <a:bodyPr anchor="ctr"/>
          <a:lstStyle>
            <a:lvl1pPr>
              <a:lnSpc>
                <a:spcPct val="90000"/>
              </a:lnSpc>
              <a:defRPr sz="3200">
                <a:solidFill>
                  <a:schemeClr val="accent1"/>
                </a:solidFill>
              </a:defRPr>
            </a:lvl1pPr>
          </a:lstStyle>
          <a:p>
            <a:r>
              <a:rPr lang="en-AU" dirty="0" smtClean="0"/>
              <a:t>Section Divider</a:t>
            </a:r>
            <a:endParaRPr lang="en-AU"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17983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59680"/>
            <a:ext cx="9144000" cy="1798320"/>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15521" t="35119" r="14479" b="35839"/>
          <a:stretch/>
        </p:blipFill>
        <p:spPr>
          <a:xfrm>
            <a:off x="520502" y="302331"/>
            <a:ext cx="1368152" cy="246349"/>
          </a:xfrm>
          <a:prstGeom prst="rect">
            <a:avLst/>
          </a:prstGeom>
        </p:spPr>
      </p:pic>
      <p:pic>
        <p:nvPicPr>
          <p:cNvPr id="8" name="Picture 7"/>
          <p:cNvPicPr>
            <a:picLocks noChangeAspect="1"/>
          </p:cNvPicPr>
          <p:nvPr userDrawn="1"/>
        </p:nvPicPr>
        <p:blipFill rotWithShape="1">
          <a:blip r:embed="rId5" cstate="print">
            <a:extLst>
              <a:ext uri="{28A0092B-C50C-407E-A947-70E740481C1C}">
                <a14:useLocalDpi xmlns:a14="http://schemas.microsoft.com/office/drawing/2010/main" val="0"/>
              </a:ext>
            </a:extLst>
          </a:blip>
          <a:srcRect t="374" b="-1"/>
          <a:stretch/>
        </p:blipFill>
        <p:spPr>
          <a:xfrm>
            <a:off x="0" y="-18420"/>
            <a:ext cx="9144000" cy="6832371"/>
          </a:xfrm>
          <a:prstGeom prst="rect">
            <a:avLst/>
          </a:prstGeom>
        </p:spPr>
      </p:pic>
      <p:sp>
        <p:nvSpPr>
          <p:cNvPr id="9" name="Title 1"/>
          <p:cNvSpPr>
            <a:spLocks noGrp="1"/>
          </p:cNvSpPr>
          <p:nvPr>
            <p:ph type="ctrTitle" hasCustomPrompt="1"/>
          </p:nvPr>
        </p:nvSpPr>
        <p:spPr>
          <a:xfrm>
            <a:off x="608400" y="2057400"/>
            <a:ext cx="5184525" cy="2523728"/>
          </a:xfrm>
        </p:spPr>
        <p:txBody>
          <a:bodyPr lIns="0" tIns="0" rIns="0" bIns="0" anchor="t"/>
          <a:lstStyle>
            <a:lvl1pPr>
              <a:lnSpc>
                <a:spcPct val="90000"/>
              </a:lnSpc>
              <a:defRPr sz="3200" baseline="0">
                <a:solidFill>
                  <a:schemeClr val="bg1"/>
                </a:solidFill>
              </a:defRPr>
            </a:lvl1pPr>
          </a:lstStyle>
          <a:p>
            <a:r>
              <a:rPr lang="en-US" dirty="0" smtClean="0"/>
              <a:t>Section Divider</a:t>
            </a:r>
            <a:endParaRPr lang="en-AU" dirty="0"/>
          </a:p>
        </p:txBody>
      </p:sp>
      <p:sp>
        <p:nvSpPr>
          <p:cNvPr id="11" name="Rectangle 9"/>
          <p:cNvSpPr>
            <a:spLocks noChangeArrowheads="1"/>
          </p:cNvSpPr>
          <p:nvPr userDrawn="1"/>
        </p:nvSpPr>
        <p:spPr bwMode="auto">
          <a:xfrm>
            <a:off x="-1" y="5949280"/>
            <a:ext cx="9144001" cy="25241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a:p>
        </p:txBody>
      </p:sp>
      <p:pic>
        <p:nvPicPr>
          <p:cNvPr id="13" name="Picture 2" descr="\\cssyda012\challau\Investor Relations\Results\16. 2013 Feb 28 - 1H Results Announcement\Presentation\Presentation\UpsideDown\Andrew R\ChallengerLogo_RGB.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543042" y="6315895"/>
            <a:ext cx="1411003" cy="3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846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Header with Pictur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1770936"/>
            <a:ext cx="9143999" cy="3288744"/>
          </a:xfrm>
        </p:spPr>
        <p:txBody>
          <a:bodyPr anchor="ctr"/>
          <a:lstStyle>
            <a:lvl1pPr algn="ctr">
              <a:defRPr baseline="0"/>
            </a:lvl1pPr>
          </a:lstStyle>
          <a:p>
            <a:r>
              <a:rPr lang="en-AU" dirty="0" smtClean="0"/>
              <a:t>Click to insert picture, then right click the picture and choose ‘send to back’</a:t>
            </a:r>
          </a:p>
          <a:p>
            <a:endParaRPr lang="en-AU" dirty="0" smtClean="0"/>
          </a:p>
          <a:p>
            <a:endParaRPr lang="en-AU"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4065"/>
          <a:stretch/>
        </p:blipFill>
        <p:spPr>
          <a:xfrm>
            <a:off x="0" y="-27384"/>
            <a:ext cx="9144000" cy="1798320"/>
          </a:xfrm>
          <a:prstGeom prst="rect">
            <a:avLst/>
          </a:prstGeom>
          <a:ln>
            <a:noFill/>
          </a:ln>
        </p:spPr>
      </p:pic>
      <p:sp>
        <p:nvSpPr>
          <p:cNvPr id="7" name="TextBox 6"/>
          <p:cNvSpPr txBox="1"/>
          <p:nvPr/>
        </p:nvSpPr>
        <p:spPr>
          <a:xfrm>
            <a:off x="539553" y="5499229"/>
            <a:ext cx="2160240" cy="430887"/>
          </a:xfrm>
          <a:prstGeom prst="rect">
            <a:avLst/>
          </a:prstGeom>
          <a:noFill/>
        </p:spPr>
        <p:txBody>
          <a:bodyPr wrap="square" lIns="0" tIns="0" rIns="0" bIns="0" rtlCol="0">
            <a:spAutoFit/>
          </a:bodyPr>
          <a:lstStyle/>
          <a:p>
            <a:pPr>
              <a:buClr>
                <a:schemeClr val="accent1"/>
              </a:buClr>
            </a:pPr>
            <a:r>
              <a:rPr lang="en-AU" sz="1400" b="1" dirty="0" smtClean="0">
                <a:solidFill>
                  <a:schemeClr val="bg1"/>
                </a:solidFill>
              </a:rPr>
              <a:t>www.accurium.com.au</a:t>
            </a:r>
          </a:p>
          <a:p>
            <a:pPr>
              <a:buClr>
                <a:schemeClr val="accent1"/>
              </a:buClr>
            </a:pPr>
            <a:r>
              <a:rPr lang="en-AU" sz="1400" b="1" dirty="0">
                <a:solidFill>
                  <a:schemeClr val="bg1"/>
                </a:solidFill>
              </a:rPr>
              <a:t>P | 1800 203 </a:t>
            </a:r>
            <a:r>
              <a:rPr lang="en-AU" sz="1400" b="1" dirty="0" smtClean="0">
                <a:solidFill>
                  <a:schemeClr val="bg1"/>
                </a:solidFill>
              </a:rPr>
              <a:t>123</a:t>
            </a:r>
            <a:endParaRPr lang="en-AU" sz="1400" b="1" dirty="0">
              <a:solidFill>
                <a:schemeClr val="bg1"/>
              </a:soli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59680"/>
            <a:ext cx="9144000" cy="1798320"/>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15521" t="35119" r="14479" b="35839"/>
          <a:stretch/>
        </p:blipFill>
        <p:spPr>
          <a:xfrm>
            <a:off x="520502" y="302331"/>
            <a:ext cx="1368152" cy="246349"/>
          </a:xfrm>
          <a:prstGeom prst="rect">
            <a:avLst/>
          </a:prstGeom>
        </p:spPr>
      </p:pic>
      <p:sp>
        <p:nvSpPr>
          <p:cNvPr id="19" name="Title 1"/>
          <p:cNvSpPr>
            <a:spLocks noGrp="1"/>
          </p:cNvSpPr>
          <p:nvPr>
            <p:ph type="ctrTitle" hasCustomPrompt="1"/>
          </p:nvPr>
        </p:nvSpPr>
        <p:spPr>
          <a:xfrm>
            <a:off x="0" y="4509120"/>
            <a:ext cx="9144000" cy="491326"/>
          </a:xfrm>
          <a:solidFill>
            <a:schemeClr val="bg1">
              <a:alpha val="40000"/>
            </a:schemeClr>
          </a:solidFill>
        </p:spPr>
        <p:txBody>
          <a:bodyPr anchor="ctr"/>
          <a:lstStyle>
            <a:lvl1pPr marL="628650" indent="0">
              <a:lnSpc>
                <a:spcPct val="90000"/>
              </a:lnSpc>
              <a:defRPr sz="3200">
                <a:solidFill>
                  <a:schemeClr val="tx1"/>
                </a:solidFill>
              </a:defRPr>
            </a:lvl1pPr>
          </a:lstStyle>
          <a:p>
            <a:r>
              <a:rPr lang="en-AU" dirty="0" smtClean="0"/>
              <a:t>Section Divider</a:t>
            </a:r>
            <a:endParaRPr lang="en-AU" dirty="0"/>
          </a:p>
        </p:txBody>
      </p:sp>
    </p:spTree>
    <p:extLst>
      <p:ext uri="{BB962C8B-B14F-4D97-AF65-F5344CB8AC3E}">
        <p14:creationId xmlns:p14="http://schemas.microsoft.com/office/powerpoint/2010/main" val="2812315447"/>
      </p:ext>
    </p:extLst>
  </p:cSld>
  <p:clrMapOvr>
    <a:masterClrMapping/>
  </p:clrMapOvr>
  <p:timing>
    <p:tnLst>
      <p:par>
        <p:cT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8400" y="1916832"/>
            <a:ext cx="7992675" cy="4176464"/>
          </a:xfrm>
        </p:spPr>
        <p:txBody>
          <a:bodyPr/>
          <a:lstStyle>
            <a:lvl1pPr>
              <a:buClr>
                <a:schemeClr val="accent1"/>
              </a:buClr>
              <a:defRPr b="0" baseline="0"/>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smtClean="0"/>
              <a:t>Insert text, table or chart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6" hasCustomPrompt="1"/>
          </p:nvPr>
        </p:nvSpPr>
        <p:spPr>
          <a:xfrm>
            <a:off x="608399" y="1393766"/>
            <a:ext cx="7992675" cy="360000"/>
          </a:xfrm>
        </p:spPr>
        <p:txBody>
          <a:bodyPr/>
          <a:lstStyle>
            <a:lvl1pPr marL="0" indent="0">
              <a:buClr>
                <a:schemeClr val="accent1"/>
              </a:buClr>
              <a:buNone/>
              <a:defRPr sz="2200" b="1">
                <a:solidFill>
                  <a:schemeClr val="accent2"/>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8" name="Title 7"/>
          <p:cNvSpPr>
            <a:spLocks noGrp="1"/>
          </p:cNvSpPr>
          <p:nvPr>
            <p:ph type="title" hasCustomPrompt="1"/>
          </p:nvPr>
        </p:nvSpPr>
        <p:spPr>
          <a:xfrm>
            <a:off x="608400" y="956385"/>
            <a:ext cx="7992675" cy="360000"/>
          </a:xfrm>
        </p:spPr>
        <p:txBody>
          <a:bodyPr/>
          <a:lstStyle>
            <a:lvl1pPr>
              <a:defRPr/>
            </a:lvl1pPr>
          </a:lstStyle>
          <a:p>
            <a:r>
              <a:rPr lang="en-US" dirty="0" smtClean="0"/>
              <a:t>Title and content</a:t>
            </a:r>
            <a:endParaRPr lang="en-AU" dirty="0"/>
          </a:p>
        </p:txBody>
      </p:sp>
      <p:sp>
        <p:nvSpPr>
          <p:cNvPr id="7" name="Text Placeholder 21"/>
          <p:cNvSpPr>
            <a:spLocks noGrp="1"/>
          </p:cNvSpPr>
          <p:nvPr>
            <p:ph type="body" sz="quarter" idx="20" hasCustomPrompt="1"/>
          </p:nvPr>
        </p:nvSpPr>
        <p:spPr>
          <a:xfrm>
            <a:off x="621084" y="6152864"/>
            <a:ext cx="7992000" cy="228463"/>
          </a:xfrm>
        </p:spPr>
        <p:txBody>
          <a:bodyPr anchor="t"/>
          <a:lstStyle>
            <a:lvl1pPr marL="85725" indent="-85725">
              <a:spcBef>
                <a:spcPts val="0"/>
              </a:spcBef>
              <a:buClr>
                <a:schemeClr val="bg2"/>
              </a:buClr>
              <a:buFont typeface="+mj-lt"/>
              <a:buAutoNum type="arabicPeriod"/>
              <a:defRPr sz="800" b="0" i="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0"/>
            <a:endParaRPr lang="en-US" dirty="0" smtClean="0"/>
          </a:p>
        </p:txBody>
      </p:sp>
    </p:spTree>
    <p:extLst>
      <p:ext uri="{BB962C8B-B14F-4D97-AF65-F5344CB8AC3E}">
        <p14:creationId xmlns:p14="http://schemas.microsoft.com/office/powerpoint/2010/main" val="3020054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74" b="-1"/>
          <a:stretch/>
        </p:blipFill>
        <p:spPr>
          <a:xfrm>
            <a:off x="0" y="-18420"/>
            <a:ext cx="9144000" cy="6832371"/>
          </a:xfrm>
          <a:prstGeom prst="rect">
            <a:avLst/>
          </a:prstGeom>
        </p:spPr>
      </p:pic>
      <p:sp>
        <p:nvSpPr>
          <p:cNvPr id="2" name="Title 1"/>
          <p:cNvSpPr>
            <a:spLocks noGrp="1"/>
          </p:cNvSpPr>
          <p:nvPr userDrawn="1">
            <p:ph type="ctrTitle" hasCustomPrompt="1"/>
          </p:nvPr>
        </p:nvSpPr>
        <p:spPr>
          <a:xfrm>
            <a:off x="608400" y="2057400"/>
            <a:ext cx="5184525" cy="2523728"/>
          </a:xfrm>
        </p:spPr>
        <p:txBody>
          <a:bodyPr lIns="0" tIns="0" rIns="0" bIns="0" anchor="t"/>
          <a:lstStyle>
            <a:lvl1pPr>
              <a:lnSpc>
                <a:spcPct val="90000"/>
              </a:lnSpc>
              <a:defRPr sz="3200" baseline="0">
                <a:solidFill>
                  <a:schemeClr val="bg1"/>
                </a:solidFill>
              </a:defRPr>
            </a:lvl1pPr>
          </a:lstStyle>
          <a:p>
            <a:r>
              <a:rPr lang="en-US" dirty="0" smtClean="0"/>
              <a:t>Section Divider</a:t>
            </a:r>
            <a:endParaRPr lang="en-AU" dirty="0"/>
          </a:p>
        </p:txBody>
      </p:sp>
      <p:sp>
        <p:nvSpPr>
          <p:cNvPr id="11" name="Rectangle 9"/>
          <p:cNvSpPr>
            <a:spLocks noChangeArrowheads="1"/>
          </p:cNvSpPr>
          <p:nvPr userDrawn="1"/>
        </p:nvSpPr>
        <p:spPr bwMode="auto">
          <a:xfrm>
            <a:off x="-1" y="5949280"/>
            <a:ext cx="9144001" cy="25241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a:p>
        </p:txBody>
      </p:sp>
      <p:pic>
        <p:nvPicPr>
          <p:cNvPr id="9" name="Picture 2" descr="\\cssyda012\challau\Investor Relations\Results\16. 2013 Feb 28 - 1H Results Announcement\Presentation\Presentation\UpsideDown\Andrew R\ChallengerLogo_RGB.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43042" y="6315895"/>
            <a:ext cx="1411003" cy="3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1075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6" name="Content Placeholder 5"/>
          <p:cNvSpPr>
            <a:spLocks noGrp="1"/>
          </p:cNvSpPr>
          <p:nvPr>
            <p:ph sz="quarter" idx="16" hasCustomPrompt="1"/>
          </p:nvPr>
        </p:nvSpPr>
        <p:spPr>
          <a:xfrm>
            <a:off x="608399" y="1926356"/>
            <a:ext cx="3816000" cy="4176000"/>
          </a:xfrm>
        </p:spPr>
        <p:txBody>
          <a:bodyPr/>
          <a:lstStyle>
            <a:lvl1pPr>
              <a:buClr>
                <a:schemeClr val="accent1"/>
              </a:buClr>
              <a:defRPr b="0"/>
            </a:lvl1pPr>
            <a:lvl2pPr>
              <a:buClr>
                <a:schemeClr val="accent1"/>
              </a:buCl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7" name="Content Placeholder 16"/>
          <p:cNvSpPr>
            <a:spLocks noGrp="1"/>
          </p:cNvSpPr>
          <p:nvPr>
            <p:ph sz="quarter" idx="17" hasCustomPrompt="1"/>
          </p:nvPr>
        </p:nvSpPr>
        <p:spPr>
          <a:xfrm>
            <a:off x="4783137" y="1926358"/>
            <a:ext cx="3816000" cy="4176000"/>
          </a:xfrm>
        </p:spPr>
        <p:txBody>
          <a:bodyPr/>
          <a:lstStyle>
            <a:lvl1pPr>
              <a:defRPr b="0"/>
            </a:lvl1pPr>
            <a:lvl2pPr>
              <a:buClr>
                <a:schemeClr val="accent1"/>
              </a:buCl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9" name="Text Placeholder 4"/>
          <p:cNvSpPr>
            <a:spLocks noGrp="1"/>
          </p:cNvSpPr>
          <p:nvPr>
            <p:ph type="body" sz="quarter" idx="18" hasCustomPrompt="1"/>
          </p:nvPr>
        </p:nvSpPr>
        <p:spPr>
          <a:xfrm>
            <a:off x="608399" y="1393766"/>
            <a:ext cx="7992675" cy="360000"/>
          </a:xfrm>
        </p:spPr>
        <p:txBody>
          <a:bodyPr/>
          <a:lstStyle>
            <a:lvl1pPr marL="0" indent="0">
              <a:buClr>
                <a:schemeClr val="accent1"/>
              </a:buClr>
              <a:buNone/>
              <a:defRPr sz="2200" b="1">
                <a:solidFill>
                  <a:schemeClr val="accent2"/>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11" name="Title 7"/>
          <p:cNvSpPr>
            <a:spLocks noGrp="1"/>
          </p:cNvSpPr>
          <p:nvPr>
            <p:ph type="title" hasCustomPrompt="1"/>
          </p:nvPr>
        </p:nvSpPr>
        <p:spPr>
          <a:xfrm>
            <a:off x="608400" y="956385"/>
            <a:ext cx="7992675" cy="360000"/>
          </a:xfrm>
        </p:spPr>
        <p:txBody>
          <a:bodyPr/>
          <a:lstStyle>
            <a:lvl1pPr>
              <a:defRPr/>
            </a:lvl1pPr>
          </a:lstStyle>
          <a:p>
            <a:r>
              <a:rPr lang="en-US" dirty="0" smtClean="0"/>
              <a:t>Title and two content</a:t>
            </a:r>
            <a:endParaRPr lang="en-AU" dirty="0"/>
          </a:p>
        </p:txBody>
      </p:sp>
      <p:sp>
        <p:nvSpPr>
          <p:cNvPr id="7" name="Text Placeholder 21"/>
          <p:cNvSpPr>
            <a:spLocks noGrp="1"/>
          </p:cNvSpPr>
          <p:nvPr>
            <p:ph type="body" sz="quarter" idx="20" hasCustomPrompt="1"/>
          </p:nvPr>
        </p:nvSpPr>
        <p:spPr>
          <a:xfrm>
            <a:off x="621084" y="6152864"/>
            <a:ext cx="7992000" cy="228463"/>
          </a:xfrm>
        </p:spPr>
        <p:txBody>
          <a:bodyPr anchor="t"/>
          <a:lstStyle>
            <a:lvl1pPr marL="85725" indent="-85725">
              <a:spcBef>
                <a:spcPts val="0"/>
              </a:spcBef>
              <a:buClr>
                <a:schemeClr val="bg2"/>
              </a:buClr>
              <a:buFont typeface="+mj-lt"/>
              <a:buAutoNum type="arabicPeriod"/>
              <a:defRPr sz="800" b="0" i="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0"/>
            <a:endParaRPr lang="en-US" dirty="0" smtClean="0"/>
          </a:p>
        </p:txBody>
      </p:sp>
    </p:spTree>
    <p:extLst>
      <p:ext uri="{BB962C8B-B14F-4D97-AF65-F5344CB8AC3E}">
        <p14:creationId xmlns:p14="http://schemas.microsoft.com/office/powerpoint/2010/main" val="885588133"/>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
        <p:cNvGrpSpPr/>
        <p:nvPr/>
      </p:nvGrpSpPr>
      <p:grpSpPr>
        <a:xfrm>
          <a:off x="0" y="0"/>
          <a:ext cx="0" cy="0"/>
          <a:chOff x="0" y="0"/>
          <a:chExt cx="0" cy="0"/>
        </a:xfrm>
      </p:grpSpPr>
      <p:sp>
        <p:nvSpPr>
          <p:cNvPr id="6" name="Content Placeholder 5"/>
          <p:cNvSpPr>
            <a:spLocks noGrp="1"/>
          </p:cNvSpPr>
          <p:nvPr>
            <p:ph sz="quarter" idx="20" hasCustomPrompt="1"/>
          </p:nvPr>
        </p:nvSpPr>
        <p:spPr>
          <a:xfrm>
            <a:off x="608399" y="1927464"/>
            <a:ext cx="3803263" cy="4176000"/>
          </a:xfrm>
        </p:spPr>
        <p:txBody>
          <a:bodyPr/>
          <a:lstStyle>
            <a:lvl1pPr>
              <a:buClr>
                <a:schemeClr val="accent1"/>
              </a:buClr>
              <a:defRPr b="0"/>
            </a:lvl1pPr>
            <a:lvl2pP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Text Placeholder 6"/>
          <p:cNvSpPr>
            <a:spLocks noGrp="1"/>
          </p:cNvSpPr>
          <p:nvPr>
            <p:ph type="body" sz="quarter" idx="24" hasCustomPrompt="1"/>
          </p:nvPr>
        </p:nvSpPr>
        <p:spPr>
          <a:xfrm>
            <a:off x="4783139" y="1914756"/>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heading – delete if not required</a:t>
            </a:r>
          </a:p>
        </p:txBody>
      </p:sp>
      <p:sp>
        <p:nvSpPr>
          <p:cNvPr id="13" name="Text Placeholder 6"/>
          <p:cNvSpPr>
            <a:spLocks noGrp="1"/>
          </p:cNvSpPr>
          <p:nvPr>
            <p:ph type="body" sz="quarter" idx="25" hasCustomPrompt="1"/>
          </p:nvPr>
        </p:nvSpPr>
        <p:spPr>
          <a:xfrm>
            <a:off x="4783139" y="4081815"/>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heading – delete if not required</a:t>
            </a:r>
          </a:p>
        </p:txBody>
      </p:sp>
      <p:sp>
        <p:nvSpPr>
          <p:cNvPr id="11" name="Content Placeholder 10"/>
          <p:cNvSpPr>
            <a:spLocks noGrp="1"/>
          </p:cNvSpPr>
          <p:nvPr>
            <p:ph sz="quarter" idx="27" hasCustomPrompt="1"/>
          </p:nvPr>
        </p:nvSpPr>
        <p:spPr>
          <a:xfrm>
            <a:off x="4783138" y="2143681"/>
            <a:ext cx="3817937" cy="1800000"/>
          </a:xfrm>
        </p:spPr>
        <p:txBody>
          <a:bodyPr/>
          <a:lstStyle>
            <a:lvl1pPr>
              <a:defRPr b="0" baseline="0"/>
            </a:lvl1pPr>
            <a:lvl2pPr>
              <a:buClr>
                <a:schemeClr val="accent1"/>
              </a:buCl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6" name="Content Placeholder 10"/>
          <p:cNvSpPr>
            <a:spLocks noGrp="1"/>
          </p:cNvSpPr>
          <p:nvPr>
            <p:ph sz="quarter" idx="28" hasCustomPrompt="1"/>
          </p:nvPr>
        </p:nvSpPr>
        <p:spPr>
          <a:xfrm>
            <a:off x="4783138" y="4308532"/>
            <a:ext cx="3817937" cy="1800000"/>
          </a:xfrm>
        </p:spPr>
        <p:txBody>
          <a:bodyPr/>
          <a:lstStyle>
            <a:lvl1pPr>
              <a:buClr>
                <a:schemeClr val="accent1"/>
              </a:buClr>
              <a:defRPr b="0"/>
            </a:lvl1pPr>
            <a:lvl2pP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8" name="Text Placeholder 4"/>
          <p:cNvSpPr>
            <a:spLocks noGrp="1"/>
          </p:cNvSpPr>
          <p:nvPr>
            <p:ph type="body" sz="quarter" idx="18" hasCustomPrompt="1"/>
          </p:nvPr>
        </p:nvSpPr>
        <p:spPr>
          <a:xfrm>
            <a:off x="608399" y="1393766"/>
            <a:ext cx="7992675" cy="360000"/>
          </a:xfrm>
        </p:spPr>
        <p:txBody>
          <a:bodyPr/>
          <a:lstStyle>
            <a:lvl1pPr marL="0" indent="0">
              <a:buClr>
                <a:schemeClr val="accent1"/>
              </a:buClr>
              <a:buNone/>
              <a:defRPr sz="2200" b="1">
                <a:solidFill>
                  <a:schemeClr val="accent2"/>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19" name="Title 7"/>
          <p:cNvSpPr>
            <a:spLocks noGrp="1"/>
          </p:cNvSpPr>
          <p:nvPr>
            <p:ph type="title" hasCustomPrompt="1"/>
          </p:nvPr>
        </p:nvSpPr>
        <p:spPr>
          <a:xfrm>
            <a:off x="608400" y="956385"/>
            <a:ext cx="7992675" cy="360000"/>
          </a:xfrm>
        </p:spPr>
        <p:txBody>
          <a:bodyPr/>
          <a:lstStyle>
            <a:lvl1pPr>
              <a:defRPr/>
            </a:lvl1pPr>
          </a:lstStyle>
          <a:p>
            <a:r>
              <a:rPr lang="en-US" dirty="0" smtClean="0"/>
              <a:t>Title and three content</a:t>
            </a:r>
            <a:endParaRPr lang="en-AU" dirty="0"/>
          </a:p>
        </p:txBody>
      </p:sp>
      <p:sp>
        <p:nvSpPr>
          <p:cNvPr id="9" name="Text Placeholder 21"/>
          <p:cNvSpPr>
            <a:spLocks noGrp="1"/>
          </p:cNvSpPr>
          <p:nvPr>
            <p:ph type="body" sz="quarter" idx="29" hasCustomPrompt="1"/>
          </p:nvPr>
        </p:nvSpPr>
        <p:spPr>
          <a:xfrm>
            <a:off x="621084" y="6152864"/>
            <a:ext cx="7992000" cy="228463"/>
          </a:xfrm>
        </p:spPr>
        <p:txBody>
          <a:bodyPr anchor="t"/>
          <a:lstStyle>
            <a:lvl1pPr marL="85725" indent="-85725">
              <a:spcBef>
                <a:spcPts val="0"/>
              </a:spcBef>
              <a:buClr>
                <a:schemeClr val="bg2"/>
              </a:buClr>
              <a:buFont typeface="+mj-lt"/>
              <a:buAutoNum type="arabicPeriod"/>
              <a:defRPr sz="800" b="0" i="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0"/>
            <a:endParaRPr lang="en-US" dirty="0" smtClean="0"/>
          </a:p>
        </p:txBody>
      </p:sp>
    </p:spTree>
    <p:extLst>
      <p:ext uri="{BB962C8B-B14F-4D97-AF65-F5344CB8AC3E}">
        <p14:creationId xmlns:p14="http://schemas.microsoft.com/office/powerpoint/2010/main" val="3508341450"/>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
        <p:cNvGrpSpPr/>
        <p:nvPr/>
      </p:nvGrpSpPr>
      <p:grpSpPr>
        <a:xfrm>
          <a:off x="0" y="0"/>
          <a:ext cx="0" cy="0"/>
          <a:chOff x="0" y="0"/>
          <a:chExt cx="0" cy="0"/>
        </a:xfrm>
      </p:grpSpPr>
      <p:sp>
        <p:nvSpPr>
          <p:cNvPr id="21" name="Text Placeholder 6"/>
          <p:cNvSpPr>
            <a:spLocks noGrp="1"/>
          </p:cNvSpPr>
          <p:nvPr>
            <p:ph type="body" sz="quarter" idx="24" hasCustomPrompt="1"/>
          </p:nvPr>
        </p:nvSpPr>
        <p:spPr>
          <a:xfrm>
            <a:off x="4783139" y="1914756"/>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heading – delete if not required</a:t>
            </a:r>
          </a:p>
        </p:txBody>
      </p:sp>
      <p:sp>
        <p:nvSpPr>
          <p:cNvPr id="22" name="Text Placeholder 6"/>
          <p:cNvSpPr>
            <a:spLocks noGrp="1"/>
          </p:cNvSpPr>
          <p:nvPr>
            <p:ph type="body" sz="quarter" idx="25" hasCustomPrompt="1"/>
          </p:nvPr>
        </p:nvSpPr>
        <p:spPr>
          <a:xfrm>
            <a:off x="4783139" y="4062765"/>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heading – delete if not required</a:t>
            </a:r>
          </a:p>
        </p:txBody>
      </p:sp>
      <p:sp>
        <p:nvSpPr>
          <p:cNvPr id="23" name="Content Placeholder 10"/>
          <p:cNvSpPr>
            <a:spLocks noGrp="1"/>
          </p:cNvSpPr>
          <p:nvPr>
            <p:ph sz="quarter" idx="27" hasCustomPrompt="1"/>
          </p:nvPr>
        </p:nvSpPr>
        <p:spPr>
          <a:xfrm>
            <a:off x="4783138" y="2143681"/>
            <a:ext cx="3817937" cy="1800000"/>
          </a:xfrm>
        </p:spPr>
        <p:txBody>
          <a:bodyPr/>
          <a:lstStyle>
            <a:lvl1pPr>
              <a:defRPr b="0" baseline="0"/>
            </a:lvl1pPr>
            <a:lvl2pPr>
              <a:buClr>
                <a:schemeClr val="accent1"/>
              </a:buCl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4" name="Content Placeholder 10"/>
          <p:cNvSpPr>
            <a:spLocks noGrp="1"/>
          </p:cNvSpPr>
          <p:nvPr>
            <p:ph sz="quarter" idx="28" hasCustomPrompt="1"/>
          </p:nvPr>
        </p:nvSpPr>
        <p:spPr>
          <a:xfrm>
            <a:off x="4783138" y="4289482"/>
            <a:ext cx="3817937" cy="1800000"/>
          </a:xfrm>
        </p:spPr>
        <p:txBody>
          <a:bodyPr/>
          <a:lstStyle>
            <a:lvl1pPr>
              <a:buClr>
                <a:schemeClr val="accent1"/>
              </a:buClr>
              <a:defRPr b="0"/>
            </a:lvl1pPr>
            <a:lvl2pP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5" name="Text Placeholder 4"/>
          <p:cNvSpPr>
            <a:spLocks noGrp="1"/>
          </p:cNvSpPr>
          <p:nvPr>
            <p:ph type="body" sz="quarter" idx="18" hasCustomPrompt="1"/>
          </p:nvPr>
        </p:nvSpPr>
        <p:spPr>
          <a:xfrm>
            <a:off x="608399" y="1393766"/>
            <a:ext cx="7992675" cy="360000"/>
          </a:xfrm>
        </p:spPr>
        <p:txBody>
          <a:bodyPr/>
          <a:lstStyle>
            <a:lvl1pPr marL="0" indent="0">
              <a:buClr>
                <a:schemeClr val="accent1"/>
              </a:buClr>
              <a:buNone/>
              <a:defRPr sz="2200" b="1">
                <a:solidFill>
                  <a:schemeClr val="accent2"/>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26" name="Title 7"/>
          <p:cNvSpPr>
            <a:spLocks noGrp="1"/>
          </p:cNvSpPr>
          <p:nvPr>
            <p:ph type="title" hasCustomPrompt="1"/>
          </p:nvPr>
        </p:nvSpPr>
        <p:spPr>
          <a:xfrm>
            <a:off x="608400" y="956385"/>
            <a:ext cx="7992675" cy="360000"/>
          </a:xfrm>
        </p:spPr>
        <p:txBody>
          <a:bodyPr/>
          <a:lstStyle>
            <a:lvl1pPr>
              <a:defRPr/>
            </a:lvl1pPr>
          </a:lstStyle>
          <a:p>
            <a:r>
              <a:rPr lang="en-US" dirty="0" smtClean="0"/>
              <a:t>Title and four content</a:t>
            </a:r>
            <a:endParaRPr lang="en-AU" dirty="0"/>
          </a:p>
        </p:txBody>
      </p:sp>
      <p:sp>
        <p:nvSpPr>
          <p:cNvPr id="27" name="Text Placeholder 6"/>
          <p:cNvSpPr>
            <a:spLocks noGrp="1"/>
          </p:cNvSpPr>
          <p:nvPr>
            <p:ph type="body" sz="quarter" idx="29" hasCustomPrompt="1"/>
          </p:nvPr>
        </p:nvSpPr>
        <p:spPr>
          <a:xfrm>
            <a:off x="611561" y="1913229"/>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heading – delete if not required</a:t>
            </a:r>
          </a:p>
        </p:txBody>
      </p:sp>
      <p:sp>
        <p:nvSpPr>
          <p:cNvPr id="28" name="Text Placeholder 6"/>
          <p:cNvSpPr>
            <a:spLocks noGrp="1"/>
          </p:cNvSpPr>
          <p:nvPr>
            <p:ph type="body" sz="quarter" idx="30" hasCustomPrompt="1"/>
          </p:nvPr>
        </p:nvSpPr>
        <p:spPr>
          <a:xfrm>
            <a:off x="611561" y="4061238"/>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heading – delete if not required</a:t>
            </a:r>
          </a:p>
        </p:txBody>
      </p:sp>
      <p:sp>
        <p:nvSpPr>
          <p:cNvPr id="29" name="Content Placeholder 10"/>
          <p:cNvSpPr>
            <a:spLocks noGrp="1"/>
          </p:cNvSpPr>
          <p:nvPr>
            <p:ph sz="quarter" idx="31" hasCustomPrompt="1"/>
          </p:nvPr>
        </p:nvSpPr>
        <p:spPr>
          <a:xfrm>
            <a:off x="611560" y="2142154"/>
            <a:ext cx="3817937" cy="1800000"/>
          </a:xfrm>
        </p:spPr>
        <p:txBody>
          <a:bodyPr/>
          <a:lstStyle>
            <a:lvl1pPr>
              <a:defRPr b="0" baseline="0"/>
            </a:lvl1pPr>
            <a:lvl2pPr>
              <a:buClr>
                <a:schemeClr val="accent1"/>
              </a:buCl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0" name="Content Placeholder 10"/>
          <p:cNvSpPr>
            <a:spLocks noGrp="1"/>
          </p:cNvSpPr>
          <p:nvPr>
            <p:ph sz="quarter" idx="32" hasCustomPrompt="1"/>
          </p:nvPr>
        </p:nvSpPr>
        <p:spPr>
          <a:xfrm>
            <a:off x="611560" y="4287955"/>
            <a:ext cx="3817937" cy="1800000"/>
          </a:xfrm>
        </p:spPr>
        <p:txBody>
          <a:bodyPr/>
          <a:lstStyle>
            <a:lvl1pPr>
              <a:buClr>
                <a:schemeClr val="accent1"/>
              </a:buClr>
              <a:defRPr b="0"/>
            </a:lvl1pPr>
            <a:lvl2pP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21"/>
          <p:cNvSpPr>
            <a:spLocks noGrp="1"/>
          </p:cNvSpPr>
          <p:nvPr>
            <p:ph type="body" sz="quarter" idx="20" hasCustomPrompt="1"/>
          </p:nvPr>
        </p:nvSpPr>
        <p:spPr>
          <a:xfrm>
            <a:off x="621084" y="6152864"/>
            <a:ext cx="7992000" cy="228463"/>
          </a:xfrm>
        </p:spPr>
        <p:txBody>
          <a:bodyPr anchor="t"/>
          <a:lstStyle>
            <a:lvl1pPr marL="85725" indent="-85725">
              <a:spcBef>
                <a:spcPts val="0"/>
              </a:spcBef>
              <a:buClr>
                <a:schemeClr val="bg2"/>
              </a:buClr>
              <a:buFont typeface="+mj-lt"/>
              <a:buAutoNum type="arabicPeriod"/>
              <a:defRPr sz="800" b="0" i="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0"/>
            <a:endParaRPr lang="en-US" dirty="0" smtClean="0"/>
          </a:p>
        </p:txBody>
      </p:sp>
    </p:spTree>
    <p:extLst>
      <p:ext uri="{BB962C8B-B14F-4D97-AF65-F5344CB8AC3E}">
        <p14:creationId xmlns:p14="http://schemas.microsoft.com/office/powerpoint/2010/main" val="68504952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wo Content Landscape">
    <p:spTree>
      <p:nvGrpSpPr>
        <p:cNvPr id="1" name=""/>
        <p:cNvGrpSpPr/>
        <p:nvPr/>
      </p:nvGrpSpPr>
      <p:grpSpPr>
        <a:xfrm>
          <a:off x="0" y="0"/>
          <a:ext cx="0" cy="0"/>
          <a:chOff x="0" y="0"/>
          <a:chExt cx="0" cy="0"/>
        </a:xfrm>
      </p:grpSpPr>
      <p:sp>
        <p:nvSpPr>
          <p:cNvPr id="9" name="Content Placeholder 2"/>
          <p:cNvSpPr>
            <a:spLocks noGrp="1"/>
          </p:cNvSpPr>
          <p:nvPr>
            <p:ph idx="21" hasCustomPrompt="1"/>
          </p:nvPr>
        </p:nvSpPr>
        <p:spPr>
          <a:xfrm>
            <a:off x="608400" y="1924414"/>
            <a:ext cx="7992675" cy="2016000"/>
          </a:xfrm>
        </p:spPr>
        <p:txBody>
          <a:bodyPr/>
          <a:lstStyle>
            <a:lvl1pPr>
              <a:defRPr b="0" baseline="0"/>
            </a:lvl1pPr>
            <a:lvl2pP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Content Placeholder 2"/>
          <p:cNvSpPr>
            <a:spLocks noGrp="1"/>
          </p:cNvSpPr>
          <p:nvPr>
            <p:ph idx="22" hasCustomPrompt="1"/>
          </p:nvPr>
        </p:nvSpPr>
        <p:spPr>
          <a:xfrm>
            <a:off x="608400" y="4049912"/>
            <a:ext cx="7992675" cy="2016000"/>
          </a:xfrm>
        </p:spPr>
        <p:txBody>
          <a:bodyPr/>
          <a:lstStyle>
            <a:lvl1pPr>
              <a:defRPr b="0" baseline="0"/>
            </a:lvl1pPr>
            <a:lvl2pPr>
              <a:defRPr b="0"/>
            </a:lvl2pPr>
            <a:lvl3pPr>
              <a:defRPr b="0"/>
            </a:lvl3pPr>
            <a:lvl4pPr>
              <a:defRPr b="0"/>
            </a:lvl4pPr>
            <a:lvl5pPr>
              <a:defRPr b="0"/>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Text Placeholder 4"/>
          <p:cNvSpPr>
            <a:spLocks noGrp="1"/>
          </p:cNvSpPr>
          <p:nvPr>
            <p:ph type="body" sz="quarter" idx="16" hasCustomPrompt="1"/>
          </p:nvPr>
        </p:nvSpPr>
        <p:spPr>
          <a:xfrm>
            <a:off x="608399" y="1393766"/>
            <a:ext cx="7992675" cy="360000"/>
          </a:xfrm>
        </p:spPr>
        <p:txBody>
          <a:bodyPr/>
          <a:lstStyle>
            <a:lvl1pPr marL="0" indent="0">
              <a:buClr>
                <a:schemeClr val="accent1"/>
              </a:buClr>
              <a:buNone/>
              <a:defRPr sz="2200" b="1">
                <a:solidFill>
                  <a:schemeClr val="accent2"/>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12" name="Title 7"/>
          <p:cNvSpPr>
            <a:spLocks noGrp="1"/>
          </p:cNvSpPr>
          <p:nvPr>
            <p:ph type="title" hasCustomPrompt="1"/>
          </p:nvPr>
        </p:nvSpPr>
        <p:spPr>
          <a:xfrm>
            <a:off x="608400" y="956385"/>
            <a:ext cx="7992675" cy="360000"/>
          </a:xfrm>
        </p:spPr>
        <p:txBody>
          <a:bodyPr/>
          <a:lstStyle>
            <a:lvl1pPr>
              <a:defRPr/>
            </a:lvl1pPr>
          </a:lstStyle>
          <a:p>
            <a:r>
              <a:rPr lang="en-US" dirty="0" smtClean="0"/>
              <a:t>Two content comparison - landscape</a:t>
            </a:r>
            <a:endParaRPr lang="en-AU" dirty="0"/>
          </a:p>
        </p:txBody>
      </p:sp>
      <p:sp>
        <p:nvSpPr>
          <p:cNvPr id="6" name="Text Placeholder 21"/>
          <p:cNvSpPr>
            <a:spLocks noGrp="1"/>
          </p:cNvSpPr>
          <p:nvPr>
            <p:ph type="body" sz="quarter" idx="20" hasCustomPrompt="1"/>
          </p:nvPr>
        </p:nvSpPr>
        <p:spPr>
          <a:xfrm>
            <a:off x="621084" y="6152864"/>
            <a:ext cx="7992000" cy="228463"/>
          </a:xfrm>
        </p:spPr>
        <p:txBody>
          <a:bodyPr anchor="t"/>
          <a:lstStyle>
            <a:lvl1pPr marL="85725" indent="-85725">
              <a:spcBef>
                <a:spcPts val="0"/>
              </a:spcBef>
              <a:buClr>
                <a:schemeClr val="bg2"/>
              </a:buClr>
              <a:buFont typeface="+mj-lt"/>
              <a:buAutoNum type="arabicPeriod"/>
              <a:defRPr sz="800" b="0" i="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0"/>
            <a:endParaRPr lang="en-US" dirty="0" smtClean="0"/>
          </a:p>
        </p:txBody>
      </p:sp>
    </p:spTree>
    <p:extLst>
      <p:ext uri="{BB962C8B-B14F-4D97-AF65-F5344CB8AC3E}">
        <p14:creationId xmlns:p14="http://schemas.microsoft.com/office/powerpoint/2010/main" val="71146117"/>
      </p:ext>
    </p:extLst>
  </p:cSld>
  <p:clrMapOvr>
    <a:masterClrMapping/>
  </p:clrMapOvr>
  <p:timing>
    <p:tnLst>
      <p:par>
        <p:cTn id="1" dur="indefinite" restart="never" nodeType="tmRoot"/>
      </p:par>
    </p:tnLst>
  </p:timing>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4"/>
          <p:cNvSpPr>
            <a:spLocks noGrp="1"/>
          </p:cNvSpPr>
          <p:nvPr>
            <p:ph type="body" sz="quarter" idx="16" hasCustomPrompt="1"/>
          </p:nvPr>
        </p:nvSpPr>
        <p:spPr>
          <a:xfrm>
            <a:off x="608399" y="1393766"/>
            <a:ext cx="7992675" cy="360000"/>
          </a:xfrm>
        </p:spPr>
        <p:txBody>
          <a:bodyPr/>
          <a:lstStyle>
            <a:lvl1pPr marL="0" indent="0">
              <a:buClr>
                <a:schemeClr val="accent1"/>
              </a:buClr>
              <a:buNone/>
              <a:defRPr sz="2200" b="1">
                <a:solidFill>
                  <a:schemeClr val="accent2"/>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9" name="Title 7"/>
          <p:cNvSpPr>
            <a:spLocks noGrp="1"/>
          </p:cNvSpPr>
          <p:nvPr>
            <p:ph type="title" hasCustomPrompt="1"/>
          </p:nvPr>
        </p:nvSpPr>
        <p:spPr>
          <a:xfrm>
            <a:off x="608400" y="956385"/>
            <a:ext cx="7992675" cy="360000"/>
          </a:xfrm>
        </p:spPr>
        <p:txBody>
          <a:bodyPr/>
          <a:lstStyle>
            <a:lvl1pPr>
              <a:defRPr/>
            </a:lvl1pPr>
          </a:lstStyle>
          <a:p>
            <a:r>
              <a:rPr lang="en-US" dirty="0" smtClean="0"/>
              <a:t>Title only</a:t>
            </a:r>
            <a:endParaRPr lang="en-AU" dirty="0"/>
          </a:p>
        </p:txBody>
      </p:sp>
    </p:spTree>
    <p:extLst>
      <p:ext uri="{BB962C8B-B14F-4D97-AF65-F5344CB8AC3E}">
        <p14:creationId xmlns:p14="http://schemas.microsoft.com/office/powerpoint/2010/main" val="1055639784"/>
      </p:ext>
    </p:extLst>
  </p:cSld>
  <p:clrMapOvr>
    <a:masterClrMapping/>
  </p:clrMapOvr>
  <p:timing>
    <p:tnLst>
      <p:par>
        <p:cTn id="1" dur="indefinite" restart="never" nodeType="tmRoot"/>
      </p:par>
    </p:tnLst>
  </p:timing>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768730"/>
      </p:ext>
    </p:extLst>
  </p:cSld>
  <p:clrMapOvr>
    <a:masterClrMapping/>
  </p:clrMapOvr>
  <p:timing>
    <p:tnLst>
      <p:par>
        <p:cTn id="1" dur="indefinite" restart="never" nodeType="tmRoot"/>
      </p:par>
    </p:tnLst>
  </p:timing>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608400" y="5949860"/>
            <a:ext cx="7776864" cy="215444"/>
          </a:xfrm>
          <a:prstGeom prst="rect">
            <a:avLst/>
          </a:prstGeom>
          <a:noFill/>
        </p:spPr>
        <p:txBody>
          <a:bodyPr wrap="square" lIns="0" tIns="0" rIns="0" bIns="0" rtlCol="0">
            <a:spAutoFit/>
          </a:bodyPr>
          <a:lstStyle/>
          <a:p>
            <a:pPr>
              <a:buClr>
                <a:schemeClr val="accent1"/>
              </a:buClr>
            </a:pPr>
            <a:r>
              <a:rPr lang="en-AU" sz="1400" b="1" dirty="0" smtClean="0">
                <a:solidFill>
                  <a:schemeClr val="bg1"/>
                </a:solidFill>
              </a:rPr>
              <a:t>www.accurium.com.au  				               P | 1800 203 123</a:t>
            </a:r>
          </a:p>
        </p:txBody>
      </p:sp>
    </p:spTree>
    <p:extLst>
      <p:ext uri="{BB962C8B-B14F-4D97-AF65-F5344CB8AC3E}">
        <p14:creationId xmlns:p14="http://schemas.microsoft.com/office/powerpoint/2010/main" val="1277107519"/>
      </p:ext>
    </p:extLst>
  </p:cSld>
  <p:clrMapOvr>
    <a:masterClrMapping/>
  </p:clrMapOvr>
  <p:timing>
    <p:tnLst>
      <p:par>
        <p:cTn id="1" dur="indefinite" restart="never" nodeType="tmRoot"/>
      </p:par>
    </p:tnLst>
  </p:timing>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20" name="Group 19"/>
          <p:cNvGrpSpPr/>
          <p:nvPr/>
        </p:nvGrpSpPr>
        <p:grpSpPr>
          <a:xfrm>
            <a:off x="4809429" y="1844953"/>
            <a:ext cx="3762008" cy="4538360"/>
            <a:chOff x="4572000" y="1924501"/>
            <a:chExt cx="3999438" cy="4538360"/>
          </a:xfrm>
        </p:grpSpPr>
        <p:sp>
          <p:nvSpPr>
            <p:cNvPr id="5" name="TextBox 4"/>
            <p:cNvSpPr txBox="1"/>
            <p:nvPr userDrawn="1"/>
          </p:nvSpPr>
          <p:spPr>
            <a:xfrm>
              <a:off x="4572000" y="1924501"/>
              <a:ext cx="3999438" cy="954107"/>
            </a:xfrm>
            <a:prstGeom prst="rect">
              <a:avLst/>
            </a:prstGeom>
            <a:noFill/>
          </p:spPr>
          <p:txBody>
            <a:bodyPr wrap="square" rtlCol="0">
              <a:spAutoFit/>
            </a:bodyPr>
            <a:lstStyle/>
            <a:p>
              <a:pPr marL="0" indent="0">
                <a:buClr>
                  <a:schemeClr val="accent1"/>
                </a:buClr>
                <a:buFont typeface="Arial" pitchFamily="34" charset="0"/>
                <a:buNone/>
              </a:pPr>
              <a:r>
                <a:rPr lang="en-AU" sz="1400" b="1" dirty="0" err="1" smtClean="0"/>
                <a:t>Accurium</a:t>
              </a:r>
              <a:r>
                <a:rPr lang="en-AU" sz="1400" b="1" baseline="0" dirty="0" smtClean="0"/>
                <a:t> </a:t>
              </a:r>
              <a:r>
                <a:rPr lang="en-AU" sz="1400" b="1" dirty="0" smtClean="0"/>
                <a:t>colour palette</a:t>
              </a:r>
              <a:endParaRPr lang="en-AU" sz="1400" b="0" dirty="0" smtClean="0"/>
            </a:p>
            <a:p>
              <a:pPr marL="0" indent="0">
                <a:buClr>
                  <a:schemeClr val="accent1"/>
                </a:buClr>
                <a:buFont typeface="Arial" pitchFamily="34" charset="0"/>
                <a:buNone/>
              </a:pPr>
              <a:r>
                <a:rPr lang="en-AU" sz="1400" b="0" dirty="0" smtClean="0"/>
                <a:t>The</a:t>
              </a:r>
              <a:r>
                <a:rPr lang="en-AU" sz="1400" b="0" baseline="0" dirty="0" smtClean="0"/>
                <a:t> green colour (highlighted in red) is the main colour – this is the colour you should select </a:t>
              </a:r>
              <a:r>
                <a:rPr lang="en-AU" sz="1400" b="0" u="sng" baseline="0" dirty="0" smtClean="0"/>
                <a:t>first</a:t>
              </a:r>
              <a:r>
                <a:rPr lang="en-AU" sz="1400" b="0" u="none" baseline="0" dirty="0" smtClean="0"/>
                <a:t> for any charts, shapes, lines, etc</a:t>
              </a:r>
              <a:endParaRPr lang="en-AU" sz="1400" b="0" dirty="0" smtClean="0"/>
            </a:p>
          </p:txBody>
        </p:sp>
        <p:sp>
          <p:nvSpPr>
            <p:cNvPr id="7" name="Rectangle 6"/>
            <p:cNvSpPr/>
            <p:nvPr userDrawn="1"/>
          </p:nvSpPr>
          <p:spPr>
            <a:xfrm>
              <a:off x="4572000" y="4646979"/>
              <a:ext cx="3999438" cy="1815882"/>
            </a:xfrm>
            <a:prstGeom prst="rect">
              <a:avLst/>
            </a:prstGeom>
          </p:spPr>
          <p:txBody>
            <a:bodyPr wrap="square">
              <a:spAutoFit/>
            </a:bodyPr>
            <a:lstStyle/>
            <a:p>
              <a:r>
                <a:rPr lang="en-AU" sz="1400" dirty="0" smtClean="0"/>
                <a:t>From there, use the following colours in order from left to right:</a:t>
              </a:r>
            </a:p>
            <a:p>
              <a:endParaRPr lang="en-AU" sz="1200" dirty="0" smtClean="0"/>
            </a:p>
            <a:p>
              <a:endParaRPr lang="en-AU" sz="1200" dirty="0" smtClean="0"/>
            </a:p>
            <a:p>
              <a:r>
                <a:rPr lang="en-AU" sz="1400" dirty="0" smtClean="0"/>
                <a:t>If you need to use more colours, you can then select any colour from within the ‘Theme Colours’ palette. </a:t>
              </a:r>
            </a:p>
            <a:p>
              <a:r>
                <a:rPr lang="en-AU" sz="1400" dirty="0" smtClean="0"/>
                <a:t>Do not use the ‘Standard Colours’.</a:t>
              </a:r>
            </a:p>
          </p:txBody>
        </p:sp>
        <p:grpSp>
          <p:nvGrpSpPr>
            <p:cNvPr id="8" name="Group 7"/>
            <p:cNvGrpSpPr>
              <a:grpSpLocks noChangeAspect="1"/>
            </p:cNvGrpSpPr>
            <p:nvPr userDrawn="1"/>
          </p:nvGrpSpPr>
          <p:grpSpPr>
            <a:xfrm>
              <a:off x="4663956" y="5177303"/>
              <a:ext cx="1903733" cy="275590"/>
              <a:chOff x="0" y="46866"/>
              <a:chExt cx="1903739" cy="275931"/>
            </a:xfrm>
          </p:grpSpPr>
          <p:sp>
            <p:nvSpPr>
              <p:cNvPr id="9" name="Rectangle 8"/>
              <p:cNvSpPr>
                <a:spLocks noChangeArrowheads="1"/>
              </p:cNvSpPr>
              <p:nvPr/>
            </p:nvSpPr>
            <p:spPr bwMode="auto">
              <a:xfrm>
                <a:off x="0" y="46866"/>
                <a:ext cx="275930" cy="275931"/>
              </a:xfrm>
              <a:prstGeom prst="rect">
                <a:avLst/>
              </a:prstGeom>
              <a:solidFill>
                <a:schemeClr val="accent1"/>
              </a:solidFill>
              <a:ln w="3175">
                <a:noFill/>
                <a:miter lim="800000"/>
                <a:headEnd/>
                <a:tailEnd/>
              </a:ln>
              <a:extLst/>
            </p:spPr>
            <p:txBody>
              <a:bodyPr vert="horz" wrap="square" lIns="0" tIns="0" rIns="0" bIns="0" numCol="1" anchor="ctr" anchorCtr="0" compatLnSpc="1">
                <a:prstTxWarp prst="textNoShape">
                  <a:avLst/>
                </a:prstTxWarp>
              </a:bodyPr>
              <a:lstStyle/>
              <a:p>
                <a:pPr algn="ctr">
                  <a:spcAft>
                    <a:spcPts val="0"/>
                  </a:spcAft>
                </a:pPr>
                <a:r>
                  <a:rPr lang="en-AU" sz="1200" kern="1200" dirty="0">
                    <a:solidFill>
                      <a:srgbClr val="FFFFFF"/>
                    </a:solidFill>
                    <a:effectLst/>
                    <a:latin typeface="Arial"/>
                    <a:ea typeface="Times New Roman"/>
                    <a:cs typeface="Times New Roman"/>
                  </a:rPr>
                  <a:t>1</a:t>
                </a:r>
                <a:endParaRPr lang="en-AU" sz="1200" dirty="0">
                  <a:effectLst/>
                  <a:latin typeface="Times New Roman"/>
                  <a:ea typeface="Times New Roman"/>
                </a:endParaRPr>
              </a:p>
            </p:txBody>
          </p:sp>
          <p:sp>
            <p:nvSpPr>
              <p:cNvPr id="10" name="Rectangle 9"/>
              <p:cNvSpPr>
                <a:spLocks noChangeArrowheads="1"/>
              </p:cNvSpPr>
              <p:nvPr/>
            </p:nvSpPr>
            <p:spPr bwMode="auto">
              <a:xfrm>
                <a:off x="325562" y="46866"/>
                <a:ext cx="275930" cy="275931"/>
              </a:xfrm>
              <a:prstGeom prst="rect">
                <a:avLst/>
              </a:prstGeom>
              <a:solidFill>
                <a:schemeClr val="accent2"/>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dirty="0">
                    <a:solidFill>
                      <a:srgbClr val="FFFFFF"/>
                    </a:solidFill>
                    <a:effectLst/>
                    <a:latin typeface="Arial"/>
                    <a:ea typeface="Times New Roman"/>
                    <a:cs typeface="Times New Roman"/>
                  </a:rPr>
                  <a:t>2</a:t>
                </a:r>
                <a:endParaRPr lang="en-AU" sz="1200" dirty="0">
                  <a:effectLst/>
                  <a:latin typeface="Times New Roman"/>
                  <a:ea typeface="Times New Roman"/>
                </a:endParaRPr>
              </a:p>
            </p:txBody>
          </p:sp>
          <p:sp>
            <p:nvSpPr>
              <p:cNvPr id="11" name="Rectangle 10"/>
              <p:cNvSpPr>
                <a:spLocks noChangeArrowheads="1"/>
              </p:cNvSpPr>
              <p:nvPr/>
            </p:nvSpPr>
            <p:spPr bwMode="auto">
              <a:xfrm>
                <a:off x="651124" y="46866"/>
                <a:ext cx="275930" cy="275931"/>
              </a:xfrm>
              <a:prstGeom prst="rect">
                <a:avLst/>
              </a:prstGeom>
              <a:solidFill>
                <a:schemeClr val="accent3"/>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3</a:t>
                </a:r>
                <a:endParaRPr lang="en-AU" sz="1200">
                  <a:effectLst/>
                  <a:latin typeface="Times New Roman"/>
                  <a:ea typeface="Times New Roman"/>
                </a:endParaRPr>
              </a:p>
            </p:txBody>
          </p:sp>
          <p:sp>
            <p:nvSpPr>
              <p:cNvPr id="12" name="Rectangle 11"/>
              <p:cNvSpPr>
                <a:spLocks noChangeArrowheads="1"/>
              </p:cNvSpPr>
              <p:nvPr/>
            </p:nvSpPr>
            <p:spPr bwMode="auto">
              <a:xfrm>
                <a:off x="976687" y="46866"/>
                <a:ext cx="275930" cy="275931"/>
              </a:xfrm>
              <a:prstGeom prst="rect">
                <a:avLst/>
              </a:prstGeom>
              <a:solidFill>
                <a:schemeClr val="accent4"/>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4</a:t>
                </a:r>
                <a:endParaRPr lang="en-AU" sz="1200">
                  <a:effectLst/>
                  <a:latin typeface="Times New Roman"/>
                  <a:ea typeface="Times New Roman"/>
                </a:endParaRPr>
              </a:p>
            </p:txBody>
          </p:sp>
          <p:sp>
            <p:nvSpPr>
              <p:cNvPr id="13" name="Rectangle 12"/>
              <p:cNvSpPr>
                <a:spLocks noChangeArrowheads="1"/>
              </p:cNvSpPr>
              <p:nvPr/>
            </p:nvSpPr>
            <p:spPr bwMode="auto">
              <a:xfrm>
                <a:off x="1302249" y="46866"/>
                <a:ext cx="275930" cy="275931"/>
              </a:xfrm>
              <a:prstGeom prst="rect">
                <a:avLst/>
              </a:prstGeom>
              <a:solidFill>
                <a:schemeClr val="accent5"/>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5</a:t>
                </a:r>
                <a:endParaRPr lang="en-AU" sz="1200">
                  <a:effectLst/>
                  <a:latin typeface="Times New Roman"/>
                  <a:ea typeface="Times New Roman"/>
                </a:endParaRPr>
              </a:p>
            </p:txBody>
          </p:sp>
          <p:sp>
            <p:nvSpPr>
              <p:cNvPr id="14" name="Rectangle 13"/>
              <p:cNvSpPr>
                <a:spLocks noChangeArrowheads="1"/>
              </p:cNvSpPr>
              <p:nvPr/>
            </p:nvSpPr>
            <p:spPr bwMode="auto">
              <a:xfrm>
                <a:off x="1627809" y="46866"/>
                <a:ext cx="275930" cy="275931"/>
              </a:xfrm>
              <a:prstGeom prst="rect">
                <a:avLst/>
              </a:prstGeom>
              <a:solidFill>
                <a:schemeClr val="accent6"/>
              </a:solidFill>
              <a:ln w="3175">
                <a:noFill/>
                <a:miter lim="800000"/>
                <a:headEnd/>
                <a:tailEnd/>
              </a:ln>
              <a:extLst/>
            </p:spPr>
            <p:txBody>
              <a:bodyPr vert="horz" wrap="square" lIns="91440" tIns="45720" rIns="91440" bIns="45720" numCol="1" anchor="t" anchorCtr="0" compatLnSpc="1">
                <a:prstTxWarp prst="textNoShape">
                  <a:avLst/>
                </a:prstTxWarp>
              </a:bodyPr>
              <a:lstStyle/>
              <a:p>
                <a:pPr algn="ctr">
                  <a:spcAft>
                    <a:spcPts val="0"/>
                  </a:spcAft>
                </a:pPr>
                <a:r>
                  <a:rPr lang="en-AU" sz="1200" kern="1200">
                    <a:solidFill>
                      <a:srgbClr val="FFFFFF"/>
                    </a:solidFill>
                    <a:effectLst/>
                    <a:latin typeface="Arial"/>
                    <a:ea typeface="Times New Roman"/>
                    <a:cs typeface="Times New Roman"/>
                  </a:rPr>
                  <a:t>6</a:t>
                </a:r>
                <a:endParaRPr lang="en-AU" sz="1200">
                  <a:effectLst/>
                  <a:latin typeface="Times New Roman"/>
                  <a:ea typeface="Times New Roman"/>
                </a:endParaRPr>
              </a:p>
            </p:txBody>
          </p:sp>
        </p:gr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92531" y="2878608"/>
              <a:ext cx="1537678" cy="17716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25" name="Group 1024"/>
          <p:cNvGrpSpPr/>
          <p:nvPr/>
        </p:nvGrpSpPr>
        <p:grpSpPr>
          <a:xfrm>
            <a:off x="535360" y="1844824"/>
            <a:ext cx="4036640" cy="5478423"/>
            <a:chOff x="535360" y="1924372"/>
            <a:chExt cx="4036640" cy="5478423"/>
          </a:xfrm>
        </p:grpSpPr>
        <p:sp>
          <p:nvSpPr>
            <p:cNvPr id="16" name="TextBox 15"/>
            <p:cNvSpPr txBox="1"/>
            <p:nvPr userDrawn="1"/>
          </p:nvSpPr>
          <p:spPr>
            <a:xfrm>
              <a:off x="535360" y="1924372"/>
              <a:ext cx="4036640" cy="5478423"/>
            </a:xfrm>
            <a:prstGeom prst="rect">
              <a:avLst/>
            </a:prstGeom>
            <a:noFill/>
          </p:spPr>
          <p:txBody>
            <a:bodyPr wrap="square" rtlCol="0">
              <a:spAutoFit/>
            </a:bodyPr>
            <a:lstStyle/>
            <a:p>
              <a:pPr marL="0" lvl="0" indent="-190500">
                <a:buClr>
                  <a:schemeClr val="accent1"/>
                </a:buClr>
                <a:buFont typeface="Arial" pitchFamily="34" charset="0"/>
                <a:buNone/>
              </a:pPr>
              <a:r>
                <a:rPr lang="en-AU" sz="1400" b="1" baseline="0" dirty="0" smtClean="0"/>
                <a:t>Inserting a new slide</a:t>
              </a:r>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r>
                <a:rPr lang="en-AU" sz="1400" dirty="0" smtClean="0"/>
                <a:t>From the Challenger tab or Home tab &gt; New Slide drop down menu &gt; Select the appropriate</a:t>
              </a:r>
              <a:r>
                <a:rPr lang="en-AU" sz="1400" baseline="0" dirty="0" smtClean="0"/>
                <a:t> </a:t>
              </a:r>
              <a:r>
                <a:rPr lang="en-AU" sz="1400" dirty="0" smtClean="0"/>
                <a:t>layout</a:t>
              </a:r>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r>
                <a:rPr lang="en-AU" sz="1400" b="1" dirty="0" smtClean="0"/>
                <a:t>Tips</a:t>
              </a:r>
            </a:p>
            <a:p>
              <a:pPr marL="180000" marR="0" lvl="1" indent="-180000" algn="l" defTabSz="914400" rtl="0" eaLnBrk="1" fontAlgn="auto" latinLnBrk="0" hangingPunct="1">
                <a:lnSpc>
                  <a:spcPct val="100000"/>
                </a:lnSpc>
                <a:spcBef>
                  <a:spcPts val="0"/>
                </a:spcBef>
                <a:spcAft>
                  <a:spcPts val="0"/>
                </a:spcAft>
                <a:buClr>
                  <a:srgbClr val="004C97"/>
                </a:buClr>
                <a:buSzTx/>
                <a:buFont typeface="Arial" panose="020B0604020202020204" pitchFamily="34" charset="0"/>
                <a:buBlip>
                  <a:blip r:embed="rId3"/>
                </a:buBlip>
                <a:tabLst/>
                <a:defRPr/>
              </a:pPr>
              <a:r>
                <a:rPr kumimoji="0" lang="en-AU" sz="1400" b="0" i="0" u="none" strike="noStrike" kern="1200" cap="none" spc="0" normalizeH="0" baseline="0" noProof="0" dirty="0" smtClean="0">
                  <a:ln>
                    <a:noFill/>
                  </a:ln>
                  <a:solidFill>
                    <a:srgbClr val="231F20"/>
                  </a:solidFill>
                  <a:effectLst/>
                  <a:uLnTx/>
                  <a:uFillTx/>
                  <a:latin typeface="+mn-lt"/>
                  <a:ea typeface="+mn-ea"/>
                  <a:cs typeface="+mn-cs"/>
                </a:rPr>
                <a:t>You must use the list level buttons on the Challenger tab for bullets, not the bullet menu</a:t>
              </a:r>
            </a:p>
            <a:p>
              <a:pPr marL="180000" marR="0" lvl="1" indent="-180000" algn="l" defTabSz="914400" rtl="0" eaLnBrk="1" fontAlgn="auto" latinLnBrk="0" hangingPunct="1">
                <a:lnSpc>
                  <a:spcPct val="100000"/>
                </a:lnSpc>
                <a:spcBef>
                  <a:spcPts val="0"/>
                </a:spcBef>
                <a:spcAft>
                  <a:spcPts val="0"/>
                </a:spcAft>
                <a:buClr>
                  <a:srgbClr val="004C97"/>
                </a:buClr>
                <a:buSzTx/>
                <a:buFont typeface="Arial" panose="020B0604020202020204" pitchFamily="34" charset="0"/>
                <a:buBlip>
                  <a:blip r:embed="rId3"/>
                </a:buBlip>
                <a:tabLst/>
                <a:defRPr/>
              </a:pPr>
              <a:r>
                <a:rPr kumimoji="0" lang="en-AU" sz="1400" b="0" i="0" u="none" strike="noStrike" kern="1200" cap="none" spc="0" normalizeH="0" baseline="0" noProof="0" dirty="0" smtClean="0">
                  <a:ln>
                    <a:noFill/>
                  </a:ln>
                  <a:solidFill>
                    <a:srgbClr val="231F20"/>
                  </a:solidFill>
                  <a:effectLst/>
                  <a:uLnTx/>
                  <a:uFillTx/>
                  <a:latin typeface="+mn-lt"/>
                  <a:ea typeface="+mn-ea"/>
                  <a:cs typeface="+mn-cs"/>
                </a:rPr>
                <a:t>Do not extend content beyond the borders of the title text boxes of your slide</a:t>
              </a:r>
            </a:p>
            <a:p>
              <a:pPr marL="180000" marR="0" lvl="1" indent="-180000" algn="l" defTabSz="914400" rtl="0" eaLnBrk="1" fontAlgn="auto" latinLnBrk="0" hangingPunct="1">
                <a:lnSpc>
                  <a:spcPct val="100000"/>
                </a:lnSpc>
                <a:spcBef>
                  <a:spcPts val="0"/>
                </a:spcBef>
                <a:spcAft>
                  <a:spcPts val="0"/>
                </a:spcAft>
                <a:buClr>
                  <a:srgbClr val="004C97"/>
                </a:buClr>
                <a:buSzTx/>
                <a:buFont typeface="Arial" panose="020B0604020202020204" pitchFamily="34" charset="0"/>
                <a:buBlip>
                  <a:blip r:embed="rId3"/>
                </a:buBlip>
                <a:tabLst/>
                <a:defRPr/>
              </a:pPr>
              <a:r>
                <a:rPr kumimoji="0" lang="en-AU" sz="1400" b="0" i="0" u="none" strike="noStrike" kern="1200" cap="none" spc="0" normalizeH="0" baseline="0" noProof="0" dirty="0" smtClean="0">
                  <a:ln>
                    <a:noFill/>
                  </a:ln>
                  <a:solidFill>
                    <a:srgbClr val="231F20"/>
                  </a:solidFill>
                  <a:effectLst/>
                  <a:uLnTx/>
                  <a:uFillTx/>
                  <a:latin typeface="+mn-lt"/>
                  <a:ea typeface="+mn-ea"/>
                  <a:cs typeface="+mn-cs"/>
                </a:rPr>
                <a:t>Do not cover the black header or green/blue footer with text or images</a:t>
              </a:r>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marR="0" lvl="0" indent="-190500" algn="l" defTabSz="914400" rtl="0" eaLnBrk="1" fontAlgn="auto" latinLnBrk="0" hangingPunct="1">
                <a:lnSpc>
                  <a:spcPct val="100000"/>
                </a:lnSpc>
                <a:spcBef>
                  <a:spcPts val="0"/>
                </a:spcBef>
                <a:spcAft>
                  <a:spcPts val="0"/>
                </a:spcAft>
                <a:buClr>
                  <a:schemeClr val="accent1"/>
                </a:buClr>
                <a:buSzTx/>
                <a:buFont typeface="Arial" pitchFamily="34" charset="0"/>
                <a:buNone/>
                <a:tabLst/>
                <a:defRPr/>
              </a:pPr>
              <a:endParaRPr lang="en-AU" sz="1400" dirty="0" smtClean="0"/>
            </a:p>
            <a:p>
              <a:pPr marL="0" lvl="0" indent="-190500">
                <a:buClr>
                  <a:schemeClr val="accent1"/>
                </a:buClr>
                <a:buFont typeface="Arial" pitchFamily="34" charset="0"/>
                <a:buNone/>
              </a:pPr>
              <a:endParaRPr lang="en-AU" sz="1400" b="0" baseline="0" dirty="0" smtClean="0"/>
            </a:p>
            <a:p>
              <a:pPr marL="457200" lvl="1" indent="-190500">
                <a:buClr>
                  <a:schemeClr val="accent1"/>
                </a:buClr>
                <a:buFont typeface="Arial" pitchFamily="34" charset="0"/>
                <a:buChar char="-"/>
              </a:pPr>
              <a:endParaRPr lang="en-AU" sz="1400" dirty="0" smtClean="0"/>
            </a:p>
          </p:txBody>
        </p:sp>
        <p:grpSp>
          <p:nvGrpSpPr>
            <p:cNvPr id="31" name="Group 30"/>
            <p:cNvGrpSpPr/>
            <p:nvPr userDrawn="1"/>
          </p:nvGrpSpPr>
          <p:grpSpPr>
            <a:xfrm>
              <a:off x="633205" y="2852936"/>
              <a:ext cx="1850563" cy="1944216"/>
              <a:chOff x="633205" y="2958878"/>
              <a:chExt cx="1951471" cy="2054298"/>
            </a:xfrm>
          </p:grpSpPr>
          <p:pic>
            <p:nvPicPr>
              <p:cNvPr id="1027"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3205" y="3032491"/>
                <a:ext cx="1951471" cy="19806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1" name="Rectangle 20"/>
              <p:cNvSpPr/>
              <p:nvPr userDrawn="1"/>
            </p:nvSpPr>
            <p:spPr>
              <a:xfrm>
                <a:off x="676303" y="3199258"/>
                <a:ext cx="252000" cy="39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cxnSp>
            <p:nvCxnSpPr>
              <p:cNvPr id="23" name="Straight Arrow Connector 22"/>
              <p:cNvCxnSpPr/>
              <p:nvPr userDrawn="1"/>
            </p:nvCxnSpPr>
            <p:spPr>
              <a:xfrm flipH="1">
                <a:off x="971600" y="2958878"/>
                <a:ext cx="922708" cy="54213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1029" name="TextBox 1028"/>
          <p:cNvSpPr txBox="1"/>
          <p:nvPr/>
        </p:nvSpPr>
        <p:spPr>
          <a:xfrm>
            <a:off x="627449" y="857850"/>
            <a:ext cx="6428148" cy="492443"/>
          </a:xfrm>
          <a:prstGeom prst="rect">
            <a:avLst/>
          </a:prstGeom>
          <a:noFill/>
        </p:spPr>
        <p:txBody>
          <a:bodyPr wrap="square" lIns="0" tIns="0" rIns="0" bIns="0" rtlCol="0" anchor="ctr">
            <a:spAutoFit/>
          </a:bodyPr>
          <a:lstStyle/>
          <a:p>
            <a:pPr marL="0" indent="0">
              <a:buClr>
                <a:schemeClr val="accent1"/>
              </a:buClr>
              <a:buFont typeface="Arial" pitchFamily="34" charset="0"/>
              <a:buNone/>
            </a:pPr>
            <a:r>
              <a:rPr lang="en-AU" sz="3200" b="1" kern="1200" dirty="0" smtClean="0">
                <a:solidFill>
                  <a:schemeClr val="accent1"/>
                </a:solidFill>
                <a:latin typeface="Arial" pitchFamily="34" charset="0"/>
                <a:ea typeface="+mj-ea"/>
                <a:cs typeface="Arial" pitchFamily="34" charset="0"/>
              </a:rPr>
              <a:t>Getting</a:t>
            </a:r>
            <a:r>
              <a:rPr lang="en-AU" dirty="0" smtClean="0"/>
              <a:t> </a:t>
            </a:r>
            <a:r>
              <a:rPr lang="en-AU" sz="3200" b="1" kern="1200" dirty="0" smtClean="0">
                <a:solidFill>
                  <a:schemeClr val="accent1"/>
                </a:solidFill>
                <a:latin typeface="Arial" pitchFamily="34" charset="0"/>
                <a:ea typeface="+mj-ea"/>
                <a:cs typeface="Arial" pitchFamily="34" charset="0"/>
              </a:rPr>
              <a:t>started</a:t>
            </a:r>
          </a:p>
        </p:txBody>
      </p:sp>
      <p:sp>
        <p:nvSpPr>
          <p:cNvPr id="38" name="TextBox 37"/>
          <p:cNvSpPr txBox="1"/>
          <p:nvPr/>
        </p:nvSpPr>
        <p:spPr>
          <a:xfrm>
            <a:off x="608399" y="1388393"/>
            <a:ext cx="6428148" cy="338554"/>
          </a:xfrm>
          <a:prstGeom prst="rect">
            <a:avLst/>
          </a:prstGeom>
          <a:noFill/>
        </p:spPr>
        <p:txBody>
          <a:bodyPr wrap="square" lIns="0" tIns="0" rIns="0" bIns="0" rtlCol="0" anchor="ctr">
            <a:spAutoFit/>
          </a:bodyPr>
          <a:lstStyle/>
          <a:p>
            <a:pPr marL="0" indent="0">
              <a:buClr>
                <a:schemeClr val="accent1"/>
              </a:buClr>
              <a:buFont typeface="Arial" pitchFamily="34" charset="0"/>
              <a:buNone/>
            </a:pPr>
            <a:r>
              <a:rPr lang="en-AU" sz="2200" b="1" kern="1200" dirty="0" smtClean="0">
                <a:solidFill>
                  <a:schemeClr val="accent2"/>
                </a:solidFill>
                <a:latin typeface="Arial" pitchFamily="34" charset="0"/>
                <a:ea typeface="+mj-ea"/>
                <a:cs typeface="Arial" pitchFamily="34" charset="0"/>
              </a:rPr>
              <a:t>** Delete this slide before presenting **</a:t>
            </a:r>
          </a:p>
        </p:txBody>
      </p:sp>
    </p:spTree>
    <p:extLst>
      <p:ext uri="{BB962C8B-B14F-4D97-AF65-F5344CB8AC3E}">
        <p14:creationId xmlns:p14="http://schemas.microsoft.com/office/powerpoint/2010/main" val="2755442014"/>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p:cNvGrpSpPr/>
          <p:nvPr/>
        </p:nvGrpSpPr>
        <p:grpSpPr>
          <a:xfrm>
            <a:off x="530027" y="1950740"/>
            <a:ext cx="3603947" cy="4179699"/>
            <a:chOff x="608013" y="1518692"/>
            <a:chExt cx="3603947" cy="4179699"/>
          </a:xfrm>
        </p:grpSpPr>
        <p:sp>
          <p:nvSpPr>
            <p:cNvPr id="7" name="TextBox 6"/>
            <p:cNvSpPr txBox="1"/>
            <p:nvPr userDrawn="1"/>
          </p:nvSpPr>
          <p:spPr>
            <a:xfrm>
              <a:off x="608013" y="1518692"/>
              <a:ext cx="3603947" cy="2554545"/>
            </a:xfrm>
            <a:prstGeom prst="rect">
              <a:avLst/>
            </a:prstGeom>
            <a:noFill/>
          </p:spPr>
          <p:txBody>
            <a:bodyPr wrap="square" rtlCol="0">
              <a:spAutoFit/>
            </a:bodyPr>
            <a:lstStyle/>
            <a:p>
              <a:pPr marL="0" indent="0">
                <a:spcBef>
                  <a:spcPts val="200"/>
                </a:spcBef>
                <a:spcAft>
                  <a:spcPts val="200"/>
                </a:spcAft>
                <a:buClr>
                  <a:schemeClr val="accent1"/>
                </a:buClr>
                <a:buFont typeface="Arial" pitchFamily="34" charset="0"/>
                <a:buNone/>
              </a:pPr>
              <a:r>
                <a:rPr lang="en-AU" sz="1400" dirty="0" smtClean="0"/>
                <a:t>Charts</a:t>
              </a:r>
              <a:r>
                <a:rPr lang="en-AU" sz="1400" baseline="0" dirty="0" smtClean="0"/>
                <a:t> should be coloured in the order of the colour palette</a:t>
              </a:r>
            </a:p>
            <a:p>
              <a:pPr marL="180000" lvl="1" indent="-180000" algn="l" defTabSz="914400" rtl="0" eaLnBrk="1" latinLnBrk="0" hangingPunct="1">
                <a:spcBef>
                  <a:spcPts val="200"/>
                </a:spcBef>
                <a:spcAft>
                  <a:spcPts val="200"/>
                </a:spcAft>
                <a:buClr>
                  <a:schemeClr val="accent2"/>
                </a:buClr>
                <a:buFont typeface="Arial" panose="020B0604020202020204" pitchFamily="34" charset="0"/>
                <a:buBlip>
                  <a:blip r:embed="rId2"/>
                </a:buBlip>
              </a:pPr>
              <a:r>
                <a:rPr lang="en-AU" sz="1400" kern="1200" dirty="0" smtClean="0">
                  <a:solidFill>
                    <a:schemeClr val="tx1"/>
                  </a:solidFill>
                  <a:latin typeface="+mn-lt"/>
                  <a:ea typeface="+mn-ea"/>
                  <a:cs typeface="+mn-cs"/>
                </a:rPr>
                <a:t>Gridlines are optional</a:t>
              </a:r>
            </a:p>
            <a:p>
              <a:pPr marL="180000" lvl="1" indent="-180000" algn="l" defTabSz="914400" rtl="0" eaLnBrk="1" latinLnBrk="0" hangingPunct="1">
                <a:spcBef>
                  <a:spcPts val="200"/>
                </a:spcBef>
                <a:spcAft>
                  <a:spcPts val="200"/>
                </a:spcAft>
                <a:buClr>
                  <a:schemeClr val="accent2"/>
                </a:buClr>
                <a:buFont typeface="Arial" panose="020B0604020202020204" pitchFamily="34" charset="0"/>
                <a:buBlip>
                  <a:blip r:embed="rId2"/>
                </a:buBlip>
              </a:pPr>
              <a:r>
                <a:rPr lang="en-AU" sz="1400" kern="1200" dirty="0" smtClean="0">
                  <a:solidFill>
                    <a:schemeClr val="tx1"/>
                  </a:solidFill>
                  <a:latin typeface="+mn-lt"/>
                  <a:ea typeface="+mn-ea"/>
                  <a:cs typeface="+mn-cs"/>
                </a:rPr>
                <a:t>Chart headings should align with the axis</a:t>
              </a:r>
            </a:p>
            <a:p>
              <a:pPr marL="0" lvl="0" indent="0">
                <a:spcBef>
                  <a:spcPts val="200"/>
                </a:spcBef>
                <a:spcAft>
                  <a:spcPts val="200"/>
                </a:spcAft>
                <a:buClr>
                  <a:schemeClr val="accent1"/>
                </a:buClr>
                <a:buFont typeface="Arial" pitchFamily="34" charset="0"/>
                <a:buNone/>
              </a:pPr>
              <a:r>
                <a:rPr lang="en-AU" sz="1400" baseline="0" dirty="0" smtClean="0"/>
                <a:t>If a chart is not picking up the colours from the colour palette:</a:t>
              </a:r>
            </a:p>
            <a:p>
              <a:pPr marL="180000" lvl="1" indent="-180000" algn="l" defTabSz="914400" rtl="0" eaLnBrk="1" latinLnBrk="0" hangingPunct="1">
                <a:spcBef>
                  <a:spcPts val="200"/>
                </a:spcBef>
                <a:spcAft>
                  <a:spcPts val="200"/>
                </a:spcAft>
                <a:buClr>
                  <a:schemeClr val="accent2"/>
                </a:buClr>
                <a:buFont typeface="Arial" panose="020B0604020202020204" pitchFamily="34" charset="0"/>
                <a:buBlip>
                  <a:blip r:embed="rId2"/>
                </a:buBlip>
              </a:pPr>
              <a:r>
                <a:rPr lang="en-AU" sz="1400" kern="1200" dirty="0" smtClean="0">
                  <a:solidFill>
                    <a:schemeClr val="tx1"/>
                  </a:solidFill>
                  <a:latin typeface="+mn-lt"/>
                  <a:ea typeface="+mn-ea"/>
                  <a:cs typeface="+mn-cs"/>
                </a:rPr>
                <a:t>Select the data point</a:t>
              </a:r>
            </a:p>
            <a:p>
              <a:pPr marL="180000" lvl="1" indent="-180000" algn="l" defTabSz="914400" rtl="0" eaLnBrk="1" latinLnBrk="0" hangingPunct="1">
                <a:spcBef>
                  <a:spcPts val="200"/>
                </a:spcBef>
                <a:spcAft>
                  <a:spcPts val="200"/>
                </a:spcAft>
                <a:buClr>
                  <a:schemeClr val="accent2"/>
                </a:buClr>
                <a:buFont typeface="Arial" panose="020B0604020202020204" pitchFamily="34" charset="0"/>
                <a:buBlip>
                  <a:blip r:embed="rId2"/>
                </a:buBlip>
              </a:pPr>
              <a:r>
                <a:rPr lang="en-AU" sz="1400" kern="1200" dirty="0" smtClean="0">
                  <a:solidFill>
                    <a:schemeClr val="tx1"/>
                  </a:solidFill>
                  <a:latin typeface="+mn-lt"/>
                  <a:ea typeface="+mn-ea"/>
                  <a:cs typeface="+mn-cs"/>
                </a:rPr>
                <a:t>Right click &gt; Format Data Series</a:t>
              </a:r>
            </a:p>
            <a:p>
              <a:pPr marL="180000" lvl="1" indent="-180000" algn="l" defTabSz="914400" rtl="0" eaLnBrk="1" latinLnBrk="0" hangingPunct="1">
                <a:spcBef>
                  <a:spcPts val="200"/>
                </a:spcBef>
                <a:spcAft>
                  <a:spcPts val="200"/>
                </a:spcAft>
                <a:buClr>
                  <a:schemeClr val="accent2"/>
                </a:buClr>
                <a:buFont typeface="Arial" panose="020B0604020202020204" pitchFamily="34" charset="0"/>
                <a:buBlip>
                  <a:blip r:embed="rId2"/>
                </a:buBlip>
              </a:pPr>
              <a:r>
                <a:rPr lang="en-AU" sz="1400" kern="1200" dirty="0" smtClean="0">
                  <a:solidFill>
                    <a:schemeClr val="tx1"/>
                  </a:solidFill>
                  <a:latin typeface="+mn-lt"/>
                  <a:ea typeface="+mn-ea"/>
                  <a:cs typeface="+mn-cs"/>
                </a:rPr>
                <a:t>On the Fill or Border Colour option &gt; select Automatic </a:t>
              </a:r>
            </a:p>
          </p:txBody>
        </p:sp>
        <p:grpSp>
          <p:nvGrpSpPr>
            <p:cNvPr id="8" name="Group 7"/>
            <p:cNvGrpSpPr/>
            <p:nvPr userDrawn="1"/>
          </p:nvGrpSpPr>
          <p:grpSpPr>
            <a:xfrm>
              <a:off x="695443" y="4149080"/>
              <a:ext cx="3505953" cy="1549311"/>
              <a:chOff x="695443" y="4149080"/>
              <a:chExt cx="3505953" cy="1549311"/>
            </a:xfrm>
          </p:grpSpPr>
          <p:pic>
            <p:nvPicPr>
              <p:cNvPr id="9"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267" t="1825" r="1909" b="53800"/>
              <a:stretch/>
            </p:blipFill>
            <p:spPr bwMode="auto">
              <a:xfrm>
                <a:off x="695443" y="4149080"/>
                <a:ext cx="3505953" cy="15493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userDrawn="1"/>
            </p:nvSpPr>
            <p:spPr>
              <a:xfrm>
                <a:off x="746815" y="4547220"/>
                <a:ext cx="81272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1" name="Rectangle 10"/>
              <p:cNvSpPr/>
              <p:nvPr userDrawn="1"/>
            </p:nvSpPr>
            <p:spPr>
              <a:xfrm>
                <a:off x="1670483" y="5291683"/>
                <a:ext cx="612660" cy="12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grpSp>
      </p:grpSp>
      <p:graphicFrame>
        <p:nvGraphicFramePr>
          <p:cNvPr id="12" name="Chart 11"/>
          <p:cNvGraphicFramePr/>
          <p:nvPr>
            <p:extLst>
              <p:ext uri="{D42A27DB-BD31-4B8C-83A1-F6EECF244321}">
                <p14:modId xmlns:p14="http://schemas.microsoft.com/office/powerpoint/2010/main" val="1064046558"/>
              </p:ext>
            </p:extLst>
          </p:nvPr>
        </p:nvGraphicFramePr>
        <p:xfrm>
          <a:off x="4604013" y="2142382"/>
          <a:ext cx="3888000" cy="227568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4716015" y="1974501"/>
            <a:ext cx="3883997" cy="167881"/>
          </a:xfrm>
          <a:prstGeom prst="rect">
            <a:avLst/>
          </a:prstGeom>
          <a:noFill/>
        </p:spPr>
        <p:txBody>
          <a:bodyPr wrap="square" lIns="0" tIns="0" rIns="0" bIns="0" rtlCol="0" anchor="ctr">
            <a:noAutofit/>
          </a:bodyPr>
          <a:lstStyle/>
          <a:p>
            <a:pPr marL="0" indent="0">
              <a:buClr>
                <a:schemeClr val="accent1"/>
              </a:buClr>
              <a:buFont typeface="Arial" pitchFamily="34" charset="0"/>
              <a:buNone/>
            </a:pPr>
            <a:r>
              <a:rPr lang="en-AU" sz="1000" b="1" dirty="0" smtClean="0"/>
              <a:t>Example</a:t>
            </a:r>
            <a:r>
              <a:rPr lang="en-AU" sz="1000" b="1" baseline="0" dirty="0" smtClean="0"/>
              <a:t> bar chart</a:t>
            </a:r>
            <a:endParaRPr lang="en-AU" sz="1000" b="1" dirty="0" smtClean="0"/>
          </a:p>
        </p:txBody>
      </p:sp>
      <p:sp>
        <p:nvSpPr>
          <p:cNvPr id="14" name="TextBox 13"/>
          <p:cNvSpPr txBox="1"/>
          <p:nvPr/>
        </p:nvSpPr>
        <p:spPr>
          <a:xfrm>
            <a:off x="4716014" y="4507885"/>
            <a:ext cx="3883997" cy="198210"/>
          </a:xfrm>
          <a:prstGeom prst="rect">
            <a:avLst/>
          </a:prstGeom>
          <a:noFill/>
        </p:spPr>
        <p:txBody>
          <a:bodyPr wrap="square" lIns="0" tIns="0" rIns="0" bIns="0" rtlCol="0" anchor="ctr">
            <a:noAutofit/>
          </a:bodyPr>
          <a:lstStyle/>
          <a:p>
            <a:pPr marL="0" indent="0">
              <a:buClr>
                <a:schemeClr val="accent1"/>
              </a:buClr>
              <a:buFont typeface="Arial" pitchFamily="34" charset="0"/>
              <a:buNone/>
            </a:pPr>
            <a:r>
              <a:rPr lang="en-AU" sz="1000" b="1" dirty="0" smtClean="0"/>
              <a:t>Example</a:t>
            </a:r>
            <a:r>
              <a:rPr lang="en-AU" sz="1000" b="1" baseline="0" dirty="0" smtClean="0"/>
              <a:t> donut chart</a:t>
            </a:r>
            <a:endParaRPr lang="en-AU" sz="1000" b="1" dirty="0" smtClean="0"/>
          </a:p>
        </p:txBody>
      </p:sp>
      <p:graphicFrame>
        <p:nvGraphicFramePr>
          <p:cNvPr id="15" name="Chart 14"/>
          <p:cNvGraphicFramePr/>
          <p:nvPr>
            <p:extLst>
              <p:ext uri="{D42A27DB-BD31-4B8C-83A1-F6EECF244321}">
                <p14:modId xmlns:p14="http://schemas.microsoft.com/office/powerpoint/2010/main" val="3436889522"/>
              </p:ext>
            </p:extLst>
          </p:nvPr>
        </p:nvGraphicFramePr>
        <p:xfrm>
          <a:off x="4605074" y="4738117"/>
          <a:ext cx="3888000" cy="1643211"/>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p:cNvSpPr txBox="1"/>
          <p:nvPr/>
        </p:nvSpPr>
        <p:spPr>
          <a:xfrm>
            <a:off x="627449" y="857850"/>
            <a:ext cx="6428148" cy="492443"/>
          </a:xfrm>
          <a:prstGeom prst="rect">
            <a:avLst/>
          </a:prstGeom>
          <a:noFill/>
        </p:spPr>
        <p:txBody>
          <a:bodyPr wrap="square" lIns="0" tIns="0" rIns="0" bIns="0" rtlCol="0" anchor="ctr">
            <a:spAutoFit/>
          </a:bodyPr>
          <a:lstStyle/>
          <a:p>
            <a:pPr marL="0" indent="0">
              <a:buClr>
                <a:schemeClr val="accent1"/>
              </a:buClr>
              <a:buFont typeface="Arial" pitchFamily="34" charset="0"/>
              <a:buNone/>
            </a:pPr>
            <a:r>
              <a:rPr lang="en-AU" sz="3200" b="1" kern="1200" dirty="0" smtClean="0">
                <a:solidFill>
                  <a:schemeClr val="accent1"/>
                </a:solidFill>
                <a:latin typeface="Arial" pitchFamily="34" charset="0"/>
                <a:ea typeface="+mj-ea"/>
                <a:cs typeface="Arial" pitchFamily="34" charset="0"/>
              </a:rPr>
              <a:t>Chart formatting examples</a:t>
            </a:r>
          </a:p>
        </p:txBody>
      </p:sp>
      <p:sp>
        <p:nvSpPr>
          <p:cNvPr id="17" name="TextBox 16"/>
          <p:cNvSpPr txBox="1"/>
          <p:nvPr/>
        </p:nvSpPr>
        <p:spPr>
          <a:xfrm>
            <a:off x="608399" y="1388393"/>
            <a:ext cx="6428148" cy="338554"/>
          </a:xfrm>
          <a:prstGeom prst="rect">
            <a:avLst/>
          </a:prstGeom>
          <a:noFill/>
        </p:spPr>
        <p:txBody>
          <a:bodyPr wrap="square" lIns="0" tIns="0" rIns="0" bIns="0" rtlCol="0" anchor="ctr">
            <a:spAutoFit/>
          </a:bodyPr>
          <a:lstStyle/>
          <a:p>
            <a:pPr marL="0" indent="0">
              <a:buClr>
                <a:schemeClr val="accent1"/>
              </a:buClr>
              <a:buFont typeface="Arial" pitchFamily="34" charset="0"/>
              <a:buNone/>
            </a:pPr>
            <a:r>
              <a:rPr lang="en-AU" sz="2200" b="1" kern="1200" dirty="0" smtClean="0">
                <a:solidFill>
                  <a:schemeClr val="accent2"/>
                </a:solidFill>
                <a:latin typeface="Arial" pitchFamily="34" charset="0"/>
                <a:ea typeface="+mj-ea"/>
                <a:cs typeface="Arial" pitchFamily="34" charset="0"/>
              </a:rPr>
              <a:t>** Delete this slide before presenting **</a:t>
            </a:r>
          </a:p>
        </p:txBody>
      </p:sp>
    </p:spTree>
    <p:extLst>
      <p:ext uri="{BB962C8B-B14F-4D97-AF65-F5344CB8AC3E}">
        <p14:creationId xmlns:p14="http://schemas.microsoft.com/office/powerpoint/2010/main" val="1031964998"/>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le Layou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374" b="-1"/>
          <a:stretch/>
        </p:blipFill>
        <p:spPr>
          <a:xfrm>
            <a:off x="0" y="-18420"/>
            <a:ext cx="9144000" cy="6832371"/>
          </a:xfrm>
          <a:prstGeom prst="rect">
            <a:avLst/>
          </a:prstGeom>
        </p:spPr>
      </p:pic>
      <p:sp>
        <p:nvSpPr>
          <p:cNvPr id="5" name="Text Placeholder 4"/>
          <p:cNvSpPr>
            <a:spLocks noGrp="1"/>
          </p:cNvSpPr>
          <p:nvPr>
            <p:ph type="body" sz="quarter" idx="11" hasCustomPrompt="1"/>
          </p:nvPr>
        </p:nvSpPr>
        <p:spPr>
          <a:xfrm>
            <a:off x="6417578" y="2390862"/>
            <a:ext cx="2197916" cy="2827091"/>
          </a:xfrm>
        </p:spPr>
        <p:txBody>
          <a:bodyPr anchor="b"/>
          <a:lstStyle>
            <a:lvl1pPr marL="0" indent="0">
              <a:buFont typeface="Arial" pitchFamily="34" charset="0"/>
              <a:buNone/>
              <a:defRPr sz="1600" b="1">
                <a:solidFill>
                  <a:schemeClr val="bg1"/>
                </a:solidFill>
              </a:defRPr>
            </a:lvl1pPr>
            <a:lvl2pPr marL="0" indent="0">
              <a:spcBef>
                <a:spcPts val="900"/>
              </a:spcBef>
              <a:buClr>
                <a:schemeClr val="accent1"/>
              </a:buClr>
              <a:buFont typeface="Arial" pitchFamily="34" charset="0"/>
              <a:buNone/>
              <a:defRPr sz="1200" b="0">
                <a:solidFill>
                  <a:schemeClr val="bg1"/>
                </a:solidFill>
              </a:defRPr>
            </a:lvl2pPr>
            <a:lvl3pPr marL="0" indent="0">
              <a:buFont typeface="Arial" pitchFamily="34" charset="0"/>
              <a:buNone/>
              <a:defRPr sz="1200" b="0">
                <a:solidFill>
                  <a:schemeClr val="bg1"/>
                </a:solidFill>
              </a:defRPr>
            </a:lvl3pPr>
            <a:lvl4pPr marL="0" indent="0">
              <a:buFont typeface="Arial" pitchFamily="34" charset="0"/>
              <a:buNone/>
              <a:defRPr sz="1200" b="0">
                <a:solidFill>
                  <a:schemeClr val="bg1"/>
                </a:solidFill>
              </a:defRPr>
            </a:lvl4pPr>
            <a:lvl5pPr marL="0">
              <a:defRPr sz="1200">
                <a:solidFill>
                  <a:schemeClr val="bg1"/>
                </a:solidFill>
              </a:defRPr>
            </a:lvl5pPr>
          </a:lstStyle>
          <a:p>
            <a:pPr lvl="0"/>
            <a:r>
              <a:rPr lang="en-AU" dirty="0" smtClean="0"/>
              <a:t>Level one</a:t>
            </a:r>
          </a:p>
          <a:p>
            <a:pPr lvl="1"/>
            <a:r>
              <a:rPr lang="en-AU" dirty="0" smtClean="0"/>
              <a:t>Level two</a:t>
            </a:r>
          </a:p>
          <a:p>
            <a:pPr lvl="2"/>
            <a:r>
              <a:rPr lang="en-AU" dirty="0" smtClean="0"/>
              <a:t>Level three</a:t>
            </a:r>
          </a:p>
          <a:p>
            <a:pPr lvl="3"/>
            <a:r>
              <a:rPr lang="en-AU" dirty="0" smtClean="0"/>
              <a:t>Level four</a:t>
            </a:r>
            <a:endParaRPr lang="en-AU" dirty="0"/>
          </a:p>
        </p:txBody>
      </p:sp>
      <p:sp>
        <p:nvSpPr>
          <p:cNvPr id="15" name="Rectangle 9"/>
          <p:cNvSpPr>
            <a:spLocks noChangeArrowheads="1"/>
          </p:cNvSpPr>
          <p:nvPr userDrawn="1"/>
        </p:nvSpPr>
        <p:spPr bwMode="auto">
          <a:xfrm>
            <a:off x="-1" y="5949280"/>
            <a:ext cx="9144001" cy="25241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a:p>
        </p:txBody>
      </p:sp>
      <p:pic>
        <p:nvPicPr>
          <p:cNvPr id="11" name="Picture 2" descr="\\cssyda012\challau\Investor Relations\Results\16. 2013 Feb 28 - 1H Results Announcement\Presentation\Presentation\UpsideDown\Andrew R\ChallengerLogo_RGB.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43042" y="6315895"/>
            <a:ext cx="1411003" cy="35068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hasCustomPrompt="1"/>
          </p:nvPr>
        </p:nvSpPr>
        <p:spPr>
          <a:xfrm>
            <a:off x="608400" y="2055303"/>
            <a:ext cx="5184525" cy="335559"/>
          </a:xfrm>
        </p:spPr>
        <p:txBody>
          <a:bodyPr anchor="b"/>
          <a:lstStyle>
            <a:lvl1pPr>
              <a:lnSpc>
                <a:spcPct val="90000"/>
              </a:lnSpc>
              <a:defRPr sz="3200">
                <a:solidFill>
                  <a:schemeClr val="bg1"/>
                </a:solidFill>
              </a:defRPr>
            </a:lvl1pPr>
          </a:lstStyle>
          <a:p>
            <a:r>
              <a:rPr lang="en-US" dirty="0" smtClean="0"/>
              <a:t>Title layout</a:t>
            </a:r>
            <a:endParaRPr lang="en-AU" dirty="0"/>
          </a:p>
        </p:txBody>
      </p:sp>
      <p:sp>
        <p:nvSpPr>
          <p:cNvPr id="16" name="Subtitle 2"/>
          <p:cNvSpPr>
            <a:spLocks noGrp="1"/>
          </p:cNvSpPr>
          <p:nvPr>
            <p:ph type="subTitle" idx="1" hasCustomPrompt="1"/>
          </p:nvPr>
        </p:nvSpPr>
        <p:spPr>
          <a:xfrm>
            <a:off x="608400" y="2473846"/>
            <a:ext cx="5184525" cy="2136279"/>
          </a:xfrm>
        </p:spPr>
        <p:txBody>
          <a:bodyPr/>
          <a:lstStyle>
            <a:lvl1pPr marL="0" indent="0" algn="l">
              <a:buNone/>
              <a:defRPr sz="2200" b="1"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subtitle</a:t>
            </a:r>
            <a:endParaRPr lang="en-AU" dirty="0"/>
          </a:p>
        </p:txBody>
      </p:sp>
    </p:spTree>
    <p:extLst>
      <p:ext uri="{BB962C8B-B14F-4D97-AF65-F5344CB8AC3E}">
        <p14:creationId xmlns:p14="http://schemas.microsoft.com/office/powerpoint/2010/main" val="17887307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8399" y="444617"/>
            <a:ext cx="7992675" cy="360000"/>
          </a:xfrm>
        </p:spPr>
        <p:txBody>
          <a:bodyPr/>
          <a:lstStyle>
            <a:lvl1pPr>
              <a:defRPr sz="3200" baseline="0"/>
            </a:lvl1pPr>
          </a:lstStyle>
          <a:p>
            <a:r>
              <a:rPr lang="en-US" dirty="0" smtClean="0"/>
              <a:t>Click to add title</a:t>
            </a:r>
            <a:endParaRPr lang="en-AU" dirty="0"/>
          </a:p>
        </p:txBody>
      </p:sp>
      <p:sp>
        <p:nvSpPr>
          <p:cNvPr id="3" name="Content Placeholder 2"/>
          <p:cNvSpPr>
            <a:spLocks noGrp="1"/>
          </p:cNvSpPr>
          <p:nvPr>
            <p:ph idx="1"/>
          </p:nvPr>
        </p:nvSpPr>
        <p:spPr>
          <a:xfrm>
            <a:off x="608400" y="1584325"/>
            <a:ext cx="7992675" cy="4220939"/>
          </a:xfrm>
        </p:spPr>
        <p:txBody>
          <a:bodyPr/>
          <a:lstStyle>
            <a:lvl1pPr>
              <a:buClr>
                <a:schemeClr val="accent1"/>
              </a:buClr>
              <a:defRPr b="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6" hasCustomPrompt="1"/>
          </p:nvPr>
        </p:nvSpPr>
        <p:spPr>
          <a:xfrm>
            <a:off x="608399" y="900000"/>
            <a:ext cx="7992675" cy="360000"/>
          </a:xfrm>
        </p:spPr>
        <p:txBody>
          <a:bodyPr/>
          <a:lstStyle>
            <a:lvl1pPr marL="0" indent="0">
              <a:buClr>
                <a:schemeClr val="accent1"/>
              </a:buClr>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9" name="Text Placeholder 21"/>
          <p:cNvSpPr>
            <a:spLocks noGrp="1"/>
          </p:cNvSpPr>
          <p:nvPr>
            <p:ph type="body" sz="quarter" idx="20"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6" name="Footer Placeholder 5"/>
          <p:cNvSpPr>
            <a:spLocks noGrp="1"/>
          </p:cNvSpPr>
          <p:nvPr>
            <p:ph type="ftr" sz="quarter" idx="22"/>
          </p:nvPr>
        </p:nvSpPr>
        <p:spPr/>
        <p:txBody>
          <a:bodyPr/>
          <a:lstStyle/>
          <a:p>
            <a:endParaRPr lang="en-AU" dirty="0"/>
          </a:p>
        </p:txBody>
      </p:sp>
    </p:spTree>
    <p:extLst>
      <p:ext uri="{BB962C8B-B14F-4D97-AF65-F5344CB8AC3E}">
        <p14:creationId xmlns:p14="http://schemas.microsoft.com/office/powerpoint/2010/main" val="302005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8400" y="444617"/>
            <a:ext cx="7992674" cy="360000"/>
          </a:xfrm>
        </p:spPr>
        <p:txBody>
          <a:bodyPr/>
          <a:lstStyle>
            <a:lvl1pPr>
              <a:defRPr sz="3200"/>
            </a:lvl1pPr>
          </a:lstStyle>
          <a:p>
            <a:r>
              <a:rPr lang="en-US" dirty="0" smtClean="0"/>
              <a:t>Title and Two content</a:t>
            </a:r>
            <a:endParaRPr lang="en-AU" dirty="0"/>
          </a:p>
        </p:txBody>
      </p:sp>
      <p:sp>
        <p:nvSpPr>
          <p:cNvPr id="6" name="Content Placeholder 5"/>
          <p:cNvSpPr>
            <a:spLocks noGrp="1"/>
          </p:cNvSpPr>
          <p:nvPr>
            <p:ph sz="quarter" idx="16" hasCustomPrompt="1"/>
          </p:nvPr>
        </p:nvSpPr>
        <p:spPr>
          <a:xfrm>
            <a:off x="608399" y="1584324"/>
            <a:ext cx="3803264" cy="4232275"/>
          </a:xfrm>
        </p:spPr>
        <p:txBody>
          <a:bodyPr/>
          <a:lstStyle>
            <a:lvl1pPr>
              <a:buClr>
                <a:schemeClr val="accent1"/>
              </a:buClr>
              <a:defRPr b="0"/>
            </a:lvl1pPr>
            <a:lvl2pPr>
              <a:buClr>
                <a:schemeClr val="accent1"/>
              </a:buClr>
              <a:defRPr/>
            </a:lvl2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7" name="Content Placeholder 16"/>
          <p:cNvSpPr>
            <a:spLocks noGrp="1"/>
          </p:cNvSpPr>
          <p:nvPr>
            <p:ph sz="quarter" idx="17" hasCustomPrompt="1"/>
          </p:nvPr>
        </p:nvSpPr>
        <p:spPr>
          <a:xfrm>
            <a:off x="4783137" y="1584325"/>
            <a:ext cx="3816000" cy="4232274"/>
          </a:xfrm>
        </p:spPr>
        <p:txBody>
          <a:bodyPr/>
          <a:lstStyle>
            <a:lvl2pPr>
              <a:buClr>
                <a:schemeClr val="accent1"/>
              </a:buClr>
              <a:defRPr/>
            </a:lvl2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8" name="Text Placeholder 4"/>
          <p:cNvSpPr>
            <a:spLocks noGrp="1"/>
          </p:cNvSpPr>
          <p:nvPr>
            <p:ph type="body" sz="quarter" idx="18" hasCustomPrompt="1"/>
          </p:nvPr>
        </p:nvSpPr>
        <p:spPr>
          <a:xfrm>
            <a:off x="608400" y="900000"/>
            <a:ext cx="7992674" cy="360000"/>
          </a:xfrm>
        </p:spPr>
        <p:txBody>
          <a:bodyPr/>
          <a:lstStyle>
            <a:lvl1pPr marL="0" indent="0">
              <a:buClr>
                <a:schemeClr val="accent1"/>
              </a:buClr>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10" name="Text Placeholder 21"/>
          <p:cNvSpPr>
            <a:spLocks noGrp="1"/>
          </p:cNvSpPr>
          <p:nvPr>
            <p:ph type="body" sz="quarter" idx="20"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4" name="Footer Placeholder 3"/>
          <p:cNvSpPr>
            <a:spLocks noGrp="1"/>
          </p:cNvSpPr>
          <p:nvPr>
            <p:ph type="ftr" sz="quarter" idx="22"/>
          </p:nvPr>
        </p:nvSpPr>
        <p:spPr/>
        <p:txBody>
          <a:bodyPr/>
          <a:lstStyle/>
          <a:p>
            <a:endParaRPr lang="en-AU" dirty="0"/>
          </a:p>
        </p:txBody>
      </p:sp>
    </p:spTree>
    <p:extLst>
      <p:ext uri="{BB962C8B-B14F-4D97-AF65-F5344CB8AC3E}">
        <p14:creationId xmlns:p14="http://schemas.microsoft.com/office/powerpoint/2010/main" val="8855881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8399" y="444617"/>
            <a:ext cx="7992675" cy="360000"/>
          </a:xfrm>
        </p:spPr>
        <p:txBody>
          <a:bodyPr/>
          <a:lstStyle>
            <a:lvl1pPr>
              <a:defRPr sz="3200" baseline="0"/>
            </a:lvl1pPr>
          </a:lstStyle>
          <a:p>
            <a:r>
              <a:rPr lang="en-US" dirty="0" smtClean="0"/>
              <a:t>Title and three content</a:t>
            </a:r>
            <a:endParaRPr lang="en-AU" dirty="0"/>
          </a:p>
        </p:txBody>
      </p:sp>
      <p:sp>
        <p:nvSpPr>
          <p:cNvPr id="9" name="Text Placeholder 4"/>
          <p:cNvSpPr>
            <a:spLocks noGrp="1"/>
          </p:cNvSpPr>
          <p:nvPr>
            <p:ph type="body" sz="quarter" idx="16" hasCustomPrompt="1"/>
          </p:nvPr>
        </p:nvSpPr>
        <p:spPr>
          <a:xfrm>
            <a:off x="608399" y="900000"/>
            <a:ext cx="7992675" cy="360000"/>
          </a:xfrm>
        </p:spPr>
        <p:txBody>
          <a:bodyPr/>
          <a:lstStyle>
            <a:lvl1pPr marL="0" indent="0">
              <a:buClr>
                <a:schemeClr val="accent1"/>
              </a:buClr>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6" name="Content Placeholder 5"/>
          <p:cNvSpPr>
            <a:spLocks noGrp="1"/>
          </p:cNvSpPr>
          <p:nvPr>
            <p:ph sz="quarter" idx="20" hasCustomPrompt="1"/>
          </p:nvPr>
        </p:nvSpPr>
        <p:spPr>
          <a:xfrm>
            <a:off x="608399" y="1584325"/>
            <a:ext cx="3803263" cy="4232275"/>
          </a:xfrm>
        </p:spPr>
        <p:txBody>
          <a:bodyPr/>
          <a:lstStyle>
            <a:lvl1pPr>
              <a:buClr>
                <a:schemeClr val="accent1"/>
              </a:buClr>
              <a:defRPr/>
            </a:lvl1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Text Placeholder 6"/>
          <p:cNvSpPr>
            <a:spLocks noGrp="1"/>
          </p:cNvSpPr>
          <p:nvPr>
            <p:ph type="body" sz="quarter" idx="24" hasCustomPrompt="1"/>
          </p:nvPr>
        </p:nvSpPr>
        <p:spPr>
          <a:xfrm>
            <a:off x="4783139" y="1584000"/>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or table heading – delete if not required</a:t>
            </a:r>
          </a:p>
        </p:txBody>
      </p:sp>
      <p:sp>
        <p:nvSpPr>
          <p:cNvPr id="13" name="Text Placeholder 6"/>
          <p:cNvSpPr>
            <a:spLocks noGrp="1"/>
          </p:cNvSpPr>
          <p:nvPr>
            <p:ph type="body" sz="quarter" idx="25" hasCustomPrompt="1"/>
          </p:nvPr>
        </p:nvSpPr>
        <p:spPr>
          <a:xfrm>
            <a:off x="4783139" y="3751656"/>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or table heading – delete if not required</a:t>
            </a:r>
          </a:p>
        </p:txBody>
      </p:sp>
      <p:sp>
        <p:nvSpPr>
          <p:cNvPr id="14" name="Text Placeholder 21"/>
          <p:cNvSpPr>
            <a:spLocks noGrp="1"/>
          </p:cNvSpPr>
          <p:nvPr>
            <p:ph type="body" sz="quarter" idx="26"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11" name="Content Placeholder 10"/>
          <p:cNvSpPr>
            <a:spLocks noGrp="1"/>
          </p:cNvSpPr>
          <p:nvPr>
            <p:ph sz="quarter" idx="27" hasCustomPrompt="1"/>
          </p:nvPr>
        </p:nvSpPr>
        <p:spPr>
          <a:xfrm>
            <a:off x="4783138" y="1844824"/>
            <a:ext cx="3817937" cy="1800076"/>
          </a:xfrm>
        </p:spPr>
        <p:txBody>
          <a:bodyPr/>
          <a:lstStyle>
            <a:lvl1pPr>
              <a:defRPr baseline="0"/>
            </a:lvl1pPr>
            <a:lvl2pPr>
              <a:buClr>
                <a:schemeClr val="accent1"/>
              </a:buClr>
              <a:defRPr/>
            </a:lvl2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6" name="Content Placeholder 10"/>
          <p:cNvSpPr>
            <a:spLocks noGrp="1"/>
          </p:cNvSpPr>
          <p:nvPr>
            <p:ph sz="quarter" idx="28" hasCustomPrompt="1"/>
          </p:nvPr>
        </p:nvSpPr>
        <p:spPr>
          <a:xfrm>
            <a:off x="4783138" y="4005063"/>
            <a:ext cx="3817937" cy="1794933"/>
          </a:xfrm>
        </p:spPr>
        <p:txBody>
          <a:bodyPr/>
          <a:lstStyle>
            <a:lvl1pPr>
              <a:buClr>
                <a:schemeClr val="accent1"/>
              </a:buClr>
              <a:defRPr/>
            </a:lvl1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Footer Placeholder 3"/>
          <p:cNvSpPr>
            <a:spLocks noGrp="1"/>
          </p:cNvSpPr>
          <p:nvPr>
            <p:ph type="ftr" sz="quarter" idx="30"/>
          </p:nvPr>
        </p:nvSpPr>
        <p:spPr/>
        <p:txBody>
          <a:bodyPr/>
          <a:lstStyle/>
          <a:p>
            <a:endParaRPr lang="en-AU" dirty="0"/>
          </a:p>
        </p:txBody>
      </p:sp>
    </p:spTree>
    <p:extLst>
      <p:ext uri="{BB962C8B-B14F-4D97-AF65-F5344CB8AC3E}">
        <p14:creationId xmlns:p14="http://schemas.microsoft.com/office/powerpoint/2010/main" val="3508341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8399" y="444616"/>
            <a:ext cx="7992675" cy="360000"/>
          </a:xfrm>
        </p:spPr>
        <p:txBody>
          <a:bodyPr/>
          <a:lstStyle>
            <a:lvl1pPr>
              <a:defRPr sz="3200" baseline="0"/>
            </a:lvl1pPr>
          </a:lstStyle>
          <a:p>
            <a:r>
              <a:rPr lang="en-AU" dirty="0" smtClean="0"/>
              <a:t>Title and four content</a:t>
            </a:r>
            <a:endParaRPr lang="en-AU" dirty="0"/>
          </a:p>
        </p:txBody>
      </p:sp>
      <p:sp>
        <p:nvSpPr>
          <p:cNvPr id="8" name="Footer Placeholder 7"/>
          <p:cNvSpPr>
            <a:spLocks noGrp="1"/>
          </p:cNvSpPr>
          <p:nvPr>
            <p:ph type="ftr" sz="quarter" idx="11"/>
          </p:nvPr>
        </p:nvSpPr>
        <p:spPr/>
        <p:txBody>
          <a:bodyPr/>
          <a:lstStyle>
            <a:lvl1pPr>
              <a:defRPr/>
            </a:lvl1pPr>
          </a:lstStyle>
          <a:p>
            <a:endParaRPr lang="en-AU" dirty="0" smtClean="0"/>
          </a:p>
        </p:txBody>
      </p:sp>
      <p:sp>
        <p:nvSpPr>
          <p:cNvPr id="9" name="Text Placeholder 4"/>
          <p:cNvSpPr>
            <a:spLocks noGrp="1"/>
          </p:cNvSpPr>
          <p:nvPr>
            <p:ph type="body" sz="quarter" idx="16" hasCustomPrompt="1"/>
          </p:nvPr>
        </p:nvSpPr>
        <p:spPr>
          <a:xfrm>
            <a:off x="608399" y="900000"/>
            <a:ext cx="7992675" cy="360000"/>
          </a:xfrm>
        </p:spPr>
        <p:txBody>
          <a:bodyPr/>
          <a:lstStyle>
            <a:lvl1pPr marL="0" indent="0">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6" name="Content Placeholder 5"/>
          <p:cNvSpPr>
            <a:spLocks noGrp="1"/>
          </p:cNvSpPr>
          <p:nvPr>
            <p:ph sz="quarter" idx="20" hasCustomPrompt="1"/>
          </p:nvPr>
        </p:nvSpPr>
        <p:spPr>
          <a:xfrm>
            <a:off x="608399" y="1846729"/>
            <a:ext cx="3803263" cy="1798170"/>
          </a:xfrm>
        </p:spPr>
        <p:txBody>
          <a:body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7" name="Content Placeholder 16"/>
          <p:cNvSpPr>
            <a:spLocks noGrp="1"/>
          </p:cNvSpPr>
          <p:nvPr>
            <p:ph sz="quarter" idx="21" hasCustomPrompt="1"/>
          </p:nvPr>
        </p:nvSpPr>
        <p:spPr>
          <a:xfrm>
            <a:off x="608399" y="4005063"/>
            <a:ext cx="3803263" cy="1808508"/>
          </a:xfrm>
        </p:spPr>
        <p:txBody>
          <a:body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Text Placeholder 6"/>
          <p:cNvSpPr>
            <a:spLocks noGrp="1"/>
          </p:cNvSpPr>
          <p:nvPr>
            <p:ph type="body" sz="quarter" idx="24" hasCustomPrompt="1"/>
          </p:nvPr>
        </p:nvSpPr>
        <p:spPr>
          <a:xfrm>
            <a:off x="4783139" y="1584000"/>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or table heading – delete if not required</a:t>
            </a:r>
          </a:p>
        </p:txBody>
      </p:sp>
      <p:sp>
        <p:nvSpPr>
          <p:cNvPr id="13" name="Text Placeholder 6"/>
          <p:cNvSpPr>
            <a:spLocks noGrp="1"/>
          </p:cNvSpPr>
          <p:nvPr>
            <p:ph type="body" sz="quarter" idx="25" hasCustomPrompt="1"/>
          </p:nvPr>
        </p:nvSpPr>
        <p:spPr>
          <a:xfrm>
            <a:off x="4783139" y="3780000"/>
            <a:ext cx="3821112"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or table heading – delete if not required</a:t>
            </a:r>
          </a:p>
        </p:txBody>
      </p:sp>
      <p:sp>
        <p:nvSpPr>
          <p:cNvPr id="14" name="Text Placeholder 21"/>
          <p:cNvSpPr>
            <a:spLocks noGrp="1"/>
          </p:cNvSpPr>
          <p:nvPr>
            <p:ph type="body" sz="quarter" idx="26"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15" name="Content Placeholder 10"/>
          <p:cNvSpPr>
            <a:spLocks noGrp="1"/>
          </p:cNvSpPr>
          <p:nvPr>
            <p:ph sz="quarter" idx="27" hasCustomPrompt="1"/>
          </p:nvPr>
        </p:nvSpPr>
        <p:spPr>
          <a:xfrm>
            <a:off x="4783138" y="1846728"/>
            <a:ext cx="3817937" cy="1798171"/>
          </a:xfrm>
        </p:spPr>
        <p:txBody>
          <a:body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6" name="Content Placeholder 10"/>
          <p:cNvSpPr>
            <a:spLocks noGrp="1"/>
          </p:cNvSpPr>
          <p:nvPr>
            <p:ph sz="quarter" idx="28" hasCustomPrompt="1"/>
          </p:nvPr>
        </p:nvSpPr>
        <p:spPr>
          <a:xfrm>
            <a:off x="4783138" y="4005063"/>
            <a:ext cx="3817937" cy="1794933"/>
          </a:xfrm>
        </p:spPr>
        <p:txBody>
          <a:body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8" name="Text Placeholder 6"/>
          <p:cNvSpPr>
            <a:spLocks noGrp="1"/>
          </p:cNvSpPr>
          <p:nvPr>
            <p:ph type="body" sz="quarter" idx="30" hasCustomPrompt="1"/>
          </p:nvPr>
        </p:nvSpPr>
        <p:spPr>
          <a:xfrm>
            <a:off x="621085" y="1584000"/>
            <a:ext cx="3790577"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or table heading – delete if not required</a:t>
            </a:r>
          </a:p>
        </p:txBody>
      </p:sp>
      <p:sp>
        <p:nvSpPr>
          <p:cNvPr id="19" name="Text Placeholder 6"/>
          <p:cNvSpPr>
            <a:spLocks noGrp="1"/>
          </p:cNvSpPr>
          <p:nvPr>
            <p:ph type="body" sz="quarter" idx="31" hasCustomPrompt="1"/>
          </p:nvPr>
        </p:nvSpPr>
        <p:spPr>
          <a:xfrm>
            <a:off x="618969" y="3780000"/>
            <a:ext cx="3792693" cy="176679"/>
          </a:xfrm>
        </p:spPr>
        <p:txBody>
          <a:bodyPr anchor="t"/>
          <a:lstStyle>
            <a:lvl1pPr marL="0" indent="0">
              <a:lnSpc>
                <a:spcPct val="80000"/>
              </a:lnSpc>
              <a:spcBef>
                <a:spcPts val="0"/>
              </a:spcBef>
              <a:buNone/>
              <a:defRPr sz="1000" b="1" baseline="0">
                <a:solidFill>
                  <a:schemeClr val="tx1"/>
                </a:solidFill>
              </a:defRPr>
            </a:lvl1pPr>
            <a:lvl2pPr marL="0" indent="0">
              <a:buNone/>
              <a:defRPr sz="800" b="0">
                <a:solidFill>
                  <a:schemeClr val="tx1"/>
                </a:solidFill>
              </a:defRPr>
            </a:lvl2pPr>
            <a:lvl3pPr marL="360000" indent="0">
              <a:buNone/>
              <a:defRPr sz="800" b="1">
                <a:solidFill>
                  <a:schemeClr val="tx1"/>
                </a:solidFill>
              </a:defRPr>
            </a:lvl3pPr>
            <a:lvl4pPr marL="540000" indent="0">
              <a:buNone/>
              <a:defRPr sz="800" b="1">
                <a:solidFill>
                  <a:schemeClr val="tx1"/>
                </a:solidFill>
              </a:defRPr>
            </a:lvl4pPr>
            <a:lvl5pPr marL="720000" indent="0">
              <a:buNone/>
              <a:defRPr sz="800" b="1">
                <a:solidFill>
                  <a:schemeClr val="tx1"/>
                </a:solidFill>
              </a:defRPr>
            </a:lvl5pPr>
          </a:lstStyle>
          <a:p>
            <a:pPr lvl="0"/>
            <a:r>
              <a:rPr lang="en-US" dirty="0" smtClean="0"/>
              <a:t>Chart or table heading – delete if not required</a:t>
            </a:r>
          </a:p>
        </p:txBody>
      </p:sp>
    </p:spTree>
    <p:extLst>
      <p:ext uri="{BB962C8B-B14F-4D97-AF65-F5344CB8AC3E}">
        <p14:creationId xmlns:p14="http://schemas.microsoft.com/office/powerpoint/2010/main" val="6850495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8399" y="444616"/>
            <a:ext cx="7992675" cy="360000"/>
          </a:xfrm>
        </p:spPr>
        <p:txBody>
          <a:bodyPr/>
          <a:lstStyle>
            <a:lvl1pPr>
              <a:defRPr sz="3200" baseline="0"/>
            </a:lvl1pPr>
          </a:lstStyle>
          <a:p>
            <a:r>
              <a:rPr lang="en-US" dirty="0" smtClean="0"/>
              <a:t>Two content comparison - Landscape</a:t>
            </a:r>
            <a:endParaRPr lang="en-AU" dirty="0"/>
          </a:p>
        </p:txBody>
      </p:sp>
      <p:sp>
        <p:nvSpPr>
          <p:cNvPr id="8" name="Footer Placeholder 7"/>
          <p:cNvSpPr>
            <a:spLocks noGrp="1"/>
          </p:cNvSpPr>
          <p:nvPr>
            <p:ph type="ftr" sz="quarter" idx="11"/>
          </p:nvPr>
        </p:nvSpPr>
        <p:spPr/>
        <p:txBody>
          <a:bodyPr/>
          <a:lstStyle/>
          <a:p>
            <a:endParaRPr lang="en-AU" dirty="0" smtClean="0"/>
          </a:p>
        </p:txBody>
      </p:sp>
      <p:sp>
        <p:nvSpPr>
          <p:cNvPr id="5" name="Text Placeholder 4"/>
          <p:cNvSpPr>
            <a:spLocks noGrp="1"/>
          </p:cNvSpPr>
          <p:nvPr>
            <p:ph type="body" sz="quarter" idx="16" hasCustomPrompt="1"/>
          </p:nvPr>
        </p:nvSpPr>
        <p:spPr>
          <a:xfrm>
            <a:off x="608399" y="900000"/>
            <a:ext cx="7992675" cy="360000"/>
          </a:xfrm>
        </p:spPr>
        <p:txBody>
          <a:bodyPr/>
          <a:lstStyle>
            <a:lvl1pPr marL="0" indent="0">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13" name="Text Placeholder 21"/>
          <p:cNvSpPr>
            <a:spLocks noGrp="1"/>
          </p:cNvSpPr>
          <p:nvPr>
            <p:ph type="body" sz="quarter" idx="20"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9" name="Content Placeholder 2"/>
          <p:cNvSpPr>
            <a:spLocks noGrp="1"/>
          </p:cNvSpPr>
          <p:nvPr>
            <p:ph idx="21" hasCustomPrompt="1"/>
          </p:nvPr>
        </p:nvSpPr>
        <p:spPr>
          <a:xfrm>
            <a:off x="608400" y="1584000"/>
            <a:ext cx="7992675" cy="1979166"/>
          </a:xfrm>
        </p:spPr>
        <p:txBody>
          <a:bodyPr/>
          <a:lstStyle>
            <a:lvl1pPr>
              <a:defRPr baseline="0"/>
            </a:lvl1pPr>
            <a:lvl5pPr>
              <a:defRPr/>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Content Placeholder 2"/>
          <p:cNvSpPr>
            <a:spLocks noGrp="1"/>
          </p:cNvSpPr>
          <p:nvPr>
            <p:ph idx="22" hasCustomPrompt="1"/>
          </p:nvPr>
        </p:nvSpPr>
        <p:spPr>
          <a:xfrm>
            <a:off x="608400" y="3645024"/>
            <a:ext cx="7992675" cy="2171576"/>
          </a:xfrm>
        </p:spPr>
        <p:txBody>
          <a:bodyPr/>
          <a:lstStyle>
            <a:lvl1pPr>
              <a:defRPr baseline="0"/>
            </a:lvl1pPr>
            <a:lvl5pPr>
              <a:defRPr/>
            </a:lvl5pPr>
          </a:lstStyle>
          <a:p>
            <a:pPr lvl="0"/>
            <a:r>
              <a:rPr lang="en-US" dirty="0" smtClean="0"/>
              <a:t>Insert text, table or graph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1461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p:cNvSpPr>
            <a:spLocks noGrp="1"/>
          </p:cNvSpPr>
          <p:nvPr>
            <p:ph type="dt" sz="half" idx="23"/>
          </p:nvPr>
        </p:nvSpPr>
        <p:spPr>
          <a:xfrm rot="16200000">
            <a:off x="-2400101" y="2952221"/>
            <a:ext cx="5360648" cy="345437"/>
          </a:xfrm>
          <a:prstGeom prst="rect">
            <a:avLst/>
          </a:prstGeom>
        </p:spPr>
        <p:txBody>
          <a:bodyPr/>
          <a:lstStyle/>
          <a:p>
            <a:endParaRPr lang="en-AU" dirty="0"/>
          </a:p>
        </p:txBody>
      </p:sp>
      <p:sp>
        <p:nvSpPr>
          <p:cNvPr id="4" name="Title 1"/>
          <p:cNvSpPr>
            <a:spLocks noGrp="1"/>
          </p:cNvSpPr>
          <p:nvPr>
            <p:ph type="title" hasCustomPrompt="1"/>
          </p:nvPr>
        </p:nvSpPr>
        <p:spPr>
          <a:xfrm>
            <a:off x="608399" y="444617"/>
            <a:ext cx="7992675" cy="360000"/>
          </a:xfrm>
        </p:spPr>
        <p:txBody>
          <a:bodyPr/>
          <a:lstStyle>
            <a:lvl1pPr>
              <a:defRPr sz="3200" baseline="0"/>
            </a:lvl1pPr>
          </a:lstStyle>
          <a:p>
            <a:r>
              <a:rPr lang="en-US" dirty="0" smtClean="0"/>
              <a:t>Title only</a:t>
            </a:r>
            <a:endParaRPr lang="en-AU" dirty="0"/>
          </a:p>
        </p:txBody>
      </p:sp>
      <p:sp>
        <p:nvSpPr>
          <p:cNvPr id="5" name="Text Placeholder 4"/>
          <p:cNvSpPr>
            <a:spLocks noGrp="1"/>
          </p:cNvSpPr>
          <p:nvPr>
            <p:ph type="body" sz="quarter" idx="16" hasCustomPrompt="1"/>
          </p:nvPr>
        </p:nvSpPr>
        <p:spPr>
          <a:xfrm>
            <a:off x="608399" y="900000"/>
            <a:ext cx="7992675" cy="360000"/>
          </a:xfrm>
        </p:spPr>
        <p:txBody>
          <a:bodyPr/>
          <a:lstStyle>
            <a:lvl1pPr marL="0" indent="0">
              <a:buClr>
                <a:schemeClr val="accent1"/>
              </a:buClr>
              <a:buNone/>
              <a:defRPr sz="2200" b="1">
                <a:solidFill>
                  <a:schemeClr val="accent1"/>
                </a:solidFill>
              </a:defRPr>
            </a:lvl1pPr>
            <a:lvl2pPr marL="0">
              <a:defRPr sz="2400" b="1"/>
            </a:lvl2pPr>
            <a:lvl3pPr marL="0">
              <a:defRPr sz="2400" b="1"/>
            </a:lvl3pPr>
            <a:lvl4pPr marL="0">
              <a:defRPr sz="2400" b="1"/>
            </a:lvl4pPr>
            <a:lvl5pPr marL="0">
              <a:defRPr sz="2400" b="1"/>
            </a:lvl5pPr>
          </a:lstStyle>
          <a:p>
            <a:pPr lvl="0"/>
            <a:r>
              <a:rPr lang="en-US" dirty="0" smtClean="0"/>
              <a:t>Subtitle</a:t>
            </a:r>
          </a:p>
        </p:txBody>
      </p:sp>
      <p:sp>
        <p:nvSpPr>
          <p:cNvPr id="8" name="Text Placeholder 21"/>
          <p:cNvSpPr>
            <a:spLocks noGrp="1"/>
          </p:cNvSpPr>
          <p:nvPr>
            <p:ph type="body" sz="quarter" idx="20"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9" name="Footer Placeholder 8"/>
          <p:cNvSpPr>
            <a:spLocks noGrp="1"/>
          </p:cNvSpPr>
          <p:nvPr>
            <p:ph type="ftr" sz="quarter" idx="22"/>
          </p:nvPr>
        </p:nvSpPr>
        <p:spPr/>
        <p:txBody>
          <a:bodyPr/>
          <a:lstStyle/>
          <a:p>
            <a:endParaRPr lang="en-AU" dirty="0"/>
          </a:p>
        </p:txBody>
      </p:sp>
    </p:spTree>
    <p:extLst>
      <p:ext uri="{BB962C8B-B14F-4D97-AF65-F5344CB8AC3E}">
        <p14:creationId xmlns:p14="http://schemas.microsoft.com/office/powerpoint/2010/main" val="10556397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21"/>
          </p:nvPr>
        </p:nvSpPr>
        <p:spPr>
          <a:xfrm rot="16200000">
            <a:off x="-2400101" y="2952221"/>
            <a:ext cx="5360648" cy="345437"/>
          </a:xfrm>
          <a:prstGeom prst="rect">
            <a:avLst/>
          </a:prstGeom>
        </p:spPr>
        <p:txBody>
          <a:bodyPr/>
          <a:lstStyle/>
          <a:p>
            <a:endParaRPr lang="en-AU" dirty="0"/>
          </a:p>
        </p:txBody>
      </p:sp>
      <p:sp>
        <p:nvSpPr>
          <p:cNvPr id="4" name="Text Placeholder 21"/>
          <p:cNvSpPr>
            <a:spLocks noGrp="1"/>
          </p:cNvSpPr>
          <p:nvPr>
            <p:ph type="body" sz="quarter" idx="20" hasCustomPrompt="1"/>
          </p:nvPr>
        </p:nvSpPr>
        <p:spPr>
          <a:xfrm>
            <a:off x="621085" y="6248400"/>
            <a:ext cx="6143401" cy="495935"/>
          </a:xfrm>
        </p:spPr>
        <p:txBody>
          <a:bodyPr anchor="t"/>
          <a:lstStyle>
            <a:lvl1pPr marL="144000" indent="-144000">
              <a:spcBef>
                <a:spcPts val="0"/>
              </a:spcBef>
              <a:buClr>
                <a:schemeClr val="bg2"/>
              </a:buClr>
              <a:buFont typeface="+mj-lt"/>
              <a:buAutoNum type="arabicPeriod"/>
              <a:defRPr sz="800" b="0">
                <a:solidFill>
                  <a:schemeClr val="tx1"/>
                </a:solidFill>
              </a:defRPr>
            </a:lvl1pPr>
            <a:lvl2pPr marL="252000" indent="-108000">
              <a:buClrTx/>
              <a:buFont typeface="Arial" pitchFamily="34" charset="0"/>
              <a:buChar char="•"/>
              <a:defRPr sz="800"/>
            </a:lvl2pPr>
            <a:lvl3pPr marL="360000" indent="-108000">
              <a:buClrTx/>
              <a:defRPr sz="800" baseline="0"/>
            </a:lvl3pPr>
            <a:lvl4pPr marL="432000" indent="-108000">
              <a:defRPr sz="900"/>
            </a:lvl4pPr>
            <a:lvl5pPr marL="540000" indent="-108000">
              <a:defRPr sz="900"/>
            </a:lvl5pPr>
            <a:lvl6pPr marL="648000" indent="-108000">
              <a:defRPr sz="900"/>
            </a:lvl6pPr>
            <a:lvl7pPr marL="756000" indent="-108000">
              <a:defRPr sz="900"/>
            </a:lvl7pPr>
            <a:lvl8pPr marL="864000" indent="-108000">
              <a:defRPr sz="900"/>
            </a:lvl8pPr>
            <a:lvl9pPr marL="972000" indent="-108000">
              <a:defRPr sz="900"/>
            </a:lvl9pPr>
          </a:lstStyle>
          <a:p>
            <a:pPr lvl="0"/>
            <a:r>
              <a:rPr lang="en-US" dirty="0" smtClean="0"/>
              <a:t>Level one</a:t>
            </a:r>
          </a:p>
          <a:p>
            <a:pPr lvl="1"/>
            <a:r>
              <a:rPr lang="en-US" dirty="0" smtClean="0"/>
              <a:t>Level two</a:t>
            </a:r>
          </a:p>
          <a:p>
            <a:pPr lvl="2"/>
            <a:r>
              <a:rPr lang="en-US" dirty="0" smtClean="0"/>
              <a:t>Level three</a:t>
            </a:r>
          </a:p>
        </p:txBody>
      </p:sp>
      <p:sp>
        <p:nvSpPr>
          <p:cNvPr id="3" name="Footer Placeholder 2"/>
          <p:cNvSpPr>
            <a:spLocks noGrp="1"/>
          </p:cNvSpPr>
          <p:nvPr>
            <p:ph type="ftr" sz="quarter" idx="22"/>
          </p:nvPr>
        </p:nvSpPr>
        <p:spPr/>
        <p:txBody>
          <a:bodyPr/>
          <a:lstStyle/>
          <a:p>
            <a:endParaRPr lang="en-AU"/>
          </a:p>
        </p:txBody>
      </p:sp>
    </p:spTree>
    <p:extLst>
      <p:ext uri="{BB962C8B-B14F-4D97-AF65-F5344CB8AC3E}">
        <p14:creationId xmlns:p14="http://schemas.microsoft.com/office/powerpoint/2010/main" val="15897687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9.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8.jpeg"/><Relationship Id="rId2" Type="http://schemas.openxmlformats.org/officeDocument/2006/relationships/slideLayout" Target="../slideLayouts/slideLayout17.xml"/><Relationship Id="rId16" Type="http://schemas.openxmlformats.org/officeDocument/2006/relationships/image" Target="../media/image7.jpe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p:nvSpPr>
        <p:spPr bwMode="auto">
          <a:xfrm>
            <a:off x="-1" y="5949280"/>
            <a:ext cx="9144001" cy="25241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3" name="Text Placeholder 2"/>
          <p:cNvSpPr>
            <a:spLocks noGrp="1"/>
          </p:cNvSpPr>
          <p:nvPr>
            <p:ph type="body" idx="1"/>
          </p:nvPr>
        </p:nvSpPr>
        <p:spPr>
          <a:xfrm>
            <a:off x="608400" y="1584325"/>
            <a:ext cx="7973763" cy="4220939"/>
          </a:xfrm>
          <a:prstGeom prst="rect">
            <a:avLst/>
          </a:prstGeom>
        </p:spPr>
        <p:txBody>
          <a:bodyPr vert="horz" lIns="0" tIns="0" rIns="0" bIns="0" rtlCol="0">
            <a:noAutofit/>
          </a:bodyPr>
          <a:lstStyle/>
          <a:p>
            <a:pPr lvl="0"/>
            <a:r>
              <a:rPr lang="en-AU" dirty="0" smtClean="0"/>
              <a:t>Level one</a:t>
            </a:r>
          </a:p>
          <a:p>
            <a:pPr lvl="1"/>
            <a:r>
              <a:rPr lang="en-AU" dirty="0" smtClean="0"/>
              <a:t>Level two</a:t>
            </a:r>
          </a:p>
          <a:p>
            <a:pPr lvl="2"/>
            <a:r>
              <a:rPr lang="en-AU" dirty="0" smtClean="0"/>
              <a:t>Level three</a:t>
            </a:r>
          </a:p>
          <a:p>
            <a:pPr lvl="3"/>
            <a:r>
              <a:rPr lang="en-AU" dirty="0" smtClean="0"/>
              <a:t>Level four</a:t>
            </a:r>
          </a:p>
          <a:p>
            <a:pPr lvl="4"/>
            <a:r>
              <a:rPr lang="en-AU" dirty="0" smtClean="0"/>
              <a:t>Level five</a:t>
            </a:r>
          </a:p>
          <a:p>
            <a:pPr lvl="5"/>
            <a:r>
              <a:rPr lang="en-AU" dirty="0" smtClean="0"/>
              <a:t>Level six</a:t>
            </a:r>
          </a:p>
          <a:p>
            <a:pPr lvl="6"/>
            <a:r>
              <a:rPr lang="en-AU" dirty="0" smtClean="0"/>
              <a:t>Level seven</a:t>
            </a:r>
          </a:p>
          <a:p>
            <a:pPr lvl="7"/>
            <a:r>
              <a:rPr lang="en-AU" dirty="0" smtClean="0"/>
              <a:t>Level eight</a:t>
            </a:r>
          </a:p>
          <a:p>
            <a:pPr lvl="8"/>
            <a:r>
              <a:rPr lang="en-AU" dirty="0" smtClean="0"/>
              <a:t>Level nine</a:t>
            </a:r>
          </a:p>
        </p:txBody>
      </p:sp>
      <p:sp>
        <p:nvSpPr>
          <p:cNvPr id="2" name="Title Placeholder 1"/>
          <p:cNvSpPr>
            <a:spLocks noGrp="1"/>
          </p:cNvSpPr>
          <p:nvPr>
            <p:ph type="title"/>
          </p:nvPr>
        </p:nvSpPr>
        <p:spPr>
          <a:xfrm>
            <a:off x="608400" y="444616"/>
            <a:ext cx="8046217" cy="360000"/>
          </a:xfrm>
          <a:prstGeom prst="rect">
            <a:avLst/>
          </a:prstGeom>
        </p:spPr>
        <p:txBody>
          <a:bodyPr vert="horz" lIns="0" tIns="0" rIns="0" bIns="0" rtlCol="0" anchor="t">
            <a:noAutofit/>
          </a:bodyPr>
          <a:lstStyle/>
          <a:p>
            <a:r>
              <a:rPr lang="en-US" dirty="0" smtClean="0"/>
              <a:t>Title</a:t>
            </a:r>
            <a:endParaRPr lang="en-AU" dirty="0"/>
          </a:p>
        </p:txBody>
      </p:sp>
      <p:sp>
        <p:nvSpPr>
          <p:cNvPr id="5" name="Footer Placeholder 4"/>
          <p:cNvSpPr>
            <a:spLocks noGrp="1"/>
          </p:cNvSpPr>
          <p:nvPr>
            <p:ph type="ftr" sz="quarter" idx="3"/>
          </p:nvPr>
        </p:nvSpPr>
        <p:spPr>
          <a:xfrm>
            <a:off x="608996" y="5966058"/>
            <a:ext cx="4611076" cy="216000"/>
          </a:xfrm>
          <a:prstGeom prst="rect">
            <a:avLst/>
          </a:prstGeom>
        </p:spPr>
        <p:txBody>
          <a:bodyPr vert="horz" lIns="0" tIns="0" rIns="0" bIns="0" rtlCol="0" anchor="ctr"/>
          <a:lstStyle>
            <a:lvl1pPr>
              <a:defRPr lang="en-AU" sz="1200" dirty="0">
                <a:solidFill>
                  <a:schemeClr val="bg2"/>
                </a:solidFill>
                <a:latin typeface="Arial" pitchFamily="34" charset="0"/>
                <a:cs typeface="Arial" pitchFamily="34" charset="0"/>
              </a:defRPr>
            </a:lvl1pPr>
          </a:lstStyle>
          <a:p>
            <a:endParaRPr lang="en-AU"/>
          </a:p>
        </p:txBody>
      </p:sp>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167" y="0"/>
            <a:ext cx="9179999" cy="235620"/>
          </a:xfrm>
          <a:prstGeom prst="rect">
            <a:avLst/>
          </a:prstGeom>
        </p:spPr>
      </p:pic>
      <p:sp>
        <p:nvSpPr>
          <p:cNvPr id="11" name="TextBox 10"/>
          <p:cNvSpPr txBox="1"/>
          <p:nvPr/>
        </p:nvSpPr>
        <p:spPr>
          <a:xfrm>
            <a:off x="104806" y="6622604"/>
            <a:ext cx="434746" cy="121731"/>
          </a:xfrm>
          <a:prstGeom prst="rect">
            <a:avLst/>
          </a:prstGeom>
        </p:spPr>
        <p:txBody>
          <a:bodyPr vert="horz" lIns="0" tIns="0" rIns="0" bIns="0" rtlCol="0" anchor="t"/>
          <a:lstStyle>
            <a:defPPr>
              <a:defRPr lang="en-US"/>
            </a:defPPr>
            <a:lvl1pPr>
              <a:defRPr sz="800"/>
            </a:lvl1pPr>
          </a:lstStyle>
          <a:p>
            <a:pPr lvl="0"/>
            <a:fld id="{F745DD52-C089-4804-975C-ED5A5B9523AB}" type="slidenum">
              <a:rPr lang="en-AU" smtClean="0"/>
              <a:pPr lvl="0"/>
              <a:t>‹#›</a:t>
            </a:fld>
            <a:endParaRPr lang="en-AU" dirty="0"/>
          </a:p>
        </p:txBody>
      </p:sp>
      <p:pic>
        <p:nvPicPr>
          <p:cNvPr id="10" name="Picture 2" descr="\\cssyda012\challau\Investor Relations\Results\16. 2013 Feb 28 - 1H Results Announcement\Presentation\Presentation\UpsideDown\Andrew R\ChallengerLogo_RGB.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543042" y="6315895"/>
            <a:ext cx="1411003" cy="3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454087"/>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50" r:id="rId3"/>
    <p:sldLayoutId id="2147483663" r:id="rId4"/>
    <p:sldLayoutId id="2147483674" r:id="rId5"/>
    <p:sldLayoutId id="2147483678" r:id="rId6"/>
    <p:sldLayoutId id="2147483677" r:id="rId7"/>
    <p:sldLayoutId id="2147483675" r:id="rId8"/>
    <p:sldLayoutId id="2147483655" r:id="rId9"/>
    <p:sldLayoutId id="2147483685" r:id="rId10"/>
    <p:sldLayoutId id="2147483686" r:id="rId11"/>
    <p:sldLayoutId id="2147483684" r:id="rId12"/>
    <p:sldLayoutId id="2147483683" r:id="rId13"/>
    <p:sldLayoutId id="2147483681" r:id="rId14"/>
    <p:sldLayoutId id="2147483682" r:id="rId15"/>
  </p:sldLayoutIdLs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200" b="1" kern="1200">
          <a:solidFill>
            <a:schemeClr val="tx1"/>
          </a:solidFill>
          <a:latin typeface="Arial" pitchFamily="34" charset="0"/>
          <a:ea typeface="+mj-ea"/>
          <a:cs typeface="Arial" pitchFamily="34" charset="0"/>
        </a:defRPr>
      </a:lvl1pPr>
    </p:titleStyle>
    <p:bodyStyle>
      <a:lvl1pPr marL="0" indent="0" algn="l" defTabSz="914400" rtl="0" eaLnBrk="1" latinLnBrk="0" hangingPunct="1">
        <a:spcBef>
          <a:spcPts val="900"/>
        </a:spcBef>
        <a:buClr>
          <a:schemeClr val="accent1"/>
        </a:buClr>
        <a:buFont typeface="Arial" pitchFamily="34" charset="0"/>
        <a:buNone/>
        <a:defRPr sz="1800" b="0" kern="1200">
          <a:solidFill>
            <a:schemeClr val="tx1"/>
          </a:solidFill>
          <a:latin typeface="Arial" pitchFamily="34" charset="0"/>
          <a:ea typeface="+mn-ea"/>
          <a:cs typeface="Arial" pitchFamily="34" charset="0"/>
        </a:defRPr>
      </a:lvl1pPr>
      <a:lvl2pPr marL="179388" indent="-179388" algn="l" defTabSz="914400" rtl="0" eaLnBrk="1" latinLnBrk="0" hangingPunct="1">
        <a:spcBef>
          <a:spcPts val="0"/>
        </a:spcBef>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378000" indent="-180000" algn="l" defTabSz="898525"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5688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4pPr>
      <a:lvl5pPr marL="766800" indent="-180000" algn="l" defTabSz="914400" rtl="0" eaLnBrk="1" latinLnBrk="0" hangingPunct="1">
        <a:spcBef>
          <a:spcPts val="0"/>
        </a:spcBef>
        <a:spcAft>
          <a:spcPts val="0"/>
        </a:spcAft>
        <a:buClr>
          <a:schemeClr val="accent1"/>
        </a:buClr>
        <a:buFont typeface="Arial" pitchFamily="34" charset="0"/>
        <a:buChar char="–"/>
        <a:defRPr sz="1400" kern="1200" baseline="0">
          <a:solidFill>
            <a:schemeClr val="tx1"/>
          </a:solidFill>
          <a:latin typeface="Arial" pitchFamily="34" charset="0"/>
          <a:ea typeface="+mn-ea"/>
          <a:cs typeface="Arial" pitchFamily="34" charset="0"/>
        </a:defRPr>
      </a:lvl5pPr>
      <a:lvl6pPr marL="9576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6pPr>
      <a:lvl7pPr marL="11520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7pPr>
      <a:lvl8pPr marL="13500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8pPr>
      <a:lvl9pPr marL="15480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16" cstate="print">
            <a:extLst>
              <a:ext uri="{28A0092B-C50C-407E-A947-70E740481C1C}">
                <a14:useLocalDpi xmlns:a14="http://schemas.microsoft.com/office/drawing/2010/main" val="0"/>
              </a:ext>
            </a:extLst>
          </a:blip>
          <a:srcRect t="196" b="35812"/>
          <a:stretch/>
        </p:blipFill>
        <p:spPr>
          <a:xfrm>
            <a:off x="0" y="6345027"/>
            <a:ext cx="9144000" cy="512973"/>
          </a:xfrm>
          <a:prstGeom prst="rect">
            <a:avLst/>
          </a:prstGeom>
        </p:spPr>
      </p:pic>
      <p:sp>
        <p:nvSpPr>
          <p:cNvPr id="3" name="Text Placeholder 2"/>
          <p:cNvSpPr>
            <a:spLocks noGrp="1"/>
          </p:cNvSpPr>
          <p:nvPr>
            <p:ph type="body" idx="1"/>
          </p:nvPr>
        </p:nvSpPr>
        <p:spPr>
          <a:xfrm>
            <a:off x="608400" y="1584325"/>
            <a:ext cx="8046217" cy="4473624"/>
          </a:xfrm>
          <a:prstGeom prst="rect">
            <a:avLst/>
          </a:prstGeom>
        </p:spPr>
        <p:txBody>
          <a:bodyPr vert="horz" lIns="0" tIns="0" rIns="0" bIns="0" rtlCol="0">
            <a:noAutofit/>
          </a:bodyPr>
          <a:lstStyle/>
          <a:p>
            <a:pPr lvl="0"/>
            <a:r>
              <a:rPr lang="en-AU" dirty="0" smtClean="0"/>
              <a:t>Level one</a:t>
            </a:r>
          </a:p>
          <a:p>
            <a:pPr lvl="1"/>
            <a:r>
              <a:rPr lang="en-AU" dirty="0" smtClean="0"/>
              <a:t>Level two</a:t>
            </a:r>
          </a:p>
          <a:p>
            <a:pPr lvl="2"/>
            <a:r>
              <a:rPr lang="en-AU" dirty="0" smtClean="0"/>
              <a:t>Level three</a:t>
            </a:r>
          </a:p>
          <a:p>
            <a:pPr lvl="3"/>
            <a:r>
              <a:rPr lang="en-AU" dirty="0" smtClean="0"/>
              <a:t>Level four</a:t>
            </a:r>
          </a:p>
          <a:p>
            <a:pPr lvl="4"/>
            <a:r>
              <a:rPr lang="en-AU" dirty="0" smtClean="0"/>
              <a:t>Level five</a:t>
            </a:r>
          </a:p>
          <a:p>
            <a:pPr lvl="5"/>
            <a:r>
              <a:rPr lang="en-AU" dirty="0" smtClean="0"/>
              <a:t>Level six</a:t>
            </a:r>
          </a:p>
          <a:p>
            <a:pPr lvl="6"/>
            <a:r>
              <a:rPr lang="en-AU" dirty="0" smtClean="0"/>
              <a:t>Level seven</a:t>
            </a:r>
          </a:p>
          <a:p>
            <a:pPr lvl="7"/>
            <a:r>
              <a:rPr lang="en-AU" dirty="0" smtClean="0"/>
              <a:t>Level eight</a:t>
            </a:r>
          </a:p>
          <a:p>
            <a:pPr lvl="8"/>
            <a:r>
              <a:rPr lang="en-AU" dirty="0" smtClean="0"/>
              <a:t>Level nine</a:t>
            </a:r>
          </a:p>
        </p:txBody>
      </p:sp>
      <p:sp>
        <p:nvSpPr>
          <p:cNvPr id="2" name="Title Placeholder 1"/>
          <p:cNvSpPr>
            <a:spLocks noGrp="1"/>
          </p:cNvSpPr>
          <p:nvPr>
            <p:ph type="title"/>
          </p:nvPr>
        </p:nvSpPr>
        <p:spPr>
          <a:xfrm>
            <a:off x="608400" y="956385"/>
            <a:ext cx="8046217" cy="360000"/>
          </a:xfrm>
          <a:prstGeom prst="rect">
            <a:avLst/>
          </a:prstGeom>
        </p:spPr>
        <p:txBody>
          <a:bodyPr vert="horz" lIns="0" tIns="0" rIns="0" bIns="0" rtlCol="0" anchor="t">
            <a:noAutofit/>
          </a:bodyPr>
          <a:lstStyle/>
          <a:p>
            <a:r>
              <a:rPr lang="en-US" dirty="0" smtClean="0"/>
              <a:t>Title</a:t>
            </a:r>
            <a:endParaRPr lang="en-AU" dirty="0"/>
          </a:p>
        </p:txBody>
      </p:sp>
      <p:sp>
        <p:nvSpPr>
          <p:cNvPr id="9" name="Text Placeholder 6"/>
          <p:cNvSpPr txBox="1">
            <a:spLocks/>
          </p:cNvSpPr>
          <p:nvPr/>
        </p:nvSpPr>
        <p:spPr>
          <a:xfrm>
            <a:off x="608013" y="5949949"/>
            <a:ext cx="6156325" cy="216000"/>
          </a:xfrm>
          <a:prstGeom prst="rect">
            <a:avLst/>
          </a:prstGeom>
        </p:spPr>
        <p:txBody>
          <a:bodyPr anchor="ctr" anchorCtr="0"/>
          <a:lstStyle>
            <a:lvl1pPr marL="0" indent="0" algn="l" defTabSz="914400" rtl="0" eaLnBrk="1" latinLnBrk="0" hangingPunct="1">
              <a:spcBef>
                <a:spcPts val="900"/>
              </a:spcBef>
              <a:buClr>
                <a:schemeClr val="accent1"/>
              </a:buClr>
              <a:buFont typeface="Arial" pitchFamily="34" charset="0"/>
              <a:buNone/>
              <a:defRPr sz="1200" b="0" kern="1200" baseline="0">
                <a:solidFill>
                  <a:schemeClr val="tx1"/>
                </a:solidFill>
                <a:latin typeface="Arial" pitchFamily="34" charset="0"/>
                <a:ea typeface="+mn-ea"/>
                <a:cs typeface="Arial" pitchFamily="34" charset="0"/>
              </a:defRPr>
            </a:lvl1pPr>
            <a:lvl2pPr marL="179388" indent="-179388" algn="l" defTabSz="914400" rtl="0" eaLnBrk="1" latinLnBrk="0" hangingPunct="1">
              <a:spcBef>
                <a:spcPts val="0"/>
              </a:spcBef>
              <a:buClr>
                <a:schemeClr val="accent1"/>
              </a:buClr>
              <a:buFont typeface="Arial" pitchFamily="34" charset="0"/>
              <a:buChar char="•"/>
              <a:defRPr sz="1200" b="0" kern="1200">
                <a:solidFill>
                  <a:schemeClr val="tx1"/>
                </a:solidFill>
                <a:latin typeface="Arial" pitchFamily="34" charset="0"/>
                <a:ea typeface="+mn-ea"/>
                <a:cs typeface="Arial" pitchFamily="34" charset="0"/>
              </a:defRPr>
            </a:lvl2pPr>
            <a:lvl3pPr marL="378000" indent="-180000" algn="l" defTabSz="898525" rtl="0" eaLnBrk="1" latinLnBrk="0" hangingPunct="1">
              <a:spcBef>
                <a:spcPts val="0"/>
              </a:spcBef>
              <a:buClr>
                <a:schemeClr val="accent1"/>
              </a:buClr>
              <a:buFont typeface="Arial" pitchFamily="34" charset="0"/>
              <a:buChar char="–"/>
              <a:defRPr sz="1200" b="0" kern="1200">
                <a:solidFill>
                  <a:schemeClr val="tx1"/>
                </a:solidFill>
                <a:latin typeface="Arial" pitchFamily="34" charset="0"/>
                <a:ea typeface="+mn-ea"/>
                <a:cs typeface="Arial" pitchFamily="34" charset="0"/>
              </a:defRPr>
            </a:lvl3pPr>
            <a:lvl4pPr marL="568800" indent="-180000" algn="l" defTabSz="914400" rtl="0" eaLnBrk="1" latinLnBrk="0" hangingPunct="1">
              <a:spcBef>
                <a:spcPts val="0"/>
              </a:spcBef>
              <a:buClr>
                <a:schemeClr val="accent1"/>
              </a:buClr>
              <a:buFont typeface="Arial" pitchFamily="34" charset="0"/>
              <a:buChar char="–"/>
              <a:defRPr sz="1200" b="0" kern="1200">
                <a:solidFill>
                  <a:schemeClr val="tx1"/>
                </a:solidFill>
                <a:latin typeface="Arial" pitchFamily="34" charset="0"/>
                <a:ea typeface="+mn-ea"/>
                <a:cs typeface="Arial" pitchFamily="34" charset="0"/>
              </a:defRPr>
            </a:lvl4pPr>
            <a:lvl5pPr marL="766800" indent="-180000" algn="l" defTabSz="914400" rtl="0" eaLnBrk="1" latinLnBrk="0" hangingPunct="1">
              <a:spcBef>
                <a:spcPts val="0"/>
              </a:spcBef>
              <a:spcAft>
                <a:spcPts val="0"/>
              </a:spcAft>
              <a:buClr>
                <a:schemeClr val="accent1"/>
              </a:buClr>
              <a:buFont typeface="Arial" pitchFamily="34" charset="0"/>
              <a:buChar char="–"/>
              <a:defRPr sz="1200" b="0" kern="1200" baseline="0">
                <a:solidFill>
                  <a:schemeClr val="tx1"/>
                </a:solidFill>
                <a:latin typeface="Arial" pitchFamily="34" charset="0"/>
                <a:ea typeface="+mn-ea"/>
                <a:cs typeface="Arial" pitchFamily="34" charset="0"/>
              </a:defRPr>
            </a:lvl5pPr>
            <a:lvl6pPr marL="9576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6pPr>
            <a:lvl7pPr marL="11520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7pPr>
            <a:lvl8pPr marL="13500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8pPr>
            <a:lvl9pPr marL="1548000" indent="-180000" algn="l" defTabSz="914400" rtl="0" eaLnBrk="1" latinLnBrk="0" hangingPunct="1">
              <a:spcBef>
                <a:spcPts val="0"/>
              </a:spcBef>
              <a:buClr>
                <a:schemeClr val="accent1"/>
              </a:buClr>
              <a:buFont typeface="Arial" pitchFamily="34" charset="0"/>
              <a:buChar char="–"/>
              <a:defRPr sz="1400" kern="1200">
                <a:solidFill>
                  <a:schemeClr val="tx1"/>
                </a:solidFill>
                <a:latin typeface="Arial" pitchFamily="34" charset="0"/>
                <a:ea typeface="+mn-ea"/>
                <a:cs typeface="Arial" pitchFamily="34" charset="0"/>
              </a:defRPr>
            </a:lvl9pPr>
          </a:lstStyle>
          <a:p>
            <a:endParaRPr lang="en-AU" dirty="0"/>
          </a:p>
        </p:txBody>
      </p: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826008"/>
          </a:xfrm>
          <a:prstGeom prst="rect">
            <a:avLst/>
          </a:prstGeom>
        </p:spPr>
      </p:pic>
      <p:sp>
        <p:nvSpPr>
          <p:cNvPr id="6" name="TextBox 5"/>
          <p:cNvSpPr txBox="1"/>
          <p:nvPr/>
        </p:nvSpPr>
        <p:spPr>
          <a:xfrm>
            <a:off x="8294577" y="6587827"/>
            <a:ext cx="360040" cy="123111"/>
          </a:xfrm>
          <a:prstGeom prst="rect">
            <a:avLst/>
          </a:prstGeom>
          <a:noFill/>
        </p:spPr>
        <p:txBody>
          <a:bodyPr wrap="square" lIns="0" tIns="0" rIns="0" bIns="0" rtlCol="0">
            <a:spAutoFit/>
          </a:bodyPr>
          <a:lstStyle/>
          <a:p>
            <a:pPr marL="0" indent="0" algn="r">
              <a:buClr>
                <a:schemeClr val="accent1"/>
              </a:buClr>
              <a:buFont typeface="Arial" pitchFamily="34" charset="0"/>
              <a:buNone/>
            </a:pPr>
            <a:fld id="{27C5CCF8-A0A0-4AE9-B598-23FA12C9421A}" type="slidenum">
              <a:rPr lang="en-AU" sz="800" smtClean="0">
                <a:solidFill>
                  <a:schemeClr val="bg1"/>
                </a:solidFill>
              </a:rPr>
              <a:pPr marL="0" indent="0" algn="r">
                <a:buClr>
                  <a:schemeClr val="accent1"/>
                </a:buClr>
                <a:buFont typeface="Arial" pitchFamily="34" charset="0"/>
                <a:buNone/>
              </a:pPr>
              <a:t>‹#›</a:t>
            </a:fld>
            <a:endParaRPr lang="en-AU" sz="800" dirty="0" err="1" smtClean="0">
              <a:solidFill>
                <a:schemeClr val="bg1"/>
              </a:solidFill>
            </a:endParaRPr>
          </a:p>
        </p:txBody>
      </p:sp>
    </p:spTree>
    <p:extLst>
      <p:ext uri="{BB962C8B-B14F-4D97-AF65-F5344CB8AC3E}">
        <p14:creationId xmlns:p14="http://schemas.microsoft.com/office/powerpoint/2010/main" val="206345408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200" b="1" kern="1200">
          <a:solidFill>
            <a:schemeClr val="accent1"/>
          </a:solidFill>
          <a:latin typeface="Arial" pitchFamily="34" charset="0"/>
          <a:ea typeface="+mj-ea"/>
          <a:cs typeface="Arial" pitchFamily="34" charset="0"/>
        </a:defRPr>
      </a:lvl1pPr>
    </p:titleStyle>
    <p:bodyStyle>
      <a:lvl1pPr marL="0" indent="0" algn="l" defTabSz="914400" rtl="0" eaLnBrk="1" latinLnBrk="0" hangingPunct="1">
        <a:spcBef>
          <a:spcPts val="900"/>
        </a:spcBef>
        <a:buClr>
          <a:schemeClr val="accent1"/>
        </a:buClr>
        <a:buFont typeface="Arial" pitchFamily="34" charset="0"/>
        <a:buNone/>
        <a:defRPr sz="1600" b="0" kern="1200">
          <a:solidFill>
            <a:schemeClr val="tx1"/>
          </a:solidFill>
          <a:latin typeface="Arial" pitchFamily="34" charset="0"/>
          <a:ea typeface="+mn-ea"/>
          <a:cs typeface="Arial" pitchFamily="34" charset="0"/>
        </a:defRPr>
      </a:lvl1pPr>
      <a:lvl2pPr marL="180000" indent="-180000" algn="l" defTabSz="914400" rtl="0" eaLnBrk="1" latinLnBrk="0" hangingPunct="1">
        <a:spcBef>
          <a:spcPts val="0"/>
        </a:spcBef>
        <a:buClr>
          <a:schemeClr val="accent2"/>
        </a:buClr>
        <a:buFont typeface="Arial" panose="020B0604020202020204" pitchFamily="34" charset="0"/>
        <a:buBlip>
          <a:blip r:embed="rId18"/>
        </a:buBlip>
        <a:defRPr lang="en-AU" sz="1600" kern="1200" dirty="0" smtClean="0">
          <a:solidFill>
            <a:schemeClr val="tx1"/>
          </a:solidFill>
          <a:latin typeface="+mn-lt"/>
          <a:ea typeface="+mn-ea"/>
          <a:cs typeface="+mn-cs"/>
        </a:defRPr>
      </a:lvl2pPr>
      <a:lvl3pPr marL="378000" indent="-180000" algn="l" defTabSz="898525" rtl="0" eaLnBrk="1" latinLnBrk="0" hangingPunct="1">
        <a:spcBef>
          <a:spcPts val="0"/>
        </a:spcBef>
        <a:buClr>
          <a:schemeClr val="accent2"/>
        </a:buClr>
        <a:buFont typeface="Arial" pitchFamily="34" charset="0"/>
        <a:buChar char="–"/>
        <a:defRPr sz="1600" kern="1200">
          <a:solidFill>
            <a:schemeClr val="tx1"/>
          </a:solidFill>
          <a:latin typeface="Arial" pitchFamily="34" charset="0"/>
          <a:ea typeface="+mn-ea"/>
          <a:cs typeface="Arial" pitchFamily="34" charset="0"/>
        </a:defRPr>
      </a:lvl3pPr>
      <a:lvl4pPr marL="568800" indent="-180000" algn="l" defTabSz="914400" rtl="0" eaLnBrk="1" latinLnBrk="0" hangingPunct="1">
        <a:spcBef>
          <a:spcPts val="0"/>
        </a:spcBef>
        <a:buClr>
          <a:schemeClr val="accent2"/>
        </a:buClr>
        <a:buFont typeface="Arial" pitchFamily="34" charset="0"/>
        <a:buChar char="–"/>
        <a:defRPr sz="1600" kern="1200">
          <a:solidFill>
            <a:schemeClr val="tx1"/>
          </a:solidFill>
          <a:latin typeface="Arial" pitchFamily="34" charset="0"/>
          <a:ea typeface="+mn-ea"/>
          <a:cs typeface="Arial" pitchFamily="34" charset="0"/>
        </a:defRPr>
      </a:lvl4pPr>
      <a:lvl5pPr marL="766800" indent="-180000" algn="l" defTabSz="914400" rtl="0" eaLnBrk="1" latinLnBrk="0" hangingPunct="1">
        <a:spcBef>
          <a:spcPts val="0"/>
        </a:spcBef>
        <a:spcAft>
          <a:spcPts val="0"/>
        </a:spcAft>
        <a:buClr>
          <a:schemeClr val="accent2"/>
        </a:buClr>
        <a:buFont typeface="Arial" pitchFamily="34" charset="0"/>
        <a:buChar char="–"/>
        <a:defRPr sz="1600" kern="1200" baseline="0">
          <a:solidFill>
            <a:schemeClr val="tx1"/>
          </a:solidFill>
          <a:latin typeface="Arial" pitchFamily="34" charset="0"/>
          <a:ea typeface="+mn-ea"/>
          <a:cs typeface="Arial" pitchFamily="34" charset="0"/>
        </a:defRPr>
      </a:lvl5pPr>
      <a:lvl6pPr marL="957600" indent="-180000" algn="l" defTabSz="914400" rtl="0" eaLnBrk="1" latinLnBrk="0" hangingPunct="1">
        <a:spcBef>
          <a:spcPts val="0"/>
        </a:spcBef>
        <a:buClr>
          <a:schemeClr val="accent2"/>
        </a:buClr>
        <a:buFont typeface="Arial" pitchFamily="34" charset="0"/>
        <a:buChar char="–"/>
        <a:defRPr sz="1600" kern="1200">
          <a:solidFill>
            <a:schemeClr val="tx1"/>
          </a:solidFill>
          <a:latin typeface="Arial" pitchFamily="34" charset="0"/>
          <a:ea typeface="+mn-ea"/>
          <a:cs typeface="Arial" pitchFamily="34" charset="0"/>
        </a:defRPr>
      </a:lvl6pPr>
      <a:lvl7pPr marL="1152000" indent="-180000" algn="l" defTabSz="914400" rtl="0" eaLnBrk="1" latinLnBrk="0" hangingPunct="1">
        <a:spcBef>
          <a:spcPts val="0"/>
        </a:spcBef>
        <a:buClr>
          <a:schemeClr val="accent2"/>
        </a:buClr>
        <a:buFont typeface="Arial" pitchFamily="34" charset="0"/>
        <a:buChar char="–"/>
        <a:defRPr sz="1600" kern="1200">
          <a:solidFill>
            <a:schemeClr val="tx1"/>
          </a:solidFill>
          <a:latin typeface="Arial" pitchFamily="34" charset="0"/>
          <a:ea typeface="+mn-ea"/>
          <a:cs typeface="Arial" pitchFamily="34" charset="0"/>
        </a:defRPr>
      </a:lvl7pPr>
      <a:lvl8pPr marL="1350000" indent="-180000" algn="l" defTabSz="914400" rtl="0" eaLnBrk="1" latinLnBrk="0" hangingPunct="1">
        <a:spcBef>
          <a:spcPts val="0"/>
        </a:spcBef>
        <a:buClr>
          <a:schemeClr val="accent2"/>
        </a:buClr>
        <a:buFont typeface="Arial" pitchFamily="34" charset="0"/>
        <a:buChar char="–"/>
        <a:defRPr sz="1600" kern="1200">
          <a:solidFill>
            <a:schemeClr val="tx1"/>
          </a:solidFill>
          <a:latin typeface="Arial" pitchFamily="34" charset="0"/>
          <a:ea typeface="+mn-ea"/>
          <a:cs typeface="Arial" pitchFamily="34" charset="0"/>
        </a:defRPr>
      </a:lvl8pPr>
      <a:lvl9pPr marL="1548000" indent="-180000" algn="l" defTabSz="914400" rtl="0" eaLnBrk="1" latinLnBrk="0" hangingPunct="1">
        <a:spcBef>
          <a:spcPts val="0"/>
        </a:spcBef>
        <a:buClr>
          <a:schemeClr val="accent2"/>
        </a:buClr>
        <a:buFont typeface="Arial" pitchFamily="34" charset="0"/>
        <a:buChar char="–"/>
        <a:defRPr sz="1600" kern="120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3100" dirty="0" smtClean="0"/>
              <a:t>Actuarial certificates and ECPI</a:t>
            </a:r>
            <a:endParaRPr lang="en-AU" sz="3100" dirty="0"/>
          </a:p>
        </p:txBody>
      </p:sp>
      <p:sp>
        <p:nvSpPr>
          <p:cNvPr id="3" name="Subtitle 2"/>
          <p:cNvSpPr>
            <a:spLocks noGrp="1"/>
          </p:cNvSpPr>
          <p:nvPr>
            <p:ph type="subTitle" idx="1"/>
          </p:nvPr>
        </p:nvSpPr>
        <p:spPr>
          <a:xfrm>
            <a:off x="608400" y="3875906"/>
            <a:ext cx="7780024" cy="705222"/>
          </a:xfrm>
        </p:spPr>
        <p:txBody>
          <a:bodyPr/>
          <a:lstStyle/>
          <a:p>
            <a:r>
              <a:rPr lang="en-AU" sz="1800" dirty="0" smtClean="0"/>
              <a:t>Melanie Dunn (Technical Services Manager)</a:t>
            </a:r>
          </a:p>
          <a:p>
            <a:r>
              <a:rPr lang="en-AU" sz="1800" dirty="0" smtClean="0"/>
              <a:t>Doug McBirnie (General Manager, signing Actuary)</a:t>
            </a:r>
            <a:endParaRPr lang="en-AU" sz="1800" dirty="0"/>
          </a:p>
        </p:txBody>
      </p:sp>
      <p:sp>
        <p:nvSpPr>
          <p:cNvPr id="5" name="TextBox 4"/>
          <p:cNvSpPr txBox="1"/>
          <p:nvPr/>
        </p:nvSpPr>
        <p:spPr>
          <a:xfrm>
            <a:off x="539552" y="4974267"/>
            <a:ext cx="8064896" cy="830997"/>
          </a:xfrm>
          <a:prstGeom prst="rect">
            <a:avLst/>
          </a:prstGeom>
          <a:noFill/>
        </p:spPr>
        <p:txBody>
          <a:bodyPr wrap="square" rtlCol="0">
            <a:spAutoFit/>
          </a:bodyPr>
          <a:lstStyle/>
          <a:p>
            <a:endParaRPr lang="en-AU" sz="800" dirty="0">
              <a:solidFill>
                <a:schemeClr val="bg1"/>
              </a:solidFill>
            </a:endParaRPr>
          </a:p>
          <a:p>
            <a:r>
              <a:rPr lang="en-AU" sz="800" dirty="0">
                <a:solidFill>
                  <a:schemeClr val="bg1"/>
                </a:solidFill>
              </a:rPr>
              <a:t>The information in this presentation has been prepared by Accurium Pty Limited ABN   13 009 492 219 (Accurium). It is general information only and is not intended to be financial product advice or legal advice and should not be relied upon as such. Whilst all care is taken in the preparation of this presentation, no warranty is given with respect to the information provided and Accurium is not liable for any loss arising from reliance on this information. Scenarios, examples and comparisons are  shown for illustrative purposes only and should not be relied on by individuals when they make investment decisions. We recommend that individuals seek professional advice before making any financial decisions.</a:t>
            </a:r>
          </a:p>
        </p:txBody>
      </p:sp>
      <p:sp>
        <p:nvSpPr>
          <p:cNvPr id="4" name="Multiply 3"/>
          <p:cNvSpPr/>
          <p:nvPr/>
        </p:nvSpPr>
        <p:spPr>
          <a:xfrm>
            <a:off x="-1692696" y="3717032"/>
            <a:ext cx="9361040" cy="99325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rgbClr val="FF0000"/>
              </a:solidFill>
            </a:endParaRPr>
          </a:p>
        </p:txBody>
      </p:sp>
      <p:sp>
        <p:nvSpPr>
          <p:cNvPr id="6" name="TextBox 5"/>
          <p:cNvSpPr txBox="1"/>
          <p:nvPr/>
        </p:nvSpPr>
        <p:spPr>
          <a:xfrm>
            <a:off x="6444208" y="3945503"/>
            <a:ext cx="2160240" cy="646331"/>
          </a:xfrm>
          <a:prstGeom prst="rect">
            <a:avLst/>
          </a:prstGeom>
          <a:noFill/>
        </p:spPr>
        <p:txBody>
          <a:bodyPr wrap="square" rtlCol="0">
            <a:spAutoFit/>
          </a:bodyPr>
          <a:lstStyle/>
          <a:p>
            <a:pPr>
              <a:buClr>
                <a:schemeClr val="accent1"/>
              </a:buClr>
            </a:pPr>
            <a:r>
              <a:rPr lang="en-AU" b="1" smtClean="0">
                <a:solidFill>
                  <a:srgbClr val="0070C0"/>
                </a:solidFill>
              </a:rPr>
              <a:t>JJ and CS (SMSF Theory People)</a:t>
            </a:r>
            <a:endParaRPr lang="en-AU" b="1" dirty="0" smtClean="0">
              <a:solidFill>
                <a:srgbClr val="0070C0"/>
              </a:solidFill>
            </a:endParaRPr>
          </a:p>
        </p:txBody>
      </p:sp>
    </p:spTree>
    <p:extLst>
      <p:ext uri="{BB962C8B-B14F-4D97-AF65-F5344CB8AC3E}">
        <p14:creationId xmlns:p14="http://schemas.microsoft.com/office/powerpoint/2010/main" val="398761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Pension and accumulation assets over the whole year</a:t>
            </a:r>
            <a:br>
              <a:rPr lang="en-US" dirty="0"/>
            </a:br>
            <a:r>
              <a:rPr lang="en-US" dirty="0" smtClean="0"/>
              <a:t/>
            </a:r>
            <a:br>
              <a:rPr lang="en-US" dirty="0" smtClean="0"/>
            </a:br>
            <a:endParaRPr lang="en-AU" dirty="0"/>
          </a:p>
        </p:txBody>
      </p:sp>
      <p:sp>
        <p:nvSpPr>
          <p:cNvPr id="2" name="Content Placeholder 1"/>
          <p:cNvSpPr>
            <a:spLocks noGrp="1"/>
          </p:cNvSpPr>
          <p:nvPr>
            <p:ph idx="1"/>
          </p:nvPr>
        </p:nvSpPr>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smtClean="0"/>
              <a:t>Unsegregated method ECPI </a:t>
            </a:r>
          </a:p>
          <a:p>
            <a:pPr lvl="1"/>
            <a:r>
              <a:rPr lang="en-AU" dirty="0" smtClean="0"/>
              <a:t>Proportionate method CGT relief (if applicable)</a:t>
            </a:r>
          </a:p>
          <a:p>
            <a:pPr lvl="1"/>
            <a:endParaRPr lang="en-AU" dirty="0" smtClean="0"/>
          </a:p>
          <a:p>
            <a:pPr lvl="1"/>
            <a:r>
              <a:rPr lang="en-AU" dirty="0" smtClean="0"/>
              <a:t>All income is on assets supporting both retirement phase income streams and accumulation</a:t>
            </a:r>
          </a:p>
          <a:p>
            <a:pPr lvl="2"/>
            <a:endParaRPr lang="en-AU" dirty="0" smtClean="0"/>
          </a:p>
          <a:p>
            <a:pPr lvl="1"/>
            <a:r>
              <a:rPr lang="en-AU" dirty="0" smtClean="0"/>
              <a:t>Actuarial certificate required</a:t>
            </a:r>
          </a:p>
          <a:p>
            <a:pPr lvl="1"/>
            <a:endParaRPr lang="en-AU" dirty="0" smtClean="0"/>
          </a:p>
          <a:p>
            <a:pPr lvl="1"/>
            <a:endParaRPr lang="en-AU" dirty="0" smtClean="0"/>
          </a:p>
          <a:p>
            <a:pPr lvl="1"/>
            <a:endParaRPr lang="en-AU" dirty="0"/>
          </a:p>
          <a:p>
            <a:pPr lvl="1"/>
            <a:endParaRPr lang="en-AU" dirty="0"/>
          </a:p>
        </p:txBody>
      </p:sp>
      <p:sp>
        <p:nvSpPr>
          <p:cNvPr id="6" name="Rectangle 5"/>
          <p:cNvSpPr/>
          <p:nvPr/>
        </p:nvSpPr>
        <p:spPr>
          <a:xfrm>
            <a:off x="1979712" y="2361077"/>
            <a:ext cx="6192688"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6192688" cy="2520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TextBox 6"/>
          <p:cNvSpPr txBox="1"/>
          <p:nvPr/>
        </p:nvSpPr>
        <p:spPr>
          <a:xfrm>
            <a:off x="251519" y="2276872"/>
            <a:ext cx="8349556" cy="1077218"/>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dirty="0" smtClean="0"/>
              <a:t>	</a:t>
            </a:r>
            <a:r>
              <a:rPr lang="en-AU" dirty="0"/>
              <a:t> </a:t>
            </a:r>
            <a:r>
              <a:rPr lang="en-AU" dirty="0" smtClean="0"/>
              <a:t>        </a:t>
            </a:r>
            <a:r>
              <a:rPr lang="en-AU" sz="1400" dirty="0" smtClean="0"/>
              <a:t>1 July						30 June</a:t>
            </a:r>
          </a:p>
        </p:txBody>
      </p:sp>
    </p:spTree>
    <p:extLst>
      <p:ext uri="{BB962C8B-B14F-4D97-AF65-F5344CB8AC3E}">
        <p14:creationId xmlns:p14="http://schemas.microsoft.com/office/powerpoint/2010/main" val="1180354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Pension and accumulation assets but solely in pension at 9 November </a:t>
            </a:r>
            <a:r>
              <a:rPr lang="en-US" dirty="0" smtClean="0"/>
              <a:t>2016</a:t>
            </a:r>
            <a:br>
              <a:rPr lang="en-US" dirty="0" smtClean="0"/>
            </a:br>
            <a:endParaRPr lang="en-AU" dirty="0"/>
          </a:p>
        </p:txBody>
      </p:sp>
      <p:sp>
        <p:nvSpPr>
          <p:cNvPr id="2" name="Content Placeholder 1"/>
          <p:cNvSpPr>
            <a:spLocks noGrp="1"/>
          </p:cNvSpPr>
          <p:nvPr>
            <p:ph idx="1"/>
          </p:nvPr>
        </p:nvSpPr>
        <p:spPr>
          <a:xfrm>
            <a:off x="608400" y="1916832"/>
            <a:ext cx="7992675" cy="4752528"/>
          </a:xfrm>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smtClean="0"/>
              <a:t>Commence pension with accumulation balance 1 September 2016, make contribution on 15 May 2017.</a:t>
            </a:r>
          </a:p>
          <a:p>
            <a:pPr lvl="1"/>
            <a:endParaRPr lang="en-AU" dirty="0" smtClean="0"/>
          </a:p>
          <a:p>
            <a:pPr lvl="1"/>
            <a:r>
              <a:rPr lang="en-AU" dirty="0" smtClean="0"/>
              <a:t>Segregated method CGT relief (if applicable)</a:t>
            </a:r>
          </a:p>
          <a:p>
            <a:pPr lvl="1"/>
            <a:endParaRPr lang="en-AU" dirty="0" smtClean="0"/>
          </a:p>
          <a:p>
            <a:pPr lvl="1"/>
            <a:r>
              <a:rPr lang="en-AU" dirty="0" smtClean="0"/>
              <a:t>Theoretically 3 ways could claim ECPI</a:t>
            </a:r>
          </a:p>
          <a:p>
            <a:pPr lvl="2"/>
            <a:r>
              <a:rPr lang="en-AU" dirty="0" smtClean="0"/>
              <a:t>Unsegregated method</a:t>
            </a:r>
          </a:p>
          <a:p>
            <a:pPr lvl="2"/>
            <a:r>
              <a:rPr lang="en-AU" dirty="0" smtClean="0"/>
              <a:t>Segregated method</a:t>
            </a:r>
          </a:p>
          <a:p>
            <a:pPr lvl="2"/>
            <a:r>
              <a:rPr lang="en-AU" dirty="0" smtClean="0"/>
              <a:t>Hybrid segregation method</a:t>
            </a:r>
          </a:p>
        </p:txBody>
      </p:sp>
      <p:sp>
        <p:nvSpPr>
          <p:cNvPr id="6" name="Rectangle 5"/>
          <p:cNvSpPr/>
          <p:nvPr/>
        </p:nvSpPr>
        <p:spPr>
          <a:xfrm>
            <a:off x="3347864" y="2361077"/>
            <a:ext cx="4824536"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1368152" cy="2520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3347864" y="2720243"/>
            <a:ext cx="3528392" cy="252901"/>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2" name="Rectangle 11"/>
          <p:cNvSpPr/>
          <p:nvPr/>
        </p:nvSpPr>
        <p:spPr>
          <a:xfrm>
            <a:off x="1979712" y="2361077"/>
            <a:ext cx="1368152" cy="252028"/>
          </a:xfrm>
          <a:prstGeom prst="rect">
            <a:avLst/>
          </a:prstGeom>
          <a:solidFill>
            <a:schemeClr val="accent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3" name="Rectangle 12"/>
          <p:cNvSpPr/>
          <p:nvPr/>
        </p:nvSpPr>
        <p:spPr>
          <a:xfrm>
            <a:off x="6876256" y="2721118"/>
            <a:ext cx="1296144" cy="2520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TextBox 6"/>
          <p:cNvSpPr txBox="1"/>
          <p:nvPr/>
        </p:nvSpPr>
        <p:spPr>
          <a:xfrm>
            <a:off x="251518" y="2276872"/>
            <a:ext cx="8568953" cy="1169551"/>
          </a:xfrm>
          <a:prstGeom prst="rect">
            <a:avLst/>
          </a:prstGeom>
          <a:noFill/>
        </p:spPr>
        <p:txBody>
          <a:bodyPr wrap="square" rtlCol="0">
            <a:spAutoFit/>
          </a:bodyPr>
          <a:lstStyle/>
          <a:p>
            <a:pPr defTabSz="989013">
              <a:buClr>
                <a:schemeClr val="accent1"/>
              </a:buClr>
            </a:pPr>
            <a:r>
              <a:rPr lang="en-AU" sz="1400" dirty="0" smtClean="0"/>
              <a:t>        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sz="1400" dirty="0" smtClean="0"/>
              <a:t>	</a:t>
            </a:r>
            <a:r>
              <a:rPr lang="en-AU" sz="1400" dirty="0"/>
              <a:t> </a:t>
            </a:r>
            <a:r>
              <a:rPr lang="en-AU" sz="1400" dirty="0" smtClean="0"/>
              <a:t>      </a:t>
            </a:r>
          </a:p>
          <a:p>
            <a:pPr>
              <a:buClr>
                <a:schemeClr val="accent1"/>
              </a:buClr>
            </a:pPr>
            <a:r>
              <a:rPr lang="en-AU" sz="1400" dirty="0"/>
              <a:t> </a:t>
            </a:r>
            <a:r>
              <a:rPr lang="en-AU" sz="1400" dirty="0" smtClean="0"/>
              <a:t>                              1 July	             9 November	                 15 May  	                    30 June</a:t>
            </a:r>
          </a:p>
        </p:txBody>
      </p:sp>
    </p:spTree>
    <p:extLst>
      <p:ext uri="{BB962C8B-B14F-4D97-AF65-F5344CB8AC3E}">
        <p14:creationId xmlns:p14="http://schemas.microsoft.com/office/powerpoint/2010/main" val="273398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Pension and accumulation assets but solely in pension at 9 November </a:t>
            </a:r>
            <a:r>
              <a:rPr lang="en-US" dirty="0" smtClean="0"/>
              <a:t>2016</a:t>
            </a:r>
            <a:br>
              <a:rPr lang="en-US" dirty="0" smtClean="0"/>
            </a:br>
            <a:endParaRPr lang="en-AU" dirty="0"/>
          </a:p>
        </p:txBody>
      </p:sp>
      <p:sp>
        <p:nvSpPr>
          <p:cNvPr id="2" name="Content Placeholder 1"/>
          <p:cNvSpPr>
            <a:spLocks noGrp="1"/>
          </p:cNvSpPr>
          <p:nvPr>
            <p:ph idx="1"/>
          </p:nvPr>
        </p:nvSpPr>
        <p:spPr>
          <a:xfrm>
            <a:off x="608400" y="1916832"/>
            <a:ext cx="7992675" cy="4752528"/>
          </a:xfrm>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smtClean="0"/>
          </a:p>
          <a:p>
            <a:pPr lvl="1"/>
            <a:endParaRPr lang="en-AU" dirty="0" smtClean="0"/>
          </a:p>
          <a:p>
            <a:pPr lvl="1"/>
            <a:r>
              <a:rPr lang="en-AU" dirty="0" smtClean="0"/>
              <a:t>Standard </a:t>
            </a:r>
            <a:r>
              <a:rPr lang="en-AU" dirty="0"/>
              <a:t>practice is to use unsegregated method </a:t>
            </a:r>
            <a:r>
              <a:rPr lang="en-AU" dirty="0" smtClean="0"/>
              <a:t>over whole year to claim ECPI</a:t>
            </a:r>
          </a:p>
          <a:p>
            <a:pPr lvl="2"/>
            <a:r>
              <a:rPr lang="en-AU" dirty="0"/>
              <a:t>obtain actuarial </a:t>
            </a:r>
            <a:r>
              <a:rPr lang="en-AU" dirty="0" smtClean="0"/>
              <a:t>certificate</a:t>
            </a:r>
          </a:p>
          <a:p>
            <a:pPr lvl="2"/>
            <a:r>
              <a:rPr lang="en-AU" dirty="0" smtClean="0"/>
              <a:t>tax </a:t>
            </a:r>
            <a:r>
              <a:rPr lang="en-AU" dirty="0"/>
              <a:t>exempt percentage </a:t>
            </a:r>
            <a:r>
              <a:rPr lang="en-AU" dirty="0" smtClean="0"/>
              <a:t>applied to </a:t>
            </a:r>
            <a:r>
              <a:rPr lang="en-AU" dirty="0"/>
              <a:t>all </a:t>
            </a:r>
            <a:r>
              <a:rPr lang="en-AU" dirty="0" smtClean="0"/>
              <a:t>income</a:t>
            </a:r>
          </a:p>
          <a:p>
            <a:pPr marL="0" lvl="1" indent="0">
              <a:buNone/>
            </a:pPr>
            <a:endParaRPr lang="en-AU" dirty="0" smtClean="0"/>
          </a:p>
          <a:p>
            <a:pPr marL="0" lvl="1" indent="0">
              <a:buNone/>
            </a:pPr>
            <a:endParaRPr lang="en-AU" dirty="0" smtClean="0"/>
          </a:p>
        </p:txBody>
      </p:sp>
      <p:sp>
        <p:nvSpPr>
          <p:cNvPr id="6" name="Rectangle 5"/>
          <p:cNvSpPr/>
          <p:nvPr/>
        </p:nvSpPr>
        <p:spPr>
          <a:xfrm>
            <a:off x="3347864" y="2361077"/>
            <a:ext cx="4824536"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1368152" cy="2520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3347864" y="2720243"/>
            <a:ext cx="3528392" cy="252901"/>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2" name="Rectangle 11"/>
          <p:cNvSpPr/>
          <p:nvPr/>
        </p:nvSpPr>
        <p:spPr>
          <a:xfrm>
            <a:off x="1979712" y="2361077"/>
            <a:ext cx="1368152" cy="252028"/>
          </a:xfrm>
          <a:prstGeom prst="rect">
            <a:avLst/>
          </a:prstGeom>
          <a:solidFill>
            <a:schemeClr val="accent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3" name="Rectangle 12"/>
          <p:cNvSpPr/>
          <p:nvPr/>
        </p:nvSpPr>
        <p:spPr>
          <a:xfrm>
            <a:off x="6876256" y="2721118"/>
            <a:ext cx="1296144" cy="2520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3" name="Oval 2"/>
          <p:cNvSpPr/>
          <p:nvPr/>
        </p:nvSpPr>
        <p:spPr>
          <a:xfrm>
            <a:off x="1553694" y="2019038"/>
            <a:ext cx="7338786" cy="17700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TextBox 6"/>
          <p:cNvSpPr txBox="1"/>
          <p:nvPr/>
        </p:nvSpPr>
        <p:spPr>
          <a:xfrm>
            <a:off x="251518" y="2276872"/>
            <a:ext cx="8568953" cy="1292662"/>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dirty="0" smtClean="0"/>
              <a:t>	</a:t>
            </a:r>
            <a:r>
              <a:rPr lang="en-AU" dirty="0"/>
              <a:t> </a:t>
            </a:r>
            <a:r>
              <a:rPr lang="en-AU" dirty="0" smtClean="0"/>
              <a:t>        </a:t>
            </a:r>
          </a:p>
          <a:p>
            <a:pPr>
              <a:buClr>
                <a:schemeClr val="accent1"/>
              </a:buClr>
            </a:pPr>
            <a:r>
              <a:rPr lang="en-AU" sz="1400" dirty="0"/>
              <a:t> </a:t>
            </a:r>
            <a:r>
              <a:rPr lang="en-AU" sz="1400" dirty="0" smtClean="0"/>
              <a:t>                              1 July	             9 November	                      15 May  	                   30 June</a:t>
            </a:r>
          </a:p>
        </p:txBody>
      </p:sp>
    </p:spTree>
    <p:extLst>
      <p:ext uri="{BB962C8B-B14F-4D97-AF65-F5344CB8AC3E}">
        <p14:creationId xmlns:p14="http://schemas.microsoft.com/office/powerpoint/2010/main" val="1647419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Pension and accumulation assets but solely in pension at 9 November </a:t>
            </a:r>
            <a:r>
              <a:rPr lang="en-US" dirty="0" smtClean="0"/>
              <a:t>2016</a:t>
            </a:r>
            <a:br>
              <a:rPr lang="en-US" dirty="0" smtClean="0"/>
            </a:br>
            <a:endParaRPr lang="en-AU" dirty="0"/>
          </a:p>
        </p:txBody>
      </p:sp>
      <p:sp>
        <p:nvSpPr>
          <p:cNvPr id="2" name="Content Placeholder 1"/>
          <p:cNvSpPr>
            <a:spLocks noGrp="1"/>
          </p:cNvSpPr>
          <p:nvPr>
            <p:ph idx="1"/>
          </p:nvPr>
        </p:nvSpPr>
        <p:spPr>
          <a:xfrm>
            <a:off x="608400" y="1916832"/>
            <a:ext cx="7992675" cy="4752528"/>
          </a:xfrm>
        </p:spPr>
        <p:txBody>
          <a:bodyPr/>
          <a:lstStyle/>
          <a:p>
            <a:pPr lvl="1"/>
            <a:endParaRPr lang="en-AU" dirty="0" smtClean="0"/>
          </a:p>
          <a:p>
            <a:pPr lvl="1"/>
            <a:endParaRPr lang="en-AU" dirty="0" smtClean="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smtClean="0"/>
              <a:t>Segregated method</a:t>
            </a:r>
          </a:p>
          <a:p>
            <a:pPr lvl="2"/>
            <a:r>
              <a:rPr lang="en-AU" dirty="0" smtClean="0"/>
              <a:t>manager sign off required</a:t>
            </a:r>
          </a:p>
          <a:p>
            <a:pPr lvl="2"/>
            <a:r>
              <a:rPr lang="en-AU" dirty="0"/>
              <a:t>income on accumulation assets = taxable</a:t>
            </a:r>
          </a:p>
          <a:p>
            <a:pPr lvl="2"/>
            <a:r>
              <a:rPr lang="en-AU" dirty="0" smtClean="0"/>
              <a:t>income pension </a:t>
            </a:r>
            <a:r>
              <a:rPr lang="en-AU" dirty="0"/>
              <a:t>assets = tax </a:t>
            </a:r>
            <a:r>
              <a:rPr lang="en-AU" dirty="0" smtClean="0"/>
              <a:t>free</a:t>
            </a:r>
          </a:p>
          <a:p>
            <a:pPr lvl="2"/>
            <a:r>
              <a:rPr lang="en-AU" dirty="0" smtClean="0"/>
              <a:t>no actuarial certificate</a:t>
            </a:r>
          </a:p>
          <a:p>
            <a:pPr lvl="2"/>
            <a:endParaRPr lang="en-AU" dirty="0" smtClean="0"/>
          </a:p>
          <a:p>
            <a:pPr lvl="1"/>
            <a:r>
              <a:rPr lang="en-AU" dirty="0" smtClean="0"/>
              <a:t>Documentation needed to retain segregation from 15 may</a:t>
            </a:r>
          </a:p>
          <a:p>
            <a:pPr lvl="2"/>
            <a:r>
              <a:rPr lang="en-AU" dirty="0" smtClean="0"/>
              <a:t>specifies assets held prior to contribution solely support pension liabilities and remain segregated pension assets</a:t>
            </a:r>
          </a:p>
          <a:p>
            <a:pPr lvl="2"/>
            <a:r>
              <a:rPr lang="en-AU" dirty="0" smtClean="0"/>
              <a:t>notional sub-accounts may be required to separate pension assets from contribution</a:t>
            </a:r>
          </a:p>
          <a:p>
            <a:pPr lvl="2"/>
            <a:r>
              <a:rPr lang="en-AU" dirty="0" smtClean="0"/>
              <a:t>contribution is not segregated, this would be segregated non-current assets</a:t>
            </a:r>
            <a:endParaRPr lang="en-AU" dirty="0"/>
          </a:p>
          <a:p>
            <a:pPr lvl="1"/>
            <a:endParaRPr lang="en-AU" dirty="0"/>
          </a:p>
        </p:txBody>
      </p:sp>
      <p:sp>
        <p:nvSpPr>
          <p:cNvPr id="6" name="Rectangle 5"/>
          <p:cNvSpPr/>
          <p:nvPr/>
        </p:nvSpPr>
        <p:spPr>
          <a:xfrm>
            <a:off x="3347864" y="2361077"/>
            <a:ext cx="4824536" cy="252028"/>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1368152" cy="252028"/>
          </a:xfrm>
          <a:prstGeom prst="rect">
            <a:avLst/>
          </a:prstGeom>
          <a:solidFill>
            <a:srgbClr val="00B0F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3347864" y="2720243"/>
            <a:ext cx="3528392" cy="252901"/>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2" name="Rectangle 11"/>
          <p:cNvSpPr/>
          <p:nvPr/>
        </p:nvSpPr>
        <p:spPr>
          <a:xfrm>
            <a:off x="1979712" y="2361077"/>
            <a:ext cx="1368152" cy="252028"/>
          </a:xfrm>
          <a:prstGeom prst="rect">
            <a:avLst/>
          </a:prstGeom>
          <a:solidFill>
            <a:schemeClr val="accent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3" name="Rectangle 12"/>
          <p:cNvSpPr/>
          <p:nvPr/>
        </p:nvSpPr>
        <p:spPr>
          <a:xfrm>
            <a:off x="6876256" y="2721118"/>
            <a:ext cx="1296144" cy="252026"/>
          </a:xfrm>
          <a:prstGeom prst="rect">
            <a:avLst/>
          </a:prstGeom>
          <a:solidFill>
            <a:srgbClr val="00B0F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TextBox 6"/>
          <p:cNvSpPr txBox="1"/>
          <p:nvPr/>
        </p:nvSpPr>
        <p:spPr>
          <a:xfrm>
            <a:off x="251518" y="2276872"/>
            <a:ext cx="8568953" cy="1292662"/>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dirty="0" smtClean="0"/>
              <a:t>	</a:t>
            </a:r>
            <a:r>
              <a:rPr lang="en-AU" dirty="0"/>
              <a:t> </a:t>
            </a:r>
            <a:r>
              <a:rPr lang="en-AU" dirty="0" smtClean="0"/>
              <a:t>         </a:t>
            </a:r>
          </a:p>
          <a:p>
            <a:pPr>
              <a:buClr>
                <a:schemeClr val="accent1"/>
              </a:buClr>
            </a:pPr>
            <a:r>
              <a:rPr lang="en-AU" sz="1400" dirty="0"/>
              <a:t> </a:t>
            </a:r>
            <a:r>
              <a:rPr lang="en-AU" sz="1400" dirty="0" smtClean="0"/>
              <a:t>                              1 July	      9 November	           15 May  	                    30 June</a:t>
            </a:r>
          </a:p>
        </p:txBody>
      </p:sp>
    </p:spTree>
    <p:extLst>
      <p:ext uri="{BB962C8B-B14F-4D97-AF65-F5344CB8AC3E}">
        <p14:creationId xmlns:p14="http://schemas.microsoft.com/office/powerpoint/2010/main" val="1402194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400" y="1916832"/>
            <a:ext cx="7992675" cy="4752528"/>
          </a:xfrm>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smtClean="0"/>
              <a:t>Hybrid segregation method = manager </a:t>
            </a:r>
            <a:r>
              <a:rPr lang="en-AU" dirty="0"/>
              <a:t>sign off required</a:t>
            </a:r>
          </a:p>
          <a:p>
            <a:pPr lvl="1"/>
            <a:endParaRPr lang="en-AU" dirty="0"/>
          </a:p>
          <a:p>
            <a:pPr lvl="1"/>
            <a:r>
              <a:rPr lang="en-AU" dirty="0" smtClean="0"/>
              <a:t>Assets to 1 September to 15 May:</a:t>
            </a:r>
          </a:p>
          <a:p>
            <a:pPr lvl="2"/>
            <a:r>
              <a:rPr lang="en-AU" dirty="0" smtClean="0"/>
              <a:t>segregated method</a:t>
            </a:r>
          </a:p>
          <a:p>
            <a:pPr lvl="2"/>
            <a:r>
              <a:rPr lang="en-AU" dirty="0" smtClean="0"/>
              <a:t>income pension </a:t>
            </a:r>
            <a:r>
              <a:rPr lang="en-AU" dirty="0"/>
              <a:t>assets = tax </a:t>
            </a:r>
            <a:r>
              <a:rPr lang="en-AU" dirty="0" smtClean="0"/>
              <a:t>free</a:t>
            </a:r>
          </a:p>
          <a:p>
            <a:pPr lvl="2"/>
            <a:r>
              <a:rPr lang="en-AU" dirty="0" smtClean="0"/>
              <a:t>no actuarial certificate</a:t>
            </a:r>
          </a:p>
          <a:p>
            <a:pPr lvl="2"/>
            <a:endParaRPr lang="en-AU" dirty="0" smtClean="0"/>
          </a:p>
          <a:p>
            <a:pPr lvl="1"/>
            <a:r>
              <a:rPr lang="en-AU" dirty="0" smtClean="0"/>
              <a:t>Assets from 1 July to 1 September and from 15 May:</a:t>
            </a:r>
          </a:p>
          <a:p>
            <a:pPr lvl="2"/>
            <a:r>
              <a:rPr lang="en-AU" dirty="0" smtClean="0"/>
              <a:t>unsegregated method – 100% accumulation counted as unsegregated</a:t>
            </a:r>
          </a:p>
          <a:p>
            <a:pPr lvl="2"/>
            <a:r>
              <a:rPr lang="en-AU" dirty="0" smtClean="0"/>
              <a:t>actuarial certificate required, report only assets during these two periods </a:t>
            </a:r>
          </a:p>
          <a:p>
            <a:pPr lvl="2"/>
            <a:r>
              <a:rPr lang="en-AU" dirty="0" smtClean="0"/>
              <a:t>tax exempt percentage applies only to income earned during these periods</a:t>
            </a:r>
            <a:endParaRPr lang="en-AU" dirty="0"/>
          </a:p>
          <a:p>
            <a:pPr lvl="1"/>
            <a:endParaRPr lang="en-AU" dirty="0"/>
          </a:p>
        </p:txBody>
      </p:sp>
      <p:sp>
        <p:nvSpPr>
          <p:cNvPr id="16" name="Rectangle 15"/>
          <p:cNvSpPr/>
          <p:nvPr/>
        </p:nvSpPr>
        <p:spPr>
          <a:xfrm>
            <a:off x="6876256" y="2361077"/>
            <a:ext cx="1296144"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4" name="Title 3"/>
          <p:cNvSpPr>
            <a:spLocks noGrp="1"/>
          </p:cNvSpPr>
          <p:nvPr>
            <p:ph type="title"/>
          </p:nvPr>
        </p:nvSpPr>
        <p:spPr/>
        <p:txBody>
          <a:bodyPr/>
          <a:lstStyle/>
          <a:p>
            <a:r>
              <a:rPr lang="en-US" dirty="0"/>
              <a:t>Pension and accumulation assets but solely in pension at 9 November </a:t>
            </a:r>
            <a:r>
              <a:rPr lang="en-US" dirty="0" smtClean="0"/>
              <a:t>2016</a:t>
            </a:r>
            <a:br>
              <a:rPr lang="en-US" dirty="0" smtClean="0"/>
            </a:br>
            <a:endParaRPr lang="en-AU" dirty="0"/>
          </a:p>
        </p:txBody>
      </p:sp>
      <p:sp>
        <p:nvSpPr>
          <p:cNvPr id="7" name="TextBox 6"/>
          <p:cNvSpPr txBox="1"/>
          <p:nvPr/>
        </p:nvSpPr>
        <p:spPr>
          <a:xfrm>
            <a:off x="251518" y="2276872"/>
            <a:ext cx="8568953" cy="1292662"/>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dirty="0" smtClean="0"/>
              <a:t>	 </a:t>
            </a:r>
          </a:p>
          <a:p>
            <a:pPr>
              <a:buClr>
                <a:schemeClr val="accent1"/>
              </a:buClr>
            </a:pPr>
            <a:r>
              <a:rPr lang="en-AU" sz="1400" dirty="0"/>
              <a:t> </a:t>
            </a:r>
            <a:r>
              <a:rPr lang="en-AU" sz="1400" dirty="0" smtClean="0"/>
              <a:t>                             1 July	             9 November	                  15 May  	                    30 June</a:t>
            </a:r>
          </a:p>
        </p:txBody>
      </p:sp>
      <p:sp>
        <p:nvSpPr>
          <p:cNvPr id="6" name="Rectangle 5"/>
          <p:cNvSpPr/>
          <p:nvPr/>
        </p:nvSpPr>
        <p:spPr>
          <a:xfrm>
            <a:off x="3347864" y="2361077"/>
            <a:ext cx="3528393" cy="252028"/>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1368152" cy="2520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3347864" y="2720243"/>
            <a:ext cx="3528392" cy="252901"/>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2" name="Rectangle 11"/>
          <p:cNvSpPr/>
          <p:nvPr/>
        </p:nvSpPr>
        <p:spPr>
          <a:xfrm>
            <a:off x="1979712" y="2361077"/>
            <a:ext cx="1368152" cy="252028"/>
          </a:xfrm>
          <a:prstGeom prst="rect">
            <a:avLst/>
          </a:prstGeom>
          <a:solidFill>
            <a:schemeClr val="accent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3" name="Rectangle 12"/>
          <p:cNvSpPr/>
          <p:nvPr/>
        </p:nvSpPr>
        <p:spPr>
          <a:xfrm>
            <a:off x="6876256" y="2721118"/>
            <a:ext cx="1296144" cy="2520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5" name="Oval 14"/>
          <p:cNvSpPr/>
          <p:nvPr/>
        </p:nvSpPr>
        <p:spPr>
          <a:xfrm>
            <a:off x="6876257" y="2132856"/>
            <a:ext cx="1296144" cy="100811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4" name="Oval 13"/>
          <p:cNvSpPr/>
          <p:nvPr/>
        </p:nvSpPr>
        <p:spPr>
          <a:xfrm>
            <a:off x="1979712" y="2204865"/>
            <a:ext cx="1368152" cy="100811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Tree>
    <p:extLst>
      <p:ext uri="{BB962C8B-B14F-4D97-AF65-F5344CB8AC3E}">
        <p14:creationId xmlns:p14="http://schemas.microsoft.com/office/powerpoint/2010/main" val="1522961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Solely in pension </a:t>
            </a:r>
            <a:r>
              <a:rPr lang="en-US" dirty="0" smtClean="0"/>
              <a:t>up </a:t>
            </a:r>
            <a:r>
              <a:rPr lang="en-US" dirty="0"/>
              <a:t>to 30 </a:t>
            </a:r>
            <a:r>
              <a:rPr lang="en-US" dirty="0" smtClean="0"/>
              <a:t>June, make </a:t>
            </a:r>
            <a:r>
              <a:rPr lang="en-US" dirty="0"/>
              <a:t>a commutation to comply with TBC</a:t>
            </a:r>
            <a:br>
              <a:rPr lang="en-US" dirty="0"/>
            </a:br>
            <a:r>
              <a:rPr lang="en-US" dirty="0" smtClean="0"/>
              <a:t/>
            </a:r>
            <a:br>
              <a:rPr lang="en-US" dirty="0" smtClean="0"/>
            </a:br>
            <a:endParaRPr lang="en-AU" dirty="0"/>
          </a:p>
        </p:txBody>
      </p:sp>
      <p:sp>
        <p:nvSpPr>
          <p:cNvPr id="2" name="Content Placeholder 1"/>
          <p:cNvSpPr>
            <a:spLocks noGrp="1"/>
          </p:cNvSpPr>
          <p:nvPr>
            <p:ph idx="1"/>
          </p:nvPr>
        </p:nvSpPr>
        <p:spPr>
          <a:xfrm>
            <a:off x="608400" y="1916832"/>
            <a:ext cx="7992675" cy="4464496"/>
          </a:xfrm>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a:t>Standard practice is to use unsegregated method to claim ECPI</a:t>
            </a:r>
          </a:p>
          <a:p>
            <a:pPr lvl="2"/>
            <a:r>
              <a:rPr lang="en-AU" dirty="0" smtClean="0"/>
              <a:t>Show all assets on actuarial certificate application</a:t>
            </a:r>
          </a:p>
          <a:p>
            <a:pPr lvl="2"/>
            <a:r>
              <a:rPr lang="en-AU" dirty="0" smtClean="0"/>
              <a:t>All income will have tax exempt percentage apply</a:t>
            </a:r>
          </a:p>
          <a:p>
            <a:pPr lvl="2"/>
            <a:r>
              <a:rPr lang="en-AU" dirty="0" smtClean="0"/>
              <a:t>Tax exempt percentage for most will be close to 100% as commutation amount only gets 1 day weighting in calculation</a:t>
            </a:r>
          </a:p>
          <a:p>
            <a:pPr lvl="2"/>
            <a:endParaRPr lang="en-AU" dirty="0"/>
          </a:p>
          <a:p>
            <a:pPr lvl="1"/>
            <a:r>
              <a:rPr lang="en-AU" dirty="0" smtClean="0"/>
              <a:t>Report commutation on actuarial certificate application form</a:t>
            </a:r>
          </a:p>
          <a:p>
            <a:pPr lvl="2"/>
            <a:r>
              <a:rPr lang="en-AU" dirty="0" smtClean="0"/>
              <a:t>Pension commutation amount = amount that will leave $1,600,000 in pension</a:t>
            </a:r>
          </a:p>
          <a:p>
            <a:pPr lvl="2"/>
            <a:r>
              <a:rPr lang="en-AU" dirty="0" smtClean="0"/>
              <a:t>Amount remaining will be $1,600,000</a:t>
            </a:r>
          </a:p>
          <a:p>
            <a:pPr lvl="2"/>
            <a:r>
              <a:rPr lang="en-AU" dirty="0" smtClean="0"/>
              <a:t>Don’t need to apply for actuarial certificate again once update software with tax exempt percentage, immaterial effect on result</a:t>
            </a:r>
          </a:p>
          <a:p>
            <a:pPr marL="0" lvl="1" indent="0">
              <a:buNone/>
            </a:pPr>
            <a:endParaRPr lang="en-AU" dirty="0" smtClean="0"/>
          </a:p>
        </p:txBody>
      </p:sp>
      <p:sp>
        <p:nvSpPr>
          <p:cNvPr id="15" name="Rectangle 14"/>
          <p:cNvSpPr/>
          <p:nvPr/>
        </p:nvSpPr>
        <p:spPr>
          <a:xfrm>
            <a:off x="7920372" y="2361077"/>
            <a:ext cx="252028"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1979712" y="2720243"/>
            <a:ext cx="5940660" cy="252902"/>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9" name="Rectangle 8"/>
          <p:cNvSpPr/>
          <p:nvPr/>
        </p:nvSpPr>
        <p:spPr>
          <a:xfrm>
            <a:off x="7920372" y="2721118"/>
            <a:ext cx="252028" cy="2520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6" name="Rectangle 5"/>
          <p:cNvSpPr/>
          <p:nvPr/>
        </p:nvSpPr>
        <p:spPr>
          <a:xfrm>
            <a:off x="1979712" y="2361077"/>
            <a:ext cx="5940660"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7" name="Oval 16"/>
          <p:cNvSpPr/>
          <p:nvPr/>
        </p:nvSpPr>
        <p:spPr>
          <a:xfrm>
            <a:off x="1979711" y="2132856"/>
            <a:ext cx="6192689" cy="10801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TextBox 6"/>
          <p:cNvSpPr txBox="1"/>
          <p:nvPr/>
        </p:nvSpPr>
        <p:spPr>
          <a:xfrm>
            <a:off x="251519" y="2276872"/>
            <a:ext cx="8349556" cy="1231106"/>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sz="1400" dirty="0" smtClean="0"/>
              <a:t>	</a:t>
            </a:r>
            <a:r>
              <a:rPr lang="en-AU" sz="1400" dirty="0"/>
              <a:t> </a:t>
            </a:r>
            <a:r>
              <a:rPr lang="en-AU" sz="1400" dirty="0" smtClean="0"/>
              <a:t>           </a:t>
            </a:r>
          </a:p>
          <a:p>
            <a:pPr>
              <a:buClr>
                <a:schemeClr val="accent1"/>
              </a:buClr>
            </a:pPr>
            <a:r>
              <a:rPr lang="en-AU" sz="1400" dirty="0"/>
              <a:t> </a:t>
            </a:r>
            <a:r>
              <a:rPr lang="en-AU" sz="1400" dirty="0" smtClean="0"/>
              <a:t>                            1 July						  30 June</a:t>
            </a:r>
          </a:p>
        </p:txBody>
      </p:sp>
    </p:spTree>
    <p:extLst>
      <p:ext uri="{BB962C8B-B14F-4D97-AF65-F5344CB8AC3E}">
        <p14:creationId xmlns:p14="http://schemas.microsoft.com/office/powerpoint/2010/main" val="129595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Solely in pension </a:t>
            </a:r>
            <a:r>
              <a:rPr lang="en-US" dirty="0" smtClean="0"/>
              <a:t>up </a:t>
            </a:r>
            <a:r>
              <a:rPr lang="en-US" dirty="0"/>
              <a:t>to 30 </a:t>
            </a:r>
            <a:r>
              <a:rPr lang="en-US" dirty="0" smtClean="0"/>
              <a:t>June, make </a:t>
            </a:r>
            <a:r>
              <a:rPr lang="en-US" dirty="0"/>
              <a:t>a commutation to comply with TBC</a:t>
            </a:r>
            <a:br>
              <a:rPr lang="en-US" dirty="0"/>
            </a:br>
            <a:r>
              <a:rPr lang="en-US" dirty="0" smtClean="0"/>
              <a:t/>
            </a:r>
            <a:br>
              <a:rPr lang="en-US" dirty="0" smtClean="0"/>
            </a:br>
            <a:endParaRPr lang="en-AU" dirty="0"/>
          </a:p>
        </p:txBody>
      </p:sp>
      <p:sp>
        <p:nvSpPr>
          <p:cNvPr id="2" name="Content Placeholder 1"/>
          <p:cNvSpPr>
            <a:spLocks noGrp="1"/>
          </p:cNvSpPr>
          <p:nvPr>
            <p:ph idx="1"/>
          </p:nvPr>
        </p:nvSpPr>
        <p:spPr>
          <a:xfrm>
            <a:off x="608400" y="1916832"/>
            <a:ext cx="7992675" cy="4464496"/>
          </a:xfrm>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smtClean="0"/>
              <a:t>Might </a:t>
            </a:r>
            <a:r>
              <a:rPr lang="en-AU" dirty="0"/>
              <a:t>consider alternative hybrid segregation method if</a:t>
            </a:r>
          </a:p>
          <a:p>
            <a:pPr lvl="2"/>
            <a:r>
              <a:rPr lang="en-AU" dirty="0"/>
              <a:t>no income on 30 June or</a:t>
            </a:r>
          </a:p>
          <a:p>
            <a:pPr lvl="2"/>
            <a:r>
              <a:rPr lang="en-AU" dirty="0" smtClean="0"/>
              <a:t>very large </a:t>
            </a:r>
            <a:r>
              <a:rPr lang="en-AU" dirty="0"/>
              <a:t>commutation on 30 June reducing the tax exempt percentage materially below 100%, and </a:t>
            </a:r>
            <a:r>
              <a:rPr lang="en-AU" dirty="0" smtClean="0"/>
              <a:t>very large </a:t>
            </a:r>
            <a:r>
              <a:rPr lang="en-AU" dirty="0"/>
              <a:t>gain realised prior to 30 June in pension phase</a:t>
            </a:r>
          </a:p>
          <a:p>
            <a:pPr lvl="2"/>
            <a:r>
              <a:rPr lang="en-AU" dirty="0" smtClean="0"/>
              <a:t>requires manager approval</a:t>
            </a:r>
          </a:p>
          <a:p>
            <a:pPr lvl="1"/>
            <a:endParaRPr lang="en-AU" dirty="0" smtClean="0"/>
          </a:p>
          <a:p>
            <a:pPr lvl="1"/>
            <a:r>
              <a:rPr lang="en-AU" dirty="0" smtClean="0"/>
              <a:t>Segregated </a:t>
            </a:r>
            <a:r>
              <a:rPr lang="en-AU" dirty="0"/>
              <a:t>method </a:t>
            </a:r>
            <a:r>
              <a:rPr lang="en-AU" dirty="0" smtClean="0"/>
              <a:t>1 </a:t>
            </a:r>
            <a:r>
              <a:rPr lang="en-AU" dirty="0"/>
              <a:t>July to </a:t>
            </a:r>
            <a:r>
              <a:rPr lang="en-AU" dirty="0" smtClean="0"/>
              <a:t>29 June, 100% tax exempt income</a:t>
            </a:r>
            <a:endParaRPr lang="en-AU" dirty="0"/>
          </a:p>
          <a:p>
            <a:pPr lvl="1"/>
            <a:r>
              <a:rPr lang="en-AU" dirty="0"/>
              <a:t>Unsegregated method on 30 June when have mix pension and accumulation</a:t>
            </a:r>
          </a:p>
          <a:p>
            <a:pPr lvl="2"/>
            <a:r>
              <a:rPr lang="en-AU" dirty="0" smtClean="0"/>
              <a:t>show </a:t>
            </a:r>
            <a:r>
              <a:rPr lang="en-AU" dirty="0"/>
              <a:t>only 30 June </a:t>
            </a:r>
            <a:r>
              <a:rPr lang="en-AU" dirty="0" smtClean="0"/>
              <a:t>assets </a:t>
            </a:r>
            <a:r>
              <a:rPr lang="en-AU" dirty="0"/>
              <a:t>on actuarial certificate application </a:t>
            </a:r>
            <a:r>
              <a:rPr lang="en-AU" dirty="0" smtClean="0"/>
              <a:t>form</a:t>
            </a:r>
          </a:p>
          <a:p>
            <a:pPr lvl="2"/>
            <a:r>
              <a:rPr lang="en-AU" dirty="0" smtClean="0"/>
              <a:t>tax exempt percentage applies only to income earned after commutation on 30 June</a:t>
            </a:r>
            <a:endParaRPr lang="en-AU" dirty="0"/>
          </a:p>
          <a:p>
            <a:pPr lvl="1"/>
            <a:endParaRPr lang="en-AU" dirty="0"/>
          </a:p>
          <a:p>
            <a:endParaRPr lang="en-AU" dirty="0"/>
          </a:p>
          <a:p>
            <a:pPr marL="0" lvl="1" indent="0">
              <a:buNone/>
            </a:pPr>
            <a:endParaRPr lang="en-AU" dirty="0" smtClean="0"/>
          </a:p>
        </p:txBody>
      </p:sp>
      <p:sp>
        <p:nvSpPr>
          <p:cNvPr id="15" name="Rectangle 14"/>
          <p:cNvSpPr/>
          <p:nvPr/>
        </p:nvSpPr>
        <p:spPr>
          <a:xfrm>
            <a:off x="7920372" y="2361077"/>
            <a:ext cx="252028"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1979712" y="2720243"/>
            <a:ext cx="5940660" cy="252902"/>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9" name="Rectangle 8"/>
          <p:cNvSpPr/>
          <p:nvPr/>
        </p:nvSpPr>
        <p:spPr>
          <a:xfrm>
            <a:off x="7920372" y="2721118"/>
            <a:ext cx="252028" cy="2520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6" name="Rectangle 5"/>
          <p:cNvSpPr/>
          <p:nvPr/>
        </p:nvSpPr>
        <p:spPr>
          <a:xfrm>
            <a:off x="1979712" y="2361077"/>
            <a:ext cx="5940660" cy="252028"/>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1" name="Oval 10"/>
          <p:cNvSpPr/>
          <p:nvPr/>
        </p:nvSpPr>
        <p:spPr>
          <a:xfrm>
            <a:off x="7920371" y="2132856"/>
            <a:ext cx="252029" cy="100811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TextBox 6"/>
          <p:cNvSpPr txBox="1"/>
          <p:nvPr/>
        </p:nvSpPr>
        <p:spPr>
          <a:xfrm>
            <a:off x="251519" y="2276872"/>
            <a:ext cx="8349556" cy="1015663"/>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sz="1400" dirty="0" smtClean="0"/>
              <a:t>	</a:t>
            </a:r>
            <a:r>
              <a:rPr lang="en-AU" sz="1400" dirty="0"/>
              <a:t> </a:t>
            </a:r>
            <a:r>
              <a:rPr lang="en-AU" sz="1400" dirty="0" smtClean="0"/>
              <a:t>         1 July						30 June</a:t>
            </a:r>
          </a:p>
        </p:txBody>
      </p:sp>
    </p:spTree>
    <p:extLst>
      <p:ext uri="{BB962C8B-B14F-4D97-AF65-F5344CB8AC3E}">
        <p14:creationId xmlns:p14="http://schemas.microsoft.com/office/powerpoint/2010/main" val="2637014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400" y="1916832"/>
            <a:ext cx="7992675" cy="4752528"/>
          </a:xfrm>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smtClean="0"/>
              <a:t>Full pension, receives a contribution during year but immediately commence pension</a:t>
            </a:r>
          </a:p>
          <a:p>
            <a:pPr marL="0" lvl="1" indent="0">
              <a:buNone/>
            </a:pPr>
            <a:endParaRPr lang="en-AU" dirty="0" smtClean="0"/>
          </a:p>
          <a:p>
            <a:pPr lvl="1"/>
            <a:r>
              <a:rPr lang="en-AU" dirty="0" smtClean="0"/>
              <a:t>Segregated method can be used as long as contribution received and pension commenced same day</a:t>
            </a:r>
            <a:endParaRPr lang="en-AU" dirty="0"/>
          </a:p>
          <a:p>
            <a:pPr lvl="1"/>
            <a:endParaRPr lang="en-AU" dirty="0" smtClean="0"/>
          </a:p>
          <a:p>
            <a:pPr lvl="1"/>
            <a:r>
              <a:rPr lang="en-AU" dirty="0" smtClean="0"/>
              <a:t>If pension commenced after date of contribution need documentation supporting segregated pension assets until pension commencement</a:t>
            </a:r>
          </a:p>
          <a:p>
            <a:pPr lvl="2"/>
            <a:r>
              <a:rPr lang="en-AU" dirty="0" smtClean="0"/>
              <a:t>income on the contribution in this period would be 100% taxable</a:t>
            </a:r>
          </a:p>
          <a:p>
            <a:pPr lvl="1"/>
            <a:endParaRPr lang="en-AU" dirty="0" smtClean="0"/>
          </a:p>
          <a:p>
            <a:pPr lvl="1"/>
            <a:r>
              <a:rPr lang="en-AU" dirty="0" smtClean="0"/>
              <a:t>CGT relief – contribution may cease segregated pension assets unless documentation to show segregation maintained until commute to comply with TBC</a:t>
            </a:r>
          </a:p>
        </p:txBody>
      </p:sp>
      <p:sp>
        <p:nvSpPr>
          <p:cNvPr id="4" name="Title 3"/>
          <p:cNvSpPr>
            <a:spLocks noGrp="1"/>
          </p:cNvSpPr>
          <p:nvPr>
            <p:ph type="title"/>
          </p:nvPr>
        </p:nvSpPr>
        <p:spPr/>
        <p:txBody>
          <a:bodyPr/>
          <a:lstStyle/>
          <a:p>
            <a:r>
              <a:rPr lang="en-US" dirty="0"/>
              <a:t>Solely in pension phase, makes a contribution and starts a new pension</a:t>
            </a:r>
          </a:p>
        </p:txBody>
      </p:sp>
      <p:sp>
        <p:nvSpPr>
          <p:cNvPr id="7" name="TextBox 6"/>
          <p:cNvSpPr txBox="1"/>
          <p:nvPr/>
        </p:nvSpPr>
        <p:spPr>
          <a:xfrm>
            <a:off x="251518" y="2276872"/>
            <a:ext cx="8568953" cy="1015663"/>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sz="1400" dirty="0" smtClean="0"/>
              <a:t>	          1 July		</a:t>
            </a:r>
            <a:r>
              <a:rPr lang="en-AU" sz="1400" dirty="0"/>
              <a:t>	 </a:t>
            </a:r>
            <a:r>
              <a:rPr lang="en-AU" sz="1400" dirty="0" smtClean="0"/>
              <a:t>       Contribution	  	   30 June</a:t>
            </a:r>
          </a:p>
        </p:txBody>
      </p:sp>
      <p:sp>
        <p:nvSpPr>
          <p:cNvPr id="6" name="Rectangle 5"/>
          <p:cNvSpPr/>
          <p:nvPr/>
        </p:nvSpPr>
        <p:spPr>
          <a:xfrm>
            <a:off x="1979712" y="2361077"/>
            <a:ext cx="6192688"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3816424" cy="252028"/>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3" name="Rectangle 12"/>
          <p:cNvSpPr/>
          <p:nvPr/>
        </p:nvSpPr>
        <p:spPr>
          <a:xfrm>
            <a:off x="5796136" y="2721118"/>
            <a:ext cx="45719" cy="2520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1" name="Rectangle 10"/>
          <p:cNvSpPr/>
          <p:nvPr/>
        </p:nvSpPr>
        <p:spPr>
          <a:xfrm>
            <a:off x="5841855" y="2721118"/>
            <a:ext cx="2330545" cy="252027"/>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Tree>
    <p:extLst>
      <p:ext uri="{BB962C8B-B14F-4D97-AF65-F5344CB8AC3E}">
        <p14:creationId xmlns:p14="http://schemas.microsoft.com/office/powerpoint/2010/main" val="3297639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Claiming ECPI from 2017-18 onwards</a:t>
            </a:r>
            <a:endParaRPr lang="en-AU" dirty="0"/>
          </a:p>
        </p:txBody>
      </p:sp>
    </p:spTree>
    <p:extLst>
      <p:ext uri="{BB962C8B-B14F-4D97-AF65-F5344CB8AC3E}">
        <p14:creationId xmlns:p14="http://schemas.microsoft.com/office/powerpoint/2010/main" val="77619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AU" dirty="0" smtClean="0"/>
              <a:t>Some </a:t>
            </a:r>
            <a:r>
              <a:rPr lang="en-AU" dirty="0" smtClean="0"/>
              <a:t>funds </a:t>
            </a:r>
            <a:r>
              <a:rPr lang="en-AU" dirty="0"/>
              <a:t>can’t use segregated </a:t>
            </a:r>
            <a:r>
              <a:rPr lang="en-AU" dirty="0" smtClean="0"/>
              <a:t>method</a:t>
            </a:r>
          </a:p>
          <a:p>
            <a:pPr lvl="2"/>
            <a:r>
              <a:rPr lang="en-AU" dirty="0" smtClean="0"/>
              <a:t>Tested each 30 June: does a member in retirement phase has &gt; $1.6m in total super</a:t>
            </a:r>
          </a:p>
          <a:p>
            <a:pPr lvl="2"/>
            <a:r>
              <a:rPr lang="en-AU" dirty="0" smtClean="0">
                <a:solidFill>
                  <a:srgbClr val="FFC000"/>
                </a:solidFill>
              </a:rPr>
              <a:t>SMSF had a member in retirement phase in the current financial year</a:t>
            </a:r>
          </a:p>
          <a:p>
            <a:pPr lvl="2"/>
            <a:endParaRPr lang="en-AU" dirty="0"/>
          </a:p>
          <a:p>
            <a:pPr lvl="1"/>
            <a:r>
              <a:rPr lang="en-AU" dirty="0" smtClean="0"/>
              <a:t>If </a:t>
            </a:r>
            <a:r>
              <a:rPr lang="en-AU" dirty="0"/>
              <a:t>all assets support retirement phase income streams but assets grow above $1.6m must use unsegregated </a:t>
            </a:r>
            <a:r>
              <a:rPr lang="en-AU" dirty="0" smtClean="0"/>
              <a:t>method in following year</a:t>
            </a:r>
            <a:endParaRPr lang="en-AU" dirty="0"/>
          </a:p>
        </p:txBody>
      </p:sp>
      <p:sp>
        <p:nvSpPr>
          <p:cNvPr id="6" name="Text Placeholder 5"/>
          <p:cNvSpPr>
            <a:spLocks noGrp="1"/>
          </p:cNvSpPr>
          <p:nvPr>
            <p:ph type="body" sz="quarter" idx="16"/>
          </p:nvPr>
        </p:nvSpPr>
        <p:spPr/>
        <p:txBody>
          <a:bodyPr/>
          <a:lstStyle/>
          <a:p>
            <a:r>
              <a:rPr lang="en-AU" dirty="0" smtClean="0"/>
              <a:t>Disregarded small fund assets</a:t>
            </a:r>
            <a:endParaRPr lang="en-AU" dirty="0"/>
          </a:p>
        </p:txBody>
      </p:sp>
      <p:sp>
        <p:nvSpPr>
          <p:cNvPr id="4" name="Title 3"/>
          <p:cNvSpPr>
            <a:spLocks noGrp="1"/>
          </p:cNvSpPr>
          <p:nvPr>
            <p:ph type="title"/>
          </p:nvPr>
        </p:nvSpPr>
        <p:spPr/>
        <p:txBody>
          <a:bodyPr/>
          <a:lstStyle/>
          <a:p>
            <a:r>
              <a:rPr lang="en-AU" dirty="0" smtClean="0"/>
              <a:t>New rules</a:t>
            </a:r>
            <a:endParaRPr lang="en-AU" dirty="0"/>
          </a:p>
        </p:txBody>
      </p:sp>
    </p:spTree>
    <p:extLst>
      <p:ext uri="{BB962C8B-B14F-4D97-AF65-F5344CB8AC3E}">
        <p14:creationId xmlns:p14="http://schemas.microsoft.com/office/powerpoint/2010/main" val="3727497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68288" lvl="1" indent="-268288">
              <a:lnSpc>
                <a:spcPct val="200000"/>
              </a:lnSpc>
            </a:pPr>
            <a:r>
              <a:rPr lang="en-AU" dirty="0" smtClean="0"/>
              <a:t>Two methods for claiming exempt income</a:t>
            </a:r>
            <a:endParaRPr lang="en-AU" dirty="0"/>
          </a:p>
          <a:p>
            <a:pPr marL="268288" lvl="1" indent="-268288">
              <a:lnSpc>
                <a:spcPct val="200000"/>
              </a:lnSpc>
            </a:pPr>
            <a:r>
              <a:rPr lang="en-AU" strike="sngStrike" dirty="0" smtClean="0"/>
              <a:t>Case studies of 2016-17 exempt income calculation</a:t>
            </a:r>
          </a:p>
          <a:p>
            <a:pPr marL="268288" lvl="1" indent="-268288">
              <a:lnSpc>
                <a:spcPct val="200000"/>
              </a:lnSpc>
            </a:pPr>
            <a:r>
              <a:rPr lang="en-AU" dirty="0" smtClean="0"/>
              <a:t>What’s changing from 1 July 2017</a:t>
            </a:r>
            <a:endParaRPr lang="en-AU" dirty="0"/>
          </a:p>
        </p:txBody>
      </p:sp>
      <p:sp>
        <p:nvSpPr>
          <p:cNvPr id="6" name="Text Placeholder 5"/>
          <p:cNvSpPr>
            <a:spLocks noGrp="1"/>
          </p:cNvSpPr>
          <p:nvPr>
            <p:ph type="body" sz="quarter" idx="16"/>
          </p:nvPr>
        </p:nvSpPr>
        <p:spPr/>
        <p:txBody>
          <a:bodyPr/>
          <a:lstStyle/>
          <a:p>
            <a:endParaRPr lang="en-AU" dirty="0"/>
          </a:p>
        </p:txBody>
      </p:sp>
      <p:sp>
        <p:nvSpPr>
          <p:cNvPr id="2" name="Title 1"/>
          <p:cNvSpPr>
            <a:spLocks noGrp="1"/>
          </p:cNvSpPr>
          <p:nvPr>
            <p:ph type="title"/>
          </p:nvPr>
        </p:nvSpPr>
        <p:spPr/>
        <p:txBody>
          <a:bodyPr/>
          <a:lstStyle/>
          <a:p>
            <a:r>
              <a:rPr lang="en-AU" dirty="0" smtClean="0"/>
              <a:t>Agenda</a:t>
            </a:r>
            <a:endParaRPr lang="en-AU" dirty="0"/>
          </a:p>
        </p:txBody>
      </p:sp>
    </p:spTree>
    <p:extLst>
      <p:ext uri="{BB962C8B-B14F-4D97-AF65-F5344CB8AC3E}">
        <p14:creationId xmlns:p14="http://schemas.microsoft.com/office/powerpoint/2010/main" val="1876362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AU" dirty="0"/>
              <a:t>ATO view </a:t>
            </a:r>
            <a:endParaRPr lang="en-AU" dirty="0" smtClean="0"/>
          </a:p>
          <a:p>
            <a:pPr lvl="2"/>
            <a:r>
              <a:rPr lang="en-AU" dirty="0" smtClean="0"/>
              <a:t>any </a:t>
            </a:r>
            <a:r>
              <a:rPr lang="en-AU" dirty="0"/>
              <a:t>time assets are solely supporting retirement phase income stream liabilities those assets are deemed to be segregated pension </a:t>
            </a:r>
            <a:r>
              <a:rPr lang="en-AU" dirty="0" smtClean="0"/>
              <a:t>assets</a:t>
            </a:r>
          </a:p>
          <a:p>
            <a:pPr lvl="2"/>
            <a:endParaRPr lang="en-AU" dirty="0"/>
          </a:p>
          <a:p>
            <a:pPr lvl="1"/>
            <a:r>
              <a:rPr lang="en-AU" dirty="0" smtClean="0"/>
              <a:t>Greater administrative requirements to keep track of multiple periods</a:t>
            </a:r>
          </a:p>
          <a:p>
            <a:pPr lvl="1"/>
            <a:endParaRPr lang="en-AU" dirty="0"/>
          </a:p>
          <a:p>
            <a:pPr lvl="1"/>
            <a:r>
              <a:rPr lang="en-AU" dirty="0" smtClean="0"/>
              <a:t>Is this view final?</a:t>
            </a:r>
          </a:p>
          <a:p>
            <a:pPr lvl="2"/>
            <a:r>
              <a:rPr lang="en-AU" dirty="0" smtClean="0"/>
              <a:t>Accurium and Actuaries Institute lobbied ATO for change</a:t>
            </a:r>
          </a:p>
          <a:p>
            <a:pPr lvl="2"/>
            <a:r>
              <a:rPr lang="en-AU" dirty="0" smtClean="0"/>
              <a:t>Industry bodies are consulting with Treasury …</a:t>
            </a:r>
          </a:p>
          <a:p>
            <a:pPr lvl="2"/>
            <a:r>
              <a:rPr lang="en-AU" dirty="0" smtClean="0"/>
              <a:t>but for now assume these rules will be applied, </a:t>
            </a:r>
          </a:p>
          <a:p>
            <a:pPr lvl="2"/>
            <a:r>
              <a:rPr lang="en-AU" dirty="0" smtClean="0"/>
              <a:t>especially if have fund wind ups</a:t>
            </a:r>
            <a:endParaRPr lang="en-AU" dirty="0"/>
          </a:p>
        </p:txBody>
      </p:sp>
      <p:sp>
        <p:nvSpPr>
          <p:cNvPr id="6" name="Text Placeholder 5"/>
          <p:cNvSpPr>
            <a:spLocks noGrp="1"/>
          </p:cNvSpPr>
          <p:nvPr>
            <p:ph type="body" sz="quarter" idx="16"/>
          </p:nvPr>
        </p:nvSpPr>
        <p:spPr/>
        <p:txBody>
          <a:bodyPr/>
          <a:lstStyle/>
          <a:p>
            <a:r>
              <a:rPr lang="en-AU" dirty="0" smtClean="0"/>
              <a:t>Segregated pension assets</a:t>
            </a:r>
            <a:endParaRPr lang="en-AU" dirty="0"/>
          </a:p>
        </p:txBody>
      </p:sp>
      <p:sp>
        <p:nvSpPr>
          <p:cNvPr id="4" name="Title 3"/>
          <p:cNvSpPr>
            <a:spLocks noGrp="1"/>
          </p:cNvSpPr>
          <p:nvPr>
            <p:ph type="title"/>
          </p:nvPr>
        </p:nvSpPr>
        <p:spPr/>
        <p:txBody>
          <a:bodyPr/>
          <a:lstStyle/>
          <a:p>
            <a:r>
              <a:rPr lang="en-AU" dirty="0" smtClean="0"/>
              <a:t>New rules</a:t>
            </a:r>
            <a:endParaRPr lang="en-AU" dirty="0"/>
          </a:p>
        </p:txBody>
      </p:sp>
    </p:spTree>
    <p:extLst>
      <p:ext uri="{BB962C8B-B14F-4D97-AF65-F5344CB8AC3E}">
        <p14:creationId xmlns:p14="http://schemas.microsoft.com/office/powerpoint/2010/main" val="3155565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400" y="3645024"/>
            <a:ext cx="7992675" cy="2448272"/>
          </a:xfrm>
        </p:spPr>
        <p:txBody>
          <a:bodyPr/>
          <a:lstStyle/>
          <a:p>
            <a:pPr lvl="1"/>
            <a:r>
              <a:rPr lang="en-AU" dirty="0"/>
              <a:t>ABP with balance $500,000 at 1 July 2017</a:t>
            </a:r>
          </a:p>
          <a:p>
            <a:pPr lvl="1"/>
            <a:r>
              <a:rPr lang="en-AU" dirty="0"/>
              <a:t>1 August 2017 NCC of $100,000</a:t>
            </a:r>
          </a:p>
          <a:p>
            <a:pPr lvl="1"/>
            <a:r>
              <a:rPr lang="en-AU" dirty="0"/>
              <a:t>1 June 2018 commence ABP with accumulation balance of $105,000</a:t>
            </a:r>
          </a:p>
          <a:p>
            <a:pPr lvl="1"/>
            <a:endParaRPr lang="en-AU" dirty="0" smtClean="0"/>
          </a:p>
          <a:p>
            <a:pPr lvl="1"/>
            <a:r>
              <a:rPr lang="en-AU" dirty="0" smtClean="0"/>
              <a:t>Traditionally </a:t>
            </a:r>
            <a:r>
              <a:rPr lang="en-AU" dirty="0"/>
              <a:t>3 options for claiming ECPI</a:t>
            </a:r>
          </a:p>
          <a:p>
            <a:pPr lvl="2"/>
            <a:r>
              <a:rPr lang="en-AU" dirty="0"/>
              <a:t>Unsegregated method on all fund income</a:t>
            </a:r>
          </a:p>
          <a:p>
            <a:pPr lvl="2"/>
            <a:r>
              <a:rPr lang="en-AU" dirty="0"/>
              <a:t>Segregated method for entire year</a:t>
            </a:r>
          </a:p>
          <a:p>
            <a:pPr lvl="2"/>
            <a:r>
              <a:rPr lang="en-AU" dirty="0"/>
              <a:t>Hybrid segregation</a:t>
            </a:r>
          </a:p>
          <a:p>
            <a:endParaRPr lang="en-AU" dirty="0"/>
          </a:p>
        </p:txBody>
      </p:sp>
      <p:sp>
        <p:nvSpPr>
          <p:cNvPr id="3" name="Text Placeholder 2"/>
          <p:cNvSpPr>
            <a:spLocks noGrp="1"/>
          </p:cNvSpPr>
          <p:nvPr>
            <p:ph type="body" sz="quarter" idx="16"/>
          </p:nvPr>
        </p:nvSpPr>
        <p:spPr/>
        <p:txBody>
          <a:bodyPr/>
          <a:lstStyle/>
          <a:p>
            <a:endParaRPr lang="en-AU" dirty="0"/>
          </a:p>
        </p:txBody>
      </p:sp>
      <p:sp>
        <p:nvSpPr>
          <p:cNvPr id="4" name="Title 3"/>
          <p:cNvSpPr>
            <a:spLocks noGrp="1"/>
          </p:cNvSpPr>
          <p:nvPr>
            <p:ph type="title"/>
          </p:nvPr>
        </p:nvSpPr>
        <p:spPr/>
        <p:txBody>
          <a:bodyPr/>
          <a:lstStyle/>
          <a:p>
            <a:r>
              <a:rPr lang="en-AU" dirty="0" smtClean="0"/>
              <a:t>ECPI case study</a:t>
            </a:r>
            <a:endParaRPr lang="en-AU" dirty="0"/>
          </a:p>
        </p:txBody>
      </p:sp>
      <p:sp>
        <p:nvSpPr>
          <p:cNvPr id="6" name="TextBox 5"/>
          <p:cNvSpPr txBox="1"/>
          <p:nvPr/>
        </p:nvSpPr>
        <p:spPr>
          <a:xfrm>
            <a:off x="251518" y="2276872"/>
            <a:ext cx="8568953" cy="1046440"/>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200" dirty="0" smtClean="0"/>
          </a:p>
          <a:p>
            <a:pPr defTabSz="989013">
              <a:buClr>
                <a:schemeClr val="accent1"/>
              </a:buClr>
            </a:pPr>
            <a:r>
              <a:rPr lang="en-AU" sz="1400" dirty="0" smtClean="0"/>
              <a:t>Accumulation</a:t>
            </a:r>
          </a:p>
          <a:p>
            <a:pPr>
              <a:buClr>
                <a:schemeClr val="accent1"/>
              </a:buClr>
            </a:pPr>
            <a:r>
              <a:rPr lang="en-AU" dirty="0" smtClean="0"/>
              <a:t>	</a:t>
            </a:r>
            <a:r>
              <a:rPr lang="en-AU" sz="1400" dirty="0"/>
              <a:t> </a:t>
            </a:r>
            <a:r>
              <a:rPr lang="en-AU" sz="1400" dirty="0" smtClean="0"/>
              <a:t>        1 July    1 August 		                              1 June	   30 June</a:t>
            </a:r>
            <a:endParaRPr lang="en-AU" dirty="0" smtClean="0"/>
          </a:p>
        </p:txBody>
      </p:sp>
      <p:sp>
        <p:nvSpPr>
          <p:cNvPr id="7" name="Rectangle 6"/>
          <p:cNvSpPr/>
          <p:nvPr/>
        </p:nvSpPr>
        <p:spPr>
          <a:xfrm>
            <a:off x="1979712" y="2361077"/>
            <a:ext cx="6192688"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936104" cy="252028"/>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9" name="Rectangle 8"/>
          <p:cNvSpPr/>
          <p:nvPr/>
        </p:nvSpPr>
        <p:spPr>
          <a:xfrm flipH="1">
            <a:off x="2915817" y="2721118"/>
            <a:ext cx="4091310" cy="2520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7007127" y="2721118"/>
            <a:ext cx="1165273" cy="252027"/>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Tree>
    <p:extLst>
      <p:ext uri="{BB962C8B-B14F-4D97-AF65-F5344CB8AC3E}">
        <p14:creationId xmlns:p14="http://schemas.microsoft.com/office/powerpoint/2010/main" val="355713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xEl>
                                              <p:pRg st="5" end="5"/>
                                            </p:txEl>
                                          </p:spTgt>
                                        </p:tgtEl>
                                        <p:attrNameLst>
                                          <p:attrName>style.opacity</p:attrName>
                                        </p:attrNameLst>
                                      </p:cBhvr>
                                      <p:to>
                                        <p:strVal val="0.25"/>
                                      </p:to>
                                    </p:set>
                                    <p:animEffect filter="image" prLst="opacity: 0.25">
                                      <p:cBhvr rctx="IE">
                                        <p:cTn id="7" dur="indefinite"/>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400" y="3645024"/>
            <a:ext cx="7992675" cy="2448272"/>
          </a:xfrm>
        </p:spPr>
        <p:txBody>
          <a:bodyPr/>
          <a:lstStyle/>
          <a:p>
            <a:pPr lvl="1"/>
            <a:r>
              <a:rPr lang="en-AU" dirty="0"/>
              <a:t>Ensure all assets supporting the ABP are segregated pension assets for the entire income </a:t>
            </a:r>
            <a:r>
              <a:rPr lang="en-AU" dirty="0" smtClean="0"/>
              <a:t>year</a:t>
            </a:r>
          </a:p>
          <a:p>
            <a:pPr lvl="1"/>
            <a:endParaRPr lang="en-AU" dirty="0"/>
          </a:p>
          <a:p>
            <a:pPr lvl="1"/>
            <a:r>
              <a:rPr lang="en-AU" dirty="0" smtClean="0"/>
              <a:t>Separate </a:t>
            </a:r>
            <a:r>
              <a:rPr lang="en-AU" dirty="0"/>
              <a:t>accounting records for assets supporting ABP and contribution </a:t>
            </a:r>
            <a:endParaRPr lang="en-AU" dirty="0" smtClean="0"/>
          </a:p>
          <a:p>
            <a:pPr lvl="2"/>
            <a:r>
              <a:rPr lang="en-AU" dirty="0" smtClean="0"/>
              <a:t>may </a:t>
            </a:r>
            <a:r>
              <a:rPr lang="en-AU" dirty="0"/>
              <a:t>require notional sub accounts for bank </a:t>
            </a:r>
            <a:r>
              <a:rPr lang="en-AU" dirty="0" smtClean="0"/>
              <a:t>account</a:t>
            </a:r>
          </a:p>
          <a:p>
            <a:pPr lvl="2"/>
            <a:r>
              <a:rPr lang="en-AU" dirty="0" smtClean="0"/>
              <a:t>apportion </a:t>
            </a:r>
            <a:r>
              <a:rPr lang="en-AU" dirty="0"/>
              <a:t>expenses between two asset </a:t>
            </a:r>
            <a:r>
              <a:rPr lang="en-AU" dirty="0" smtClean="0"/>
              <a:t>pools</a:t>
            </a:r>
          </a:p>
          <a:p>
            <a:pPr lvl="2"/>
            <a:r>
              <a:rPr lang="en-AU" dirty="0" smtClean="0"/>
              <a:t>timing </a:t>
            </a:r>
            <a:r>
              <a:rPr lang="en-AU" dirty="0"/>
              <a:t>of income, gains and expenses important</a:t>
            </a:r>
          </a:p>
          <a:p>
            <a:pPr lvl="1">
              <a:buFont typeface="Wingdings" panose="05000000000000000000" pitchFamily="2" charset="2"/>
              <a:buChar char="§"/>
            </a:pPr>
            <a:endParaRPr lang="en-AU" dirty="0"/>
          </a:p>
          <a:p>
            <a:pPr lvl="1"/>
            <a:r>
              <a:rPr lang="en-AU" dirty="0"/>
              <a:t>Claim ECPI using the segregated method, no actuarial certificate needed</a:t>
            </a:r>
          </a:p>
          <a:p>
            <a:endParaRPr lang="en-AU" dirty="0"/>
          </a:p>
        </p:txBody>
      </p:sp>
      <p:sp>
        <p:nvSpPr>
          <p:cNvPr id="3" name="Text Placeholder 2"/>
          <p:cNvSpPr>
            <a:spLocks noGrp="1"/>
          </p:cNvSpPr>
          <p:nvPr>
            <p:ph type="body" sz="quarter" idx="16"/>
          </p:nvPr>
        </p:nvSpPr>
        <p:spPr/>
        <p:txBody>
          <a:bodyPr/>
          <a:lstStyle/>
          <a:p>
            <a:r>
              <a:rPr lang="en-AU" dirty="0" smtClean="0"/>
              <a:t>Option 1: Segregated method for entire year</a:t>
            </a:r>
            <a:endParaRPr lang="en-AU" dirty="0"/>
          </a:p>
        </p:txBody>
      </p:sp>
      <p:sp>
        <p:nvSpPr>
          <p:cNvPr id="4" name="Title 3"/>
          <p:cNvSpPr>
            <a:spLocks noGrp="1"/>
          </p:cNvSpPr>
          <p:nvPr>
            <p:ph type="title"/>
          </p:nvPr>
        </p:nvSpPr>
        <p:spPr/>
        <p:txBody>
          <a:bodyPr/>
          <a:lstStyle/>
          <a:p>
            <a:r>
              <a:rPr lang="en-AU" dirty="0" smtClean="0"/>
              <a:t>ECPI case study</a:t>
            </a:r>
            <a:endParaRPr lang="en-AU" dirty="0"/>
          </a:p>
        </p:txBody>
      </p:sp>
      <p:sp>
        <p:nvSpPr>
          <p:cNvPr id="6" name="TextBox 5"/>
          <p:cNvSpPr txBox="1"/>
          <p:nvPr/>
        </p:nvSpPr>
        <p:spPr>
          <a:xfrm>
            <a:off x="251518" y="2276872"/>
            <a:ext cx="8568953" cy="1231106"/>
          </a:xfrm>
          <a:prstGeom prst="rect">
            <a:avLst/>
          </a:prstGeom>
          <a:noFill/>
        </p:spPr>
        <p:txBody>
          <a:bodyPr wrap="square" rtlCol="0">
            <a:spAutoFit/>
          </a:bodyPr>
          <a:lstStyle/>
          <a:p>
            <a:pPr defTabSz="989013">
              <a:buClr>
                <a:schemeClr val="accent1"/>
              </a:buClr>
            </a:pPr>
            <a:r>
              <a:rPr lang="en-AU" sz="1400" dirty="0" smtClean="0"/>
              <a:t>        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dirty="0" smtClean="0"/>
              <a:t>	</a:t>
            </a:r>
            <a:r>
              <a:rPr lang="en-AU" sz="1400" dirty="0"/>
              <a:t> </a:t>
            </a:r>
            <a:r>
              <a:rPr lang="en-AU" sz="1400" dirty="0" smtClean="0"/>
              <a:t>     </a:t>
            </a:r>
          </a:p>
          <a:p>
            <a:pPr>
              <a:buClr>
                <a:schemeClr val="accent1"/>
              </a:buClr>
            </a:pPr>
            <a:r>
              <a:rPr lang="en-AU" sz="1400" dirty="0"/>
              <a:t>	 </a:t>
            </a:r>
            <a:r>
              <a:rPr lang="en-AU" sz="1400" dirty="0" smtClean="0"/>
              <a:t>           1 July    1 August 		                              1 June	   30 June</a:t>
            </a:r>
          </a:p>
        </p:txBody>
      </p:sp>
      <p:sp>
        <p:nvSpPr>
          <p:cNvPr id="7" name="Rectangle 6"/>
          <p:cNvSpPr/>
          <p:nvPr/>
        </p:nvSpPr>
        <p:spPr>
          <a:xfrm>
            <a:off x="1979712" y="2361077"/>
            <a:ext cx="6192688" cy="252028"/>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936104" cy="252028"/>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9" name="Rectangle 8"/>
          <p:cNvSpPr/>
          <p:nvPr/>
        </p:nvSpPr>
        <p:spPr>
          <a:xfrm flipH="1">
            <a:off x="2915817" y="2721118"/>
            <a:ext cx="4091310" cy="252027"/>
          </a:xfrm>
          <a:prstGeom prst="rect">
            <a:avLst/>
          </a:prstGeom>
          <a:solidFill>
            <a:srgbClr val="00B0F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7007127" y="2721118"/>
            <a:ext cx="1165273" cy="252027"/>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Tree>
    <p:extLst>
      <p:ext uri="{BB962C8B-B14F-4D97-AF65-F5344CB8AC3E}">
        <p14:creationId xmlns:p14="http://schemas.microsoft.com/office/powerpoint/2010/main" val="275767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400" y="3645023"/>
            <a:ext cx="7992675" cy="2736303"/>
          </a:xfrm>
        </p:spPr>
        <p:txBody>
          <a:bodyPr/>
          <a:lstStyle/>
          <a:p>
            <a:pPr lvl="1"/>
            <a:r>
              <a:rPr lang="en-AU" dirty="0"/>
              <a:t>Segregated method used for period assets solely supporting </a:t>
            </a:r>
            <a:r>
              <a:rPr lang="en-AU" dirty="0" smtClean="0"/>
              <a:t>ABP</a:t>
            </a:r>
          </a:p>
          <a:p>
            <a:pPr lvl="2"/>
            <a:r>
              <a:rPr lang="en-AU" dirty="0" smtClean="0"/>
              <a:t>1 </a:t>
            </a:r>
            <a:r>
              <a:rPr lang="en-AU" dirty="0"/>
              <a:t>July 2016 to 31 July </a:t>
            </a:r>
            <a:r>
              <a:rPr lang="en-AU" dirty="0" smtClean="0"/>
              <a:t>2016</a:t>
            </a:r>
          </a:p>
          <a:p>
            <a:pPr lvl="2"/>
            <a:r>
              <a:rPr lang="en-AU" dirty="0" smtClean="0"/>
              <a:t>1 </a:t>
            </a:r>
            <a:r>
              <a:rPr lang="en-AU" dirty="0"/>
              <a:t>June 2017 to 30 June 2017</a:t>
            </a:r>
          </a:p>
          <a:p>
            <a:pPr lvl="1"/>
            <a:endParaRPr lang="en-AU" dirty="0" smtClean="0"/>
          </a:p>
          <a:p>
            <a:pPr lvl="1"/>
            <a:r>
              <a:rPr lang="en-AU" dirty="0" smtClean="0"/>
              <a:t>Unsegregated </a:t>
            </a:r>
            <a:r>
              <a:rPr lang="en-AU" dirty="0"/>
              <a:t>method used for </a:t>
            </a:r>
            <a:r>
              <a:rPr lang="en-AU" dirty="0" smtClean="0"/>
              <a:t>period </a:t>
            </a:r>
            <a:r>
              <a:rPr lang="en-AU" dirty="0"/>
              <a:t>had both pension and accumulation </a:t>
            </a:r>
            <a:r>
              <a:rPr lang="en-AU" dirty="0" smtClean="0"/>
              <a:t>liabilities</a:t>
            </a:r>
          </a:p>
          <a:p>
            <a:pPr lvl="2"/>
            <a:r>
              <a:rPr lang="en-AU" dirty="0" smtClean="0"/>
              <a:t>1 </a:t>
            </a:r>
            <a:r>
              <a:rPr lang="en-AU" dirty="0"/>
              <a:t>August 2016 to 31 May 2017</a:t>
            </a:r>
          </a:p>
          <a:p>
            <a:pPr lvl="1"/>
            <a:endParaRPr lang="en-AU" dirty="0"/>
          </a:p>
          <a:p>
            <a:pPr lvl="1"/>
            <a:r>
              <a:rPr lang="en-AU" dirty="0"/>
              <a:t>3 sets of accounts + appropriately apportion expenses</a:t>
            </a:r>
          </a:p>
          <a:p>
            <a:pPr lvl="1"/>
            <a:r>
              <a:rPr lang="en-AU" dirty="0"/>
              <a:t>Actuarial certificate for unsegregated period to claim ECPI</a:t>
            </a:r>
          </a:p>
        </p:txBody>
      </p:sp>
      <p:sp>
        <p:nvSpPr>
          <p:cNvPr id="3" name="Text Placeholder 2"/>
          <p:cNvSpPr>
            <a:spLocks noGrp="1"/>
          </p:cNvSpPr>
          <p:nvPr>
            <p:ph type="body" sz="quarter" idx="16"/>
          </p:nvPr>
        </p:nvSpPr>
        <p:spPr/>
        <p:txBody>
          <a:bodyPr/>
          <a:lstStyle/>
          <a:p>
            <a:r>
              <a:rPr lang="en-AU" dirty="0" smtClean="0"/>
              <a:t>Option 2: Hybrid segregation</a:t>
            </a:r>
            <a:endParaRPr lang="en-AU" dirty="0"/>
          </a:p>
        </p:txBody>
      </p:sp>
      <p:sp>
        <p:nvSpPr>
          <p:cNvPr id="4" name="Title 3"/>
          <p:cNvSpPr>
            <a:spLocks noGrp="1"/>
          </p:cNvSpPr>
          <p:nvPr>
            <p:ph type="title"/>
          </p:nvPr>
        </p:nvSpPr>
        <p:spPr/>
        <p:txBody>
          <a:bodyPr/>
          <a:lstStyle/>
          <a:p>
            <a:r>
              <a:rPr lang="en-AU" dirty="0" smtClean="0"/>
              <a:t>ECPI case study</a:t>
            </a:r>
            <a:endParaRPr lang="en-AU" dirty="0"/>
          </a:p>
        </p:txBody>
      </p:sp>
      <p:sp>
        <p:nvSpPr>
          <p:cNvPr id="6" name="TextBox 5"/>
          <p:cNvSpPr txBox="1"/>
          <p:nvPr/>
        </p:nvSpPr>
        <p:spPr>
          <a:xfrm>
            <a:off x="251518" y="2276872"/>
            <a:ext cx="8568953" cy="1231106"/>
          </a:xfrm>
          <a:prstGeom prst="rect">
            <a:avLst/>
          </a:prstGeom>
          <a:noFill/>
        </p:spPr>
        <p:txBody>
          <a:bodyPr wrap="square" rtlCol="0">
            <a:spAutoFit/>
          </a:bodyPr>
          <a:lstStyle/>
          <a:p>
            <a:pPr defTabSz="989013">
              <a:buClr>
                <a:schemeClr val="accent1"/>
              </a:buClr>
            </a:pPr>
            <a:r>
              <a:rPr lang="en-AU" dirty="0" smtClean="0"/>
              <a:t>        </a:t>
            </a:r>
            <a:r>
              <a:rPr lang="en-AU" sz="1400" dirty="0" smtClean="0"/>
              <a:t>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sz="1400" dirty="0" smtClean="0"/>
              <a:t>	</a:t>
            </a:r>
            <a:r>
              <a:rPr lang="en-AU" sz="1400" dirty="0"/>
              <a:t> </a:t>
            </a:r>
            <a:r>
              <a:rPr lang="en-AU" sz="1400" dirty="0" smtClean="0"/>
              <a:t>          </a:t>
            </a:r>
          </a:p>
          <a:p>
            <a:pPr>
              <a:buClr>
                <a:schemeClr val="accent1"/>
              </a:buClr>
            </a:pPr>
            <a:r>
              <a:rPr lang="en-AU" sz="1400" dirty="0"/>
              <a:t> </a:t>
            </a:r>
            <a:r>
              <a:rPr lang="en-AU" sz="1400" dirty="0" smtClean="0"/>
              <a:t>                             1 July    1 August 		                              1 June	   30 June</a:t>
            </a:r>
          </a:p>
        </p:txBody>
      </p:sp>
      <p:sp>
        <p:nvSpPr>
          <p:cNvPr id="8" name="Rectangle 7"/>
          <p:cNvSpPr/>
          <p:nvPr/>
        </p:nvSpPr>
        <p:spPr>
          <a:xfrm>
            <a:off x="1979712" y="2721117"/>
            <a:ext cx="936104" cy="252028"/>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9" name="Rectangle 8"/>
          <p:cNvSpPr/>
          <p:nvPr/>
        </p:nvSpPr>
        <p:spPr>
          <a:xfrm flipH="1">
            <a:off x="2915817" y="2721118"/>
            <a:ext cx="4091310" cy="2520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7007127" y="2721118"/>
            <a:ext cx="1165273" cy="252027"/>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1" name="Rectangle 10"/>
          <p:cNvSpPr/>
          <p:nvPr/>
        </p:nvSpPr>
        <p:spPr>
          <a:xfrm>
            <a:off x="2915817" y="2361077"/>
            <a:ext cx="4091310"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2" name="Rectangle 11"/>
          <p:cNvSpPr/>
          <p:nvPr/>
        </p:nvSpPr>
        <p:spPr>
          <a:xfrm>
            <a:off x="1979712" y="2361077"/>
            <a:ext cx="936105" cy="252028"/>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3" name="Oval 12"/>
          <p:cNvSpPr/>
          <p:nvPr/>
        </p:nvSpPr>
        <p:spPr>
          <a:xfrm>
            <a:off x="2915815" y="2204864"/>
            <a:ext cx="4091311" cy="8640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Rectangle 6"/>
          <p:cNvSpPr/>
          <p:nvPr/>
        </p:nvSpPr>
        <p:spPr>
          <a:xfrm>
            <a:off x="7007126" y="2361077"/>
            <a:ext cx="1165273" cy="252028"/>
          </a:xfrm>
          <a:prstGeom prst="rect">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Tree>
    <p:extLst>
      <p:ext uri="{BB962C8B-B14F-4D97-AF65-F5344CB8AC3E}">
        <p14:creationId xmlns:p14="http://schemas.microsoft.com/office/powerpoint/2010/main" val="3264571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400" y="3645023"/>
            <a:ext cx="7992675" cy="2736303"/>
          </a:xfrm>
        </p:spPr>
        <p:txBody>
          <a:bodyPr/>
          <a:lstStyle/>
          <a:p>
            <a:pPr lvl="1"/>
            <a:r>
              <a:rPr lang="en-AU" dirty="0" smtClean="0"/>
              <a:t>Ensure assets are not deemed to be segregated pension assets</a:t>
            </a:r>
          </a:p>
          <a:p>
            <a:pPr lvl="2"/>
            <a:r>
              <a:rPr lang="en-AU" dirty="0" smtClean="0"/>
              <a:t>a </a:t>
            </a:r>
            <a:r>
              <a:rPr lang="en-AU" dirty="0"/>
              <a:t>small accumulation account at all times means can use unsegregated </a:t>
            </a:r>
            <a:r>
              <a:rPr lang="en-AU" dirty="0" smtClean="0"/>
              <a:t>method1 </a:t>
            </a:r>
            <a:r>
              <a:rPr lang="en-AU" dirty="0"/>
              <a:t>June 2017 to 30 June 2017</a:t>
            </a:r>
          </a:p>
          <a:p>
            <a:pPr lvl="1"/>
            <a:endParaRPr lang="en-AU" dirty="0" smtClean="0"/>
          </a:p>
          <a:p>
            <a:pPr lvl="1"/>
            <a:r>
              <a:rPr lang="en-AU" dirty="0" smtClean="0"/>
              <a:t>Unsegregated method</a:t>
            </a:r>
          </a:p>
          <a:p>
            <a:pPr lvl="2"/>
            <a:r>
              <a:rPr lang="en-AU" dirty="0" smtClean="0"/>
              <a:t>one set of accounts</a:t>
            </a:r>
          </a:p>
          <a:p>
            <a:pPr lvl="2"/>
            <a:r>
              <a:rPr lang="en-AU" dirty="0" smtClean="0"/>
              <a:t>actuarial certificate to claim ECPI on all income</a:t>
            </a:r>
          </a:p>
          <a:p>
            <a:pPr lvl="2"/>
            <a:endParaRPr lang="en-AU" dirty="0"/>
          </a:p>
          <a:p>
            <a:pPr lvl="1"/>
            <a:r>
              <a:rPr lang="en-AU" dirty="0" smtClean="0"/>
              <a:t>If have any funds where did have assets solely in pension phase at 1 July WILL have to use the deemed segregation method for at least part of 2017-18</a:t>
            </a:r>
          </a:p>
        </p:txBody>
      </p:sp>
      <p:sp>
        <p:nvSpPr>
          <p:cNvPr id="3" name="Text Placeholder 2"/>
          <p:cNvSpPr>
            <a:spLocks noGrp="1"/>
          </p:cNvSpPr>
          <p:nvPr>
            <p:ph type="body" sz="quarter" idx="16"/>
          </p:nvPr>
        </p:nvSpPr>
        <p:spPr/>
        <p:txBody>
          <a:bodyPr/>
          <a:lstStyle/>
          <a:p>
            <a:r>
              <a:rPr lang="en-AU" dirty="0" smtClean="0"/>
              <a:t>Option 3: retain unsegregated assets</a:t>
            </a:r>
            <a:endParaRPr lang="en-AU" dirty="0"/>
          </a:p>
        </p:txBody>
      </p:sp>
      <p:sp>
        <p:nvSpPr>
          <p:cNvPr id="4" name="Title 3"/>
          <p:cNvSpPr>
            <a:spLocks noGrp="1"/>
          </p:cNvSpPr>
          <p:nvPr>
            <p:ph type="title"/>
          </p:nvPr>
        </p:nvSpPr>
        <p:spPr/>
        <p:txBody>
          <a:bodyPr/>
          <a:lstStyle/>
          <a:p>
            <a:r>
              <a:rPr lang="en-AU" dirty="0" smtClean="0"/>
              <a:t>Strategy - ECPI </a:t>
            </a:r>
            <a:r>
              <a:rPr lang="en-AU" dirty="0" smtClean="0"/>
              <a:t>case study</a:t>
            </a:r>
            <a:endParaRPr lang="en-AU" dirty="0"/>
          </a:p>
        </p:txBody>
      </p:sp>
      <p:sp>
        <p:nvSpPr>
          <p:cNvPr id="6" name="TextBox 5"/>
          <p:cNvSpPr txBox="1"/>
          <p:nvPr/>
        </p:nvSpPr>
        <p:spPr>
          <a:xfrm>
            <a:off x="251518" y="2276872"/>
            <a:ext cx="8568953" cy="1169551"/>
          </a:xfrm>
          <a:prstGeom prst="rect">
            <a:avLst/>
          </a:prstGeom>
          <a:noFill/>
        </p:spPr>
        <p:txBody>
          <a:bodyPr wrap="square" rtlCol="0">
            <a:spAutoFit/>
          </a:bodyPr>
          <a:lstStyle/>
          <a:p>
            <a:pPr defTabSz="989013">
              <a:buClr>
                <a:schemeClr val="accent1"/>
              </a:buClr>
            </a:pPr>
            <a:r>
              <a:rPr lang="en-AU" sz="1400" dirty="0" smtClean="0"/>
              <a:t>        Pension</a:t>
            </a:r>
          </a:p>
          <a:p>
            <a:pPr defTabSz="989013">
              <a:buClr>
                <a:schemeClr val="accent1"/>
              </a:buClr>
            </a:pPr>
            <a:endParaRPr lang="en-AU" sz="1400" dirty="0" smtClean="0"/>
          </a:p>
          <a:p>
            <a:pPr defTabSz="989013">
              <a:buClr>
                <a:schemeClr val="accent1"/>
              </a:buClr>
            </a:pPr>
            <a:r>
              <a:rPr lang="en-AU" sz="1400" dirty="0" smtClean="0"/>
              <a:t>Accumulation</a:t>
            </a:r>
          </a:p>
          <a:p>
            <a:pPr>
              <a:buClr>
                <a:schemeClr val="accent1"/>
              </a:buClr>
            </a:pPr>
            <a:r>
              <a:rPr lang="en-AU" sz="1400" dirty="0" smtClean="0"/>
              <a:t>	</a:t>
            </a:r>
            <a:r>
              <a:rPr lang="en-AU" sz="1400" dirty="0"/>
              <a:t> </a:t>
            </a:r>
            <a:r>
              <a:rPr lang="en-AU" sz="1400" dirty="0" smtClean="0"/>
              <a:t>        </a:t>
            </a:r>
          </a:p>
          <a:p>
            <a:pPr>
              <a:buClr>
                <a:schemeClr val="accent1"/>
              </a:buClr>
            </a:pPr>
            <a:r>
              <a:rPr lang="en-AU" sz="1400" dirty="0"/>
              <a:t> </a:t>
            </a:r>
            <a:r>
              <a:rPr lang="en-AU" sz="1400" dirty="0" smtClean="0"/>
              <a:t>                            1 July    1 August 		                              1 June	   30 June</a:t>
            </a:r>
          </a:p>
        </p:txBody>
      </p:sp>
      <p:sp>
        <p:nvSpPr>
          <p:cNvPr id="8" name="Rectangle 7"/>
          <p:cNvSpPr/>
          <p:nvPr/>
        </p:nvSpPr>
        <p:spPr>
          <a:xfrm>
            <a:off x="1979712" y="2721117"/>
            <a:ext cx="936104" cy="252028"/>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9" name="Rectangle 8"/>
          <p:cNvSpPr/>
          <p:nvPr/>
        </p:nvSpPr>
        <p:spPr>
          <a:xfrm flipH="1">
            <a:off x="2915817" y="2721118"/>
            <a:ext cx="4091310" cy="2520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0" name="Rectangle 9"/>
          <p:cNvSpPr/>
          <p:nvPr/>
        </p:nvSpPr>
        <p:spPr>
          <a:xfrm>
            <a:off x="7007127" y="2721118"/>
            <a:ext cx="1165273" cy="252027"/>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1" name="Rectangle 10"/>
          <p:cNvSpPr/>
          <p:nvPr/>
        </p:nvSpPr>
        <p:spPr>
          <a:xfrm>
            <a:off x="2915817" y="2361077"/>
            <a:ext cx="4091310"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2" name="Rectangle 11"/>
          <p:cNvSpPr/>
          <p:nvPr/>
        </p:nvSpPr>
        <p:spPr>
          <a:xfrm>
            <a:off x="1979712" y="2361077"/>
            <a:ext cx="936105"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Rectangle 6"/>
          <p:cNvSpPr/>
          <p:nvPr/>
        </p:nvSpPr>
        <p:spPr>
          <a:xfrm>
            <a:off x="7007126" y="2361077"/>
            <a:ext cx="1165273"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4" name="Rectangle 13"/>
          <p:cNvSpPr/>
          <p:nvPr/>
        </p:nvSpPr>
        <p:spPr>
          <a:xfrm>
            <a:off x="1979713" y="2922967"/>
            <a:ext cx="936104" cy="477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5" name="Rectangle 14"/>
          <p:cNvSpPr/>
          <p:nvPr/>
        </p:nvSpPr>
        <p:spPr>
          <a:xfrm>
            <a:off x="7007125" y="2930685"/>
            <a:ext cx="116527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13" name="Oval 12"/>
          <p:cNvSpPr/>
          <p:nvPr/>
        </p:nvSpPr>
        <p:spPr>
          <a:xfrm>
            <a:off x="1979713" y="2204864"/>
            <a:ext cx="6192687" cy="10081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Tree>
    <p:extLst>
      <p:ext uri="{BB962C8B-B14F-4D97-AF65-F5344CB8AC3E}">
        <p14:creationId xmlns:p14="http://schemas.microsoft.com/office/powerpoint/2010/main" val="2601188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AU" dirty="0" smtClean="0"/>
              <a:t>ECPI and actuarial certificates?</a:t>
            </a:r>
          </a:p>
          <a:p>
            <a:pPr lvl="1"/>
            <a:r>
              <a:rPr lang="en-AU" dirty="0" smtClean="0"/>
              <a:t>CGT relief?</a:t>
            </a:r>
          </a:p>
          <a:p>
            <a:pPr lvl="1"/>
            <a:r>
              <a:rPr lang="en-AU" dirty="0" smtClean="0"/>
              <a:t>DB pensions?</a:t>
            </a:r>
          </a:p>
          <a:p>
            <a:pPr lvl="1"/>
            <a:r>
              <a:rPr lang="en-AU" dirty="0" smtClean="0"/>
              <a:t>Other super reforms…?</a:t>
            </a:r>
            <a:endParaRPr lang="en-AU" dirty="0"/>
          </a:p>
        </p:txBody>
      </p:sp>
      <p:sp>
        <p:nvSpPr>
          <p:cNvPr id="4" name="Title 3"/>
          <p:cNvSpPr>
            <a:spLocks noGrp="1"/>
          </p:cNvSpPr>
          <p:nvPr>
            <p:ph type="title"/>
          </p:nvPr>
        </p:nvSpPr>
        <p:spPr/>
        <p:txBody>
          <a:bodyPr/>
          <a:lstStyle/>
          <a:p>
            <a:r>
              <a:rPr lang="en-AU" dirty="0" smtClean="0"/>
              <a:t>Other questions?</a:t>
            </a:r>
            <a:endParaRPr lang="en-AU" dirty="0"/>
          </a:p>
        </p:txBody>
      </p:sp>
    </p:spTree>
    <p:extLst>
      <p:ext uri="{BB962C8B-B14F-4D97-AF65-F5344CB8AC3E}">
        <p14:creationId xmlns:p14="http://schemas.microsoft.com/office/powerpoint/2010/main" val="156925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68288" lvl="1" indent="-268288">
              <a:lnSpc>
                <a:spcPct val="150000"/>
              </a:lnSpc>
            </a:pPr>
            <a:r>
              <a:rPr lang="en-AU" dirty="0" smtClean="0"/>
              <a:t>Our expert SMSF actuarial certificate team:</a:t>
            </a:r>
          </a:p>
          <a:p>
            <a:pPr marL="466288" lvl="2" indent="-268288">
              <a:lnSpc>
                <a:spcPct val="150000"/>
              </a:lnSpc>
            </a:pPr>
            <a:r>
              <a:rPr lang="en-AU" dirty="0" smtClean="0"/>
              <a:t>James Jackson </a:t>
            </a:r>
          </a:p>
          <a:p>
            <a:pPr marL="466288" lvl="2" indent="-268288">
              <a:lnSpc>
                <a:spcPct val="150000"/>
              </a:lnSpc>
            </a:pPr>
            <a:r>
              <a:rPr lang="en-AU" dirty="0"/>
              <a:t>Rebecca Oakes</a:t>
            </a:r>
          </a:p>
          <a:p>
            <a:pPr marL="466288" lvl="2" indent="-268288">
              <a:lnSpc>
                <a:spcPct val="150000"/>
              </a:lnSpc>
            </a:pPr>
            <a:r>
              <a:rPr lang="en-AU" dirty="0" smtClean="0"/>
              <a:t>Matthew </a:t>
            </a:r>
            <a:r>
              <a:rPr lang="en-AU" dirty="0"/>
              <a:t>Richardson</a:t>
            </a:r>
          </a:p>
          <a:p>
            <a:pPr marL="466288" lvl="2" indent="-268288">
              <a:lnSpc>
                <a:spcPct val="150000"/>
              </a:lnSpc>
            </a:pPr>
            <a:r>
              <a:rPr lang="en-AU" dirty="0" smtClean="0"/>
              <a:t>Ruv Nanayakkara (defined benefit pensions)</a:t>
            </a:r>
          </a:p>
          <a:p>
            <a:pPr marL="0" lvl="1" indent="0">
              <a:lnSpc>
                <a:spcPct val="150000"/>
              </a:lnSpc>
              <a:buNone/>
              <a:tabLst>
                <a:tab pos="268288" algn="l"/>
              </a:tabLst>
            </a:pPr>
            <a:r>
              <a:rPr lang="en-AU" sz="2400" b="1" dirty="0" smtClean="0">
                <a:solidFill>
                  <a:schemeClr val="accent2"/>
                </a:solidFill>
                <a:latin typeface="Wingdings" panose="05000000000000000000" pitchFamily="2" charset="2"/>
              </a:rPr>
              <a:t>	*</a:t>
            </a:r>
            <a:r>
              <a:rPr lang="en-AU" dirty="0" smtClean="0">
                <a:solidFill>
                  <a:schemeClr val="accent2"/>
                </a:solidFill>
                <a:latin typeface="Arial" panose="020B0604020202020204" pitchFamily="34" charset="0"/>
                <a:cs typeface="Arial" panose="020B0604020202020204" pitchFamily="34" charset="0"/>
              </a:rPr>
              <a:t>   </a:t>
            </a:r>
            <a:r>
              <a:rPr lang="en-AU" b="1" dirty="0" smtClean="0">
                <a:solidFill>
                  <a:schemeClr val="accent2"/>
                </a:solidFill>
                <a:latin typeface="Arial" panose="020B0604020202020204" pitchFamily="34" charset="0"/>
                <a:cs typeface="Arial" panose="020B0604020202020204" pitchFamily="34" charset="0"/>
              </a:rPr>
              <a:t>act@accurium.com.au</a:t>
            </a:r>
            <a:r>
              <a:rPr lang="en-AU" dirty="0" smtClean="0">
                <a:solidFill>
                  <a:schemeClr val="accent2"/>
                </a:solidFill>
                <a:latin typeface="Arial" panose="020B0604020202020204" pitchFamily="34" charset="0"/>
                <a:cs typeface="Arial" panose="020B0604020202020204" pitchFamily="34" charset="0"/>
              </a:rPr>
              <a:t>             </a:t>
            </a:r>
            <a:r>
              <a:rPr lang="en-AU" sz="2400" dirty="0" smtClean="0">
                <a:solidFill>
                  <a:schemeClr val="accent2"/>
                </a:solidFill>
                <a:latin typeface="Wingdings" panose="05000000000000000000" pitchFamily="2" charset="2"/>
              </a:rPr>
              <a:t>( </a:t>
            </a:r>
            <a:r>
              <a:rPr lang="en-AU" b="1" dirty="0" smtClean="0">
                <a:solidFill>
                  <a:schemeClr val="accent2"/>
                </a:solidFill>
                <a:latin typeface="Arial" panose="020B0604020202020204" pitchFamily="34" charset="0"/>
                <a:cs typeface="Arial" panose="020B0604020202020204" pitchFamily="34" charset="0"/>
              </a:rPr>
              <a:t>1800 203 123</a:t>
            </a:r>
            <a:endParaRPr lang="en-AU" dirty="0" smtClean="0">
              <a:solidFill>
                <a:schemeClr val="accent2"/>
              </a:solidFill>
              <a:latin typeface="Wingdings" panose="05000000000000000000" pitchFamily="2" charset="2"/>
            </a:endParaRPr>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endParaRPr lang="en-AU" dirty="0"/>
          </a:p>
        </p:txBody>
      </p:sp>
      <p:sp>
        <p:nvSpPr>
          <p:cNvPr id="4" name="Text Placeholder 3"/>
          <p:cNvSpPr>
            <a:spLocks noGrp="1"/>
          </p:cNvSpPr>
          <p:nvPr>
            <p:ph type="body" sz="quarter" idx="16"/>
          </p:nvPr>
        </p:nvSpPr>
        <p:spPr/>
        <p:txBody>
          <a:bodyPr/>
          <a:lstStyle/>
          <a:p>
            <a:r>
              <a:rPr lang="en-AU" dirty="0" smtClean="0"/>
              <a:t>We are here to help!</a:t>
            </a:r>
            <a:endParaRPr lang="en-AU" dirty="0"/>
          </a:p>
        </p:txBody>
      </p:sp>
      <p:sp>
        <p:nvSpPr>
          <p:cNvPr id="2" name="Title 1"/>
          <p:cNvSpPr>
            <a:spLocks noGrp="1"/>
          </p:cNvSpPr>
          <p:nvPr>
            <p:ph type="title"/>
          </p:nvPr>
        </p:nvSpPr>
        <p:spPr/>
        <p:txBody>
          <a:bodyPr/>
          <a:lstStyle/>
          <a:p>
            <a:r>
              <a:rPr lang="en-AU" dirty="0" smtClean="0"/>
              <a:t>Contact us	</a:t>
            </a:r>
            <a:endParaRPr lang="en-AU" dirty="0"/>
          </a:p>
        </p:txBody>
      </p:sp>
    </p:spTree>
    <p:extLst>
      <p:ext uri="{BB962C8B-B14F-4D97-AF65-F5344CB8AC3E}">
        <p14:creationId xmlns:p14="http://schemas.microsoft.com/office/powerpoint/2010/main" val="952760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602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smtClean="0"/>
              <a:t>Exempt current pension income</a:t>
            </a:r>
            <a:endParaRPr lang="en-AU" dirty="0"/>
          </a:p>
        </p:txBody>
      </p:sp>
    </p:spTree>
    <p:extLst>
      <p:ext uri="{BB962C8B-B14F-4D97-AF65-F5344CB8AC3E}">
        <p14:creationId xmlns:p14="http://schemas.microsoft.com/office/powerpoint/2010/main" val="3028372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68288" lvl="1" indent="-268288">
              <a:lnSpc>
                <a:spcPct val="150000"/>
              </a:lnSpc>
            </a:pPr>
            <a:r>
              <a:rPr lang="en-AU" dirty="0" smtClean="0"/>
              <a:t>Section 295.390 of ITAA 1997</a:t>
            </a:r>
          </a:p>
          <a:p>
            <a:pPr marL="268288" lvl="1" indent="-268288">
              <a:lnSpc>
                <a:spcPct val="150000"/>
              </a:lnSpc>
            </a:pPr>
            <a:endParaRPr lang="en-AU" dirty="0"/>
          </a:p>
          <a:p>
            <a:pPr marL="268288" lvl="1" indent="-268288">
              <a:lnSpc>
                <a:spcPct val="150000"/>
              </a:lnSpc>
            </a:pPr>
            <a:r>
              <a:rPr lang="en-AU" dirty="0" smtClean="0"/>
              <a:t>Unsegregated assets = supporting both retirement phase and accumulation phase liabilities</a:t>
            </a:r>
          </a:p>
          <a:p>
            <a:pPr marL="466288" lvl="2" indent="-268288">
              <a:lnSpc>
                <a:spcPct val="150000"/>
              </a:lnSpc>
            </a:pPr>
            <a:r>
              <a:rPr lang="en-AU" dirty="0" smtClean="0"/>
              <a:t>Also known as ‘proportionate method’</a:t>
            </a:r>
          </a:p>
          <a:p>
            <a:pPr marL="268288" lvl="1" indent="-268288">
              <a:lnSpc>
                <a:spcPct val="150000"/>
              </a:lnSpc>
            </a:pPr>
            <a:endParaRPr lang="en-AU" dirty="0"/>
          </a:p>
          <a:p>
            <a:pPr marL="268288" lvl="1" indent="-268288">
              <a:lnSpc>
                <a:spcPct val="150000"/>
              </a:lnSpc>
            </a:pPr>
            <a:r>
              <a:rPr lang="en-AU" dirty="0" smtClean="0"/>
              <a:t>If want to claim income on unsegregated assets as ECPI </a:t>
            </a:r>
          </a:p>
          <a:p>
            <a:pPr marL="466288" lvl="2" indent="-268288">
              <a:lnSpc>
                <a:spcPct val="150000"/>
              </a:lnSpc>
            </a:pPr>
            <a:r>
              <a:rPr lang="en-AU" dirty="0" smtClean="0"/>
              <a:t>Single set of accounts prepared for entire income year</a:t>
            </a:r>
            <a:endParaRPr lang="en-AU" dirty="0"/>
          </a:p>
          <a:p>
            <a:pPr marL="466288" lvl="2" indent="-268288">
              <a:lnSpc>
                <a:spcPct val="150000"/>
              </a:lnSpc>
            </a:pPr>
            <a:r>
              <a:rPr lang="en-AU" dirty="0" smtClean="0"/>
              <a:t>Obtain an actuarial certificate = provides tax exempt percentage</a:t>
            </a:r>
          </a:p>
          <a:p>
            <a:pPr marL="466288" lvl="2" indent="-268288">
              <a:lnSpc>
                <a:spcPct val="150000"/>
              </a:lnSpc>
            </a:pPr>
            <a:r>
              <a:rPr lang="en-AU" dirty="0" smtClean="0"/>
              <a:t>Applies to assessable income and net capital gains excluding non arm’s length income and assessable contributions</a:t>
            </a:r>
          </a:p>
          <a:p>
            <a:pPr marL="466288" lvl="2" indent="-268288">
              <a:lnSpc>
                <a:spcPct val="150000"/>
              </a:lnSpc>
            </a:pPr>
            <a:endParaRPr lang="en-AU" dirty="0"/>
          </a:p>
          <a:p>
            <a:pPr marL="0" lvl="1" indent="0">
              <a:lnSpc>
                <a:spcPct val="150000"/>
              </a:lnSpc>
              <a:buNone/>
            </a:pPr>
            <a:endParaRPr lang="en-AU" dirty="0" smtClean="0"/>
          </a:p>
          <a:p>
            <a:pPr marL="0" lvl="1" indent="0">
              <a:lnSpc>
                <a:spcPct val="150000"/>
              </a:lnSpc>
              <a:buNone/>
            </a:pPr>
            <a:endParaRPr lang="en-AU" dirty="0"/>
          </a:p>
          <a:p>
            <a:pPr marL="0" lvl="1" indent="0">
              <a:lnSpc>
                <a:spcPct val="150000"/>
              </a:lnSpc>
              <a:buNone/>
            </a:pPr>
            <a:endParaRPr lang="en-AU" dirty="0" smtClean="0"/>
          </a:p>
        </p:txBody>
      </p:sp>
      <p:sp>
        <p:nvSpPr>
          <p:cNvPr id="2" name="Title 1"/>
          <p:cNvSpPr>
            <a:spLocks noGrp="1"/>
          </p:cNvSpPr>
          <p:nvPr>
            <p:ph type="title"/>
          </p:nvPr>
        </p:nvSpPr>
        <p:spPr/>
        <p:txBody>
          <a:bodyPr/>
          <a:lstStyle/>
          <a:p>
            <a:r>
              <a:rPr lang="en-AU" dirty="0" smtClean="0"/>
              <a:t>Unsegregated method</a:t>
            </a:r>
            <a:endParaRPr lang="en-AU" dirty="0"/>
          </a:p>
        </p:txBody>
      </p:sp>
    </p:spTree>
    <p:extLst>
      <p:ext uri="{BB962C8B-B14F-4D97-AF65-F5344CB8AC3E}">
        <p14:creationId xmlns:p14="http://schemas.microsoft.com/office/powerpoint/2010/main" val="508289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68288" lvl="1" indent="-268288">
              <a:lnSpc>
                <a:spcPct val="150000"/>
              </a:lnSpc>
            </a:pPr>
            <a:r>
              <a:rPr lang="en-AU" dirty="0" smtClean="0"/>
              <a:t>Section 295.385 of ITAA 1997</a:t>
            </a:r>
          </a:p>
          <a:p>
            <a:pPr marL="268288" lvl="1" indent="-268288">
              <a:lnSpc>
                <a:spcPct val="150000"/>
              </a:lnSpc>
            </a:pPr>
            <a:endParaRPr lang="en-AU" dirty="0"/>
          </a:p>
          <a:p>
            <a:pPr marL="268288" lvl="1" indent="-268288">
              <a:lnSpc>
                <a:spcPct val="150000"/>
              </a:lnSpc>
            </a:pPr>
            <a:r>
              <a:rPr lang="en-AU" dirty="0" smtClean="0"/>
              <a:t>Segregated assets are those solely supporting retirement phase liabilities</a:t>
            </a:r>
          </a:p>
          <a:p>
            <a:pPr marL="268288" lvl="1" indent="-268288">
              <a:lnSpc>
                <a:spcPct val="150000"/>
              </a:lnSpc>
            </a:pPr>
            <a:endParaRPr lang="en-AU" dirty="0"/>
          </a:p>
          <a:p>
            <a:pPr marL="268288" lvl="1" indent="-268288">
              <a:lnSpc>
                <a:spcPct val="150000"/>
              </a:lnSpc>
            </a:pPr>
            <a:r>
              <a:rPr lang="en-AU" dirty="0" smtClean="0"/>
              <a:t>To claim income on segregated assets as ECPI don’t need an actuarial certificate</a:t>
            </a:r>
          </a:p>
          <a:p>
            <a:pPr marL="466288" lvl="2" indent="-268288">
              <a:lnSpc>
                <a:spcPct val="150000"/>
              </a:lnSpc>
            </a:pPr>
            <a:r>
              <a:rPr lang="en-AU" dirty="0" smtClean="0"/>
              <a:t>Income excluding non arm’s length income and contributions is tax exempt</a:t>
            </a:r>
          </a:p>
          <a:p>
            <a:pPr marL="466288" lvl="2" indent="-268288">
              <a:lnSpc>
                <a:spcPct val="150000"/>
              </a:lnSpc>
            </a:pPr>
            <a:r>
              <a:rPr lang="en-AU" dirty="0" smtClean="0"/>
              <a:t>Capital gains/losses disregarded</a:t>
            </a:r>
          </a:p>
          <a:p>
            <a:pPr marL="466288" lvl="2" indent="-268288">
              <a:lnSpc>
                <a:spcPct val="150000"/>
              </a:lnSpc>
            </a:pPr>
            <a:endParaRPr lang="en-AU" dirty="0" smtClean="0"/>
          </a:p>
          <a:p>
            <a:pPr marL="268288" lvl="1" indent="-268288">
              <a:lnSpc>
                <a:spcPct val="150000"/>
              </a:lnSpc>
            </a:pPr>
            <a:endParaRPr lang="en-AU" dirty="0"/>
          </a:p>
          <a:p>
            <a:pPr marL="0" lvl="1" indent="0">
              <a:lnSpc>
                <a:spcPct val="150000"/>
              </a:lnSpc>
              <a:buNone/>
            </a:pPr>
            <a:endParaRPr lang="en-AU" dirty="0" smtClean="0"/>
          </a:p>
        </p:txBody>
      </p:sp>
      <p:sp>
        <p:nvSpPr>
          <p:cNvPr id="2" name="Title 1"/>
          <p:cNvSpPr>
            <a:spLocks noGrp="1"/>
          </p:cNvSpPr>
          <p:nvPr>
            <p:ph type="title"/>
          </p:nvPr>
        </p:nvSpPr>
        <p:spPr/>
        <p:txBody>
          <a:bodyPr/>
          <a:lstStyle/>
          <a:p>
            <a:r>
              <a:rPr lang="en-AU" dirty="0" smtClean="0"/>
              <a:t>Segregated method</a:t>
            </a:r>
            <a:endParaRPr lang="en-AU" dirty="0"/>
          </a:p>
        </p:txBody>
      </p:sp>
    </p:spTree>
    <p:extLst>
      <p:ext uri="{BB962C8B-B14F-4D97-AF65-F5344CB8AC3E}">
        <p14:creationId xmlns:p14="http://schemas.microsoft.com/office/powerpoint/2010/main" val="3062630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9388" lvl="1" indent="-179388"/>
            <a:r>
              <a:rPr lang="en-AU" dirty="0"/>
              <a:t>ATO will not apply compliance resources to review actuarial </a:t>
            </a:r>
            <a:r>
              <a:rPr lang="en-AU" dirty="0" smtClean="0"/>
              <a:t>calculation in 2016-17 or prior income years</a:t>
            </a:r>
          </a:p>
          <a:p>
            <a:pPr marL="377388" lvl="2" indent="-179388"/>
            <a:r>
              <a:rPr lang="en-AU" dirty="0" smtClean="0"/>
              <a:t>Changes coming from 1 July 2017 that is different to current practice</a:t>
            </a:r>
          </a:p>
          <a:p>
            <a:pPr marL="179388" lvl="1" indent="-179388"/>
            <a:endParaRPr lang="en-AU" dirty="0"/>
          </a:p>
          <a:p>
            <a:pPr marL="179388" lvl="1" indent="-179388"/>
            <a:r>
              <a:rPr lang="en-AU" dirty="0" smtClean="0"/>
              <a:t>Segregation </a:t>
            </a:r>
            <a:r>
              <a:rPr lang="en-AU" dirty="0"/>
              <a:t>for investment purposes is </a:t>
            </a:r>
            <a:r>
              <a:rPr lang="en-AU" i="1" dirty="0"/>
              <a:t>not</a:t>
            </a:r>
            <a:r>
              <a:rPr lang="en-AU" dirty="0"/>
              <a:t> the same as tax </a:t>
            </a:r>
            <a:r>
              <a:rPr lang="en-AU" dirty="0" smtClean="0"/>
              <a:t>purposes</a:t>
            </a:r>
          </a:p>
          <a:p>
            <a:pPr marL="179388" lvl="1" indent="-179388"/>
            <a:endParaRPr lang="en-AU" dirty="0"/>
          </a:p>
          <a:p>
            <a:pPr marL="179388" lvl="1" indent="-179388"/>
            <a:r>
              <a:rPr lang="en-AU" dirty="0" smtClean="0"/>
              <a:t>Fund </a:t>
            </a:r>
            <a:r>
              <a:rPr lang="en-AU" dirty="0"/>
              <a:t>in retirement phase </a:t>
            </a:r>
            <a:r>
              <a:rPr lang="en-AU" dirty="0" smtClean="0"/>
              <a:t>receives </a:t>
            </a:r>
            <a:r>
              <a:rPr lang="en-AU" dirty="0"/>
              <a:t>contribution and immediately </a:t>
            </a:r>
            <a:r>
              <a:rPr lang="en-AU" dirty="0" smtClean="0"/>
              <a:t>commence pension</a:t>
            </a:r>
          </a:p>
          <a:p>
            <a:pPr marL="377388" lvl="2" indent="-179388"/>
            <a:r>
              <a:rPr lang="en-AU" dirty="0" smtClean="0"/>
              <a:t>can </a:t>
            </a:r>
            <a:r>
              <a:rPr lang="en-AU" dirty="0"/>
              <a:t>still use segregated </a:t>
            </a:r>
            <a:r>
              <a:rPr lang="en-AU" dirty="0" smtClean="0"/>
              <a:t>method</a:t>
            </a:r>
          </a:p>
          <a:p>
            <a:pPr marL="377388" lvl="2" indent="-179388"/>
            <a:endParaRPr lang="en-AU" dirty="0"/>
          </a:p>
          <a:p>
            <a:pPr marL="179388" lvl="1" indent="-179388"/>
            <a:r>
              <a:rPr lang="en-AU" dirty="0" smtClean="0"/>
              <a:t>If you don’t want to claim ECPI, using unsegregated method, you don’t have to…</a:t>
            </a:r>
          </a:p>
          <a:p>
            <a:pPr marL="377388" lvl="2" indent="-179388"/>
            <a:r>
              <a:rPr lang="en-AU" dirty="0" smtClean="0"/>
              <a:t>low level of income/loss and </a:t>
            </a:r>
            <a:endParaRPr lang="en-AU" dirty="0"/>
          </a:p>
          <a:p>
            <a:pPr marL="377388" lvl="2" indent="-179388"/>
            <a:r>
              <a:rPr lang="en-AU" dirty="0" smtClean="0"/>
              <a:t>cost of actuarial certificate &gt; benefit of claiming ECPI</a:t>
            </a:r>
          </a:p>
          <a:p>
            <a:pPr marL="377388" lvl="2" indent="-179388"/>
            <a:endParaRPr lang="en-AU" dirty="0"/>
          </a:p>
          <a:p>
            <a:pPr marL="179388" lvl="1" indent="-179388"/>
            <a:r>
              <a:rPr lang="en-AU" dirty="0" smtClean="0"/>
              <a:t>Fund can use one or both methods to claim ECPI depending on structure of fund</a:t>
            </a:r>
          </a:p>
          <a:p>
            <a:pPr marL="377388" lvl="2" indent="-179388"/>
            <a:r>
              <a:rPr lang="en-AU" dirty="0" smtClean="0"/>
              <a:t>most </a:t>
            </a:r>
            <a:r>
              <a:rPr lang="en-AU" dirty="0"/>
              <a:t>common </a:t>
            </a:r>
            <a:r>
              <a:rPr lang="en-AU" dirty="0" smtClean="0"/>
              <a:t>method until fully retired is unsegregated</a:t>
            </a:r>
          </a:p>
          <a:p>
            <a:pPr marL="179825" lvl="1" indent="-14288"/>
            <a:endParaRPr lang="en-AU" dirty="0"/>
          </a:p>
          <a:p>
            <a:pPr marL="179825" lvl="1" indent="-14288"/>
            <a:endParaRPr lang="en-AU" dirty="0"/>
          </a:p>
          <a:p>
            <a:endParaRPr lang="en-AU" dirty="0"/>
          </a:p>
        </p:txBody>
      </p:sp>
      <p:sp>
        <p:nvSpPr>
          <p:cNvPr id="3" name="Text Placeholder 2"/>
          <p:cNvSpPr>
            <a:spLocks noGrp="1"/>
          </p:cNvSpPr>
          <p:nvPr>
            <p:ph type="body" sz="quarter" idx="16"/>
          </p:nvPr>
        </p:nvSpPr>
        <p:spPr/>
        <p:txBody>
          <a:bodyPr/>
          <a:lstStyle/>
          <a:p>
            <a:endParaRPr lang="en-AU"/>
          </a:p>
        </p:txBody>
      </p:sp>
      <p:sp>
        <p:nvSpPr>
          <p:cNvPr id="4" name="Title 3"/>
          <p:cNvSpPr>
            <a:spLocks noGrp="1"/>
          </p:cNvSpPr>
          <p:nvPr>
            <p:ph type="title"/>
          </p:nvPr>
        </p:nvSpPr>
        <p:spPr/>
        <p:txBody>
          <a:bodyPr/>
          <a:lstStyle/>
          <a:p>
            <a:r>
              <a:rPr lang="en-AU" dirty="0" smtClean="0"/>
              <a:t>Know your options…</a:t>
            </a:r>
            <a:endParaRPr lang="en-AU" dirty="0"/>
          </a:p>
        </p:txBody>
      </p:sp>
    </p:spTree>
    <p:extLst>
      <p:ext uri="{BB962C8B-B14F-4D97-AF65-F5344CB8AC3E}">
        <p14:creationId xmlns:p14="http://schemas.microsoft.com/office/powerpoint/2010/main" val="2213659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smtClean="0"/>
              <a:t>How to claim ECPI in 2016-17</a:t>
            </a:r>
            <a:endParaRPr lang="en-AU" dirty="0"/>
          </a:p>
        </p:txBody>
      </p:sp>
    </p:spTree>
    <p:extLst>
      <p:ext uri="{BB962C8B-B14F-4D97-AF65-F5344CB8AC3E}">
        <p14:creationId xmlns:p14="http://schemas.microsoft.com/office/powerpoint/2010/main" val="2642074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AU" dirty="0" smtClean="0"/>
              <a:t>Fully retired SMSF, solely in pension phase over the year</a:t>
            </a:r>
          </a:p>
          <a:p>
            <a:pPr lvl="1"/>
            <a:endParaRPr lang="en-AU" dirty="0" smtClean="0"/>
          </a:p>
          <a:p>
            <a:pPr lvl="1"/>
            <a:r>
              <a:rPr lang="en-AU" dirty="0" smtClean="0"/>
              <a:t>Pension and accumulation assets over the whole year</a:t>
            </a:r>
          </a:p>
          <a:p>
            <a:pPr lvl="1"/>
            <a:endParaRPr lang="en-AU" dirty="0" smtClean="0"/>
          </a:p>
          <a:p>
            <a:pPr lvl="1"/>
            <a:r>
              <a:rPr lang="en-AU" dirty="0" smtClean="0"/>
              <a:t>Pension and accumulation assets but solely in pension at 9 November 2016</a:t>
            </a:r>
          </a:p>
          <a:p>
            <a:pPr lvl="1"/>
            <a:endParaRPr lang="en-AU" dirty="0"/>
          </a:p>
          <a:p>
            <a:pPr lvl="1"/>
            <a:r>
              <a:rPr lang="en-AU" dirty="0" smtClean="0"/>
              <a:t>Solely in pension phase up to 30 June but makes a commutation to comply with TBC</a:t>
            </a:r>
          </a:p>
          <a:p>
            <a:pPr lvl="1"/>
            <a:endParaRPr lang="en-AU" dirty="0" smtClean="0"/>
          </a:p>
          <a:p>
            <a:pPr lvl="1"/>
            <a:r>
              <a:rPr lang="en-AU" dirty="0" smtClean="0"/>
              <a:t>Solely in pension phase, makes a contribution and starts a new pension</a:t>
            </a:r>
          </a:p>
          <a:p>
            <a:pPr lvl="1"/>
            <a:endParaRPr lang="en-AU" dirty="0" smtClean="0"/>
          </a:p>
          <a:p>
            <a:pPr lvl="1"/>
            <a:endParaRPr lang="en-AU" dirty="0" smtClean="0"/>
          </a:p>
          <a:p>
            <a:pPr lvl="1"/>
            <a:endParaRPr lang="en-AU" dirty="0" smtClean="0"/>
          </a:p>
          <a:p>
            <a:pPr lvl="1"/>
            <a:endParaRPr lang="en-AU" dirty="0"/>
          </a:p>
        </p:txBody>
      </p:sp>
      <p:sp>
        <p:nvSpPr>
          <p:cNvPr id="6" name="Text Placeholder 5"/>
          <p:cNvSpPr>
            <a:spLocks noGrp="1"/>
          </p:cNvSpPr>
          <p:nvPr>
            <p:ph type="body" sz="quarter" idx="16"/>
          </p:nvPr>
        </p:nvSpPr>
        <p:spPr/>
        <p:txBody>
          <a:bodyPr/>
          <a:lstStyle/>
          <a:p>
            <a:endParaRPr lang="en-AU"/>
          </a:p>
        </p:txBody>
      </p:sp>
      <p:sp>
        <p:nvSpPr>
          <p:cNvPr id="4" name="Title 3"/>
          <p:cNvSpPr>
            <a:spLocks noGrp="1"/>
          </p:cNvSpPr>
          <p:nvPr>
            <p:ph type="title"/>
          </p:nvPr>
        </p:nvSpPr>
        <p:spPr/>
        <p:txBody>
          <a:bodyPr/>
          <a:lstStyle/>
          <a:p>
            <a:r>
              <a:rPr lang="en-AU" dirty="0" smtClean="0"/>
              <a:t>Case studies</a:t>
            </a:r>
            <a:endParaRPr lang="en-AU" dirty="0"/>
          </a:p>
        </p:txBody>
      </p:sp>
    </p:spTree>
    <p:extLst>
      <p:ext uri="{BB962C8B-B14F-4D97-AF65-F5344CB8AC3E}">
        <p14:creationId xmlns:p14="http://schemas.microsoft.com/office/powerpoint/2010/main" val="384720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Fully retired SMSF, solely in pension phase over the year</a:t>
            </a:r>
            <a:br>
              <a:rPr lang="en-US" dirty="0"/>
            </a:br>
            <a:endParaRPr lang="en-AU" dirty="0"/>
          </a:p>
        </p:txBody>
      </p:sp>
      <p:sp>
        <p:nvSpPr>
          <p:cNvPr id="2" name="Content Placeholder 1"/>
          <p:cNvSpPr>
            <a:spLocks noGrp="1"/>
          </p:cNvSpPr>
          <p:nvPr>
            <p:ph idx="1"/>
          </p:nvPr>
        </p:nvSpPr>
        <p:spPr/>
        <p:txBody>
          <a:bodyPr/>
          <a:lstStyle/>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endParaRPr lang="en-AU" dirty="0" smtClean="0"/>
          </a:p>
          <a:p>
            <a:pPr lvl="1"/>
            <a:r>
              <a:rPr lang="en-AU" dirty="0" smtClean="0"/>
              <a:t>Segregated method ECPI </a:t>
            </a:r>
          </a:p>
          <a:p>
            <a:pPr lvl="1"/>
            <a:r>
              <a:rPr lang="en-AU" dirty="0" smtClean="0"/>
              <a:t>Segregated method CGT relief (if applicable)</a:t>
            </a:r>
          </a:p>
          <a:p>
            <a:pPr lvl="1"/>
            <a:endParaRPr lang="en-AU" dirty="0" smtClean="0"/>
          </a:p>
          <a:p>
            <a:pPr lvl="1"/>
            <a:r>
              <a:rPr lang="en-AU" dirty="0" smtClean="0"/>
              <a:t>All income is on assets supporting retirement phase income streams</a:t>
            </a:r>
          </a:p>
          <a:p>
            <a:pPr lvl="2"/>
            <a:r>
              <a:rPr lang="en-AU" dirty="0" smtClean="0"/>
              <a:t>Income tax free</a:t>
            </a:r>
          </a:p>
          <a:p>
            <a:pPr lvl="2"/>
            <a:r>
              <a:rPr lang="en-AU" dirty="0" smtClean="0"/>
              <a:t>Gains/losses disregarded</a:t>
            </a:r>
          </a:p>
          <a:p>
            <a:pPr lvl="2"/>
            <a:endParaRPr lang="en-AU" dirty="0" smtClean="0"/>
          </a:p>
          <a:p>
            <a:pPr lvl="1"/>
            <a:r>
              <a:rPr lang="en-AU" dirty="0" smtClean="0"/>
              <a:t>No actuarial certificate</a:t>
            </a:r>
          </a:p>
          <a:p>
            <a:pPr lvl="1"/>
            <a:endParaRPr lang="en-AU" dirty="0" smtClean="0"/>
          </a:p>
          <a:p>
            <a:pPr lvl="1"/>
            <a:endParaRPr lang="en-AU" dirty="0" smtClean="0"/>
          </a:p>
          <a:p>
            <a:pPr lvl="1"/>
            <a:endParaRPr lang="en-AU" dirty="0"/>
          </a:p>
          <a:p>
            <a:pPr lvl="1"/>
            <a:endParaRPr lang="en-AU" dirty="0"/>
          </a:p>
        </p:txBody>
      </p:sp>
      <p:sp>
        <p:nvSpPr>
          <p:cNvPr id="6" name="Rectangle 5"/>
          <p:cNvSpPr/>
          <p:nvPr/>
        </p:nvSpPr>
        <p:spPr>
          <a:xfrm>
            <a:off x="1979712" y="2361077"/>
            <a:ext cx="6192688" cy="252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8" name="Rectangle 7"/>
          <p:cNvSpPr/>
          <p:nvPr/>
        </p:nvSpPr>
        <p:spPr>
          <a:xfrm>
            <a:off x="1979712" y="2721117"/>
            <a:ext cx="6192688" cy="252028"/>
          </a:xfrm>
          <a:prstGeom prst="rect">
            <a:avLst/>
          </a:prstGeom>
          <a:solidFill>
            <a:srgbClr val="00B0F0">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err="1" smtClean="0">
              <a:solidFill>
                <a:schemeClr val="tx1"/>
              </a:solidFill>
            </a:endParaRPr>
          </a:p>
        </p:txBody>
      </p:sp>
      <p:sp>
        <p:nvSpPr>
          <p:cNvPr id="7" name="TextBox 6"/>
          <p:cNvSpPr txBox="1"/>
          <p:nvPr/>
        </p:nvSpPr>
        <p:spPr>
          <a:xfrm>
            <a:off x="251519" y="2276872"/>
            <a:ext cx="8349556" cy="1015663"/>
          </a:xfrm>
          <a:prstGeom prst="rect">
            <a:avLst/>
          </a:prstGeom>
          <a:noFill/>
        </p:spPr>
        <p:txBody>
          <a:bodyPr wrap="square" rtlCol="0">
            <a:spAutoFit/>
          </a:bodyPr>
          <a:lstStyle/>
          <a:p>
            <a:pPr defTabSz="989013">
              <a:buClr>
                <a:schemeClr val="accent1"/>
              </a:buClr>
            </a:pPr>
            <a:r>
              <a:rPr lang="en-AU" sz="1400" dirty="0" smtClean="0"/>
              <a:t>        Pension</a:t>
            </a:r>
          </a:p>
          <a:p>
            <a:pPr defTabSz="989013">
              <a:buClr>
                <a:schemeClr val="accent1"/>
              </a:buClr>
            </a:pPr>
            <a:endParaRPr lang="en-AU" sz="1200" dirty="0" smtClean="0"/>
          </a:p>
          <a:p>
            <a:pPr defTabSz="989013">
              <a:buClr>
                <a:schemeClr val="accent1"/>
              </a:buClr>
            </a:pPr>
            <a:r>
              <a:rPr lang="en-AU" sz="1400" dirty="0" smtClean="0"/>
              <a:t>Accumulation</a:t>
            </a:r>
          </a:p>
          <a:p>
            <a:pPr>
              <a:buClr>
                <a:schemeClr val="accent1"/>
              </a:buClr>
            </a:pPr>
            <a:r>
              <a:rPr lang="en-AU" dirty="0" smtClean="0"/>
              <a:t>	</a:t>
            </a:r>
            <a:r>
              <a:rPr lang="en-AU" sz="1400" dirty="0"/>
              <a:t> </a:t>
            </a:r>
            <a:r>
              <a:rPr lang="en-AU" sz="1400" dirty="0" smtClean="0"/>
              <a:t>            1 July						30 June</a:t>
            </a:r>
          </a:p>
        </p:txBody>
      </p:sp>
    </p:spTree>
    <p:extLst>
      <p:ext uri="{BB962C8B-B14F-4D97-AF65-F5344CB8AC3E}">
        <p14:creationId xmlns:p14="http://schemas.microsoft.com/office/powerpoint/2010/main" val="249572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hallenger Colours 8thJuly">
      <a:dk1>
        <a:srgbClr val="231F20"/>
      </a:dk1>
      <a:lt1>
        <a:sysClr val="window" lastClr="FFFFFF"/>
      </a:lt1>
      <a:dk2>
        <a:srgbClr val="E6EFCC"/>
      </a:dk2>
      <a:lt2>
        <a:srgbClr val="000000"/>
      </a:lt2>
      <a:accent1>
        <a:srgbClr val="B7D30B"/>
      </a:accent1>
      <a:accent2>
        <a:srgbClr val="595959"/>
      </a:accent2>
      <a:accent3>
        <a:srgbClr val="165C7D"/>
      </a:accent3>
      <a:accent4>
        <a:srgbClr val="343434"/>
      </a:accent4>
      <a:accent5>
        <a:srgbClr val="5B7F8B"/>
      </a:accent5>
      <a:accent6>
        <a:srgbClr val="9D9D9D"/>
      </a:accent6>
      <a:hlink>
        <a:srgbClr val="000000"/>
      </a:hlink>
      <a:folHlink>
        <a:srgbClr val="000000"/>
      </a:folHlink>
    </a:clrScheme>
    <a:fontScheme name="Challenger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80000" indent="-180000">
          <a:buClr>
            <a:schemeClr val="accent1"/>
          </a:buClr>
          <a:buFont typeface="Arial" pitchFamily="34" charset="0"/>
          <a:buChar char="•"/>
          <a:defRPr dirty="0" err="1" smtClean="0"/>
        </a:defPPr>
      </a:lstStyle>
    </a:txDef>
  </a:objectDefaults>
  <a:extraClrSchemeLst/>
</a:theme>
</file>

<file path=ppt/theme/theme2.xml><?xml version="1.0" encoding="utf-8"?>
<a:theme xmlns:a="http://schemas.openxmlformats.org/drawingml/2006/main" name="Accurium Template_Final">
  <a:themeElements>
    <a:clrScheme name="Accurium">
      <a:dk1>
        <a:srgbClr val="231F20"/>
      </a:dk1>
      <a:lt1>
        <a:sysClr val="window" lastClr="FFFFFF"/>
      </a:lt1>
      <a:dk2>
        <a:srgbClr val="F9FFC5"/>
      </a:dk2>
      <a:lt2>
        <a:srgbClr val="000000"/>
      </a:lt2>
      <a:accent1>
        <a:srgbClr val="C4D600"/>
      </a:accent1>
      <a:accent2>
        <a:srgbClr val="004C97"/>
      </a:accent2>
      <a:accent3>
        <a:srgbClr val="00AEEF"/>
      </a:accent3>
      <a:accent4>
        <a:srgbClr val="7C98AB"/>
      </a:accent4>
      <a:accent5>
        <a:srgbClr val="007078"/>
      </a:accent5>
      <a:accent6>
        <a:srgbClr val="000000"/>
      </a:accent6>
      <a:hlink>
        <a:srgbClr val="000000"/>
      </a:hlink>
      <a:folHlink>
        <a:srgbClr val="000000"/>
      </a:folHlink>
    </a:clrScheme>
    <a:fontScheme name="Challenger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80000" indent="-180000">
          <a:buClr>
            <a:schemeClr val="accent1"/>
          </a:buClr>
          <a:buFont typeface="Arial" pitchFamily="34" charset="0"/>
          <a:buChar char="•"/>
          <a:defRPr dirty="0" err="1" smtClean="0"/>
        </a:defPPr>
      </a:lstStyle>
    </a:txDef>
  </a:objectDefaults>
  <a:extraClrSchemeLst/>
</a:theme>
</file>

<file path=ppt/theme/theme3.xml><?xml version="1.0" encoding="utf-8"?>
<a:theme xmlns:a="http://schemas.openxmlformats.org/drawingml/2006/main" name="Office Theme">
  <a:themeElements>
    <a:clrScheme name="Challenger Colours 10th July">
      <a:dk1>
        <a:srgbClr val="231F20"/>
      </a:dk1>
      <a:lt1>
        <a:sysClr val="window" lastClr="FFFFFF"/>
      </a:lt1>
      <a:dk2>
        <a:srgbClr val="E6EFCC"/>
      </a:dk2>
      <a:lt2>
        <a:srgbClr val="000000"/>
      </a:lt2>
      <a:accent1>
        <a:srgbClr val="B7D30B"/>
      </a:accent1>
      <a:accent2>
        <a:srgbClr val="595959"/>
      </a:accent2>
      <a:accent3>
        <a:srgbClr val="165C7D"/>
      </a:accent3>
      <a:accent4>
        <a:srgbClr val="343434"/>
      </a:accent4>
      <a:accent5>
        <a:srgbClr val="5B7F8B"/>
      </a:accent5>
      <a:accent6>
        <a:srgbClr val="9D9D9D"/>
      </a:accent6>
      <a:hlink>
        <a:srgbClr val="000000"/>
      </a:hlink>
      <a:folHlink>
        <a:srgbClr val="000000"/>
      </a:folHlink>
    </a:clrScheme>
    <a:fontScheme name="Challenger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lenger Colours 10th July">
      <a:dk1>
        <a:srgbClr val="231F20"/>
      </a:dk1>
      <a:lt1>
        <a:sysClr val="window" lastClr="FFFFFF"/>
      </a:lt1>
      <a:dk2>
        <a:srgbClr val="E6EFCC"/>
      </a:dk2>
      <a:lt2>
        <a:srgbClr val="000000"/>
      </a:lt2>
      <a:accent1>
        <a:srgbClr val="B7D30B"/>
      </a:accent1>
      <a:accent2>
        <a:srgbClr val="595959"/>
      </a:accent2>
      <a:accent3>
        <a:srgbClr val="165C7D"/>
      </a:accent3>
      <a:accent4>
        <a:srgbClr val="343434"/>
      </a:accent4>
      <a:accent5>
        <a:srgbClr val="5B7F8B"/>
      </a:accent5>
      <a:accent6>
        <a:srgbClr val="9D9D9D"/>
      </a:accent6>
      <a:hlink>
        <a:srgbClr val="000000"/>
      </a:hlink>
      <a:folHlink>
        <a:srgbClr val="000000"/>
      </a:folHlink>
    </a:clrScheme>
    <a:fontScheme name="Challenger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startFromScratch="false">
    <tabs>
      <tab id="CustomTab" label="Challenger" insertBeforeMso="TabHome" keytip="Q">
        <group idMso="GroupSlides"/>
        <group id="Group" label="Change Bullet Styles">
          <button idMso="IndentDecrease" visible="true" label="Decrease List Level" size="large"/>
          <button idMso="IndentIncrease" visible="true" label="Increase List Level" size="large"/>
        </group>
        <group id="Group1" label=" ">
          <checkBox idMso="GuidesShowHide" label="Guides"/>
          <splitButton id="groupsplitbutton" size="normal">
            <button idMso="ObjectsGroup"/>
            <menu id="groupsplitmenu" itemSize="large">
              <button idMso="ObjectsUngroup" description="Un-group selected objects" screentip="Un-group selected objects"/>
              <button idMso="ObjectsRegroup" description="Combine and re-Group selected objects" screentip="Combine and re-Group selected objects"/>
            </menu>
          </splitButton>
          <separator id="sep1"/>
          <button idMso="ZoomFitToWindow" size="large" label="Fit to Window"/>
          <separator id="sep2"/>
          <splitButton id="sendbacksplitbutton" size="large">
            <button idMso="ObjectSendToBack" label="Send to Back"/>
            <menu id="sendbacksplitmenu" itemSize="large">
              <button idMso="ObjectBringToFront" label="Bring to Front"/>
            </menu>
          </splitButton>
          <separator id="sep3"/>
          <toggleButton idMso="SelectionPane" label="Selection Pane" size="large"/>
        </group>
        <group id="group2" label=" ">
          <button idMso="HeaderFooterInsert" size="large"/>
          <button idMso="PasteTextOnly" size="large" imageMso="Paste" label="Paste Unformatted"/>
        </group>
      </tab>
    </tabs>
  </ribbon>
</customUI>
</file>

<file path=docProps/app.xml><?xml version="1.0" encoding="utf-8"?>
<Properties xmlns="http://schemas.openxmlformats.org/officeDocument/2006/extended-properties" xmlns:vt="http://schemas.openxmlformats.org/officeDocument/2006/docPropsVTypes">
  <Template>blank</Template>
  <TotalTime>21194</TotalTime>
  <Words>3302</Words>
  <Application>Microsoft Office PowerPoint</Application>
  <PresentationFormat>On-screen Show (4:3)</PresentationFormat>
  <Paragraphs>450</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Blank</vt:lpstr>
      <vt:lpstr>Accurium Template_Final</vt:lpstr>
      <vt:lpstr>Actuarial certificates and ECPI</vt:lpstr>
      <vt:lpstr>Agenda</vt:lpstr>
      <vt:lpstr>Exempt current pension income</vt:lpstr>
      <vt:lpstr>Unsegregated method</vt:lpstr>
      <vt:lpstr>Segregated method</vt:lpstr>
      <vt:lpstr>Know your options…</vt:lpstr>
      <vt:lpstr>How to claim ECPI in 2016-17</vt:lpstr>
      <vt:lpstr>Case studies</vt:lpstr>
      <vt:lpstr>Fully retired SMSF, solely in pension phase over the year </vt:lpstr>
      <vt:lpstr>Pension and accumulation assets over the whole year  </vt:lpstr>
      <vt:lpstr>Pension and accumulation assets but solely in pension at 9 November 2016 </vt:lpstr>
      <vt:lpstr>Pension and accumulation assets but solely in pension at 9 November 2016 </vt:lpstr>
      <vt:lpstr>Pension and accumulation assets but solely in pension at 9 November 2016 </vt:lpstr>
      <vt:lpstr>Pension and accumulation assets but solely in pension at 9 November 2016 </vt:lpstr>
      <vt:lpstr>Solely in pension up to 30 June, make a commutation to comply with TBC  </vt:lpstr>
      <vt:lpstr>Solely in pension up to 30 June, make a commutation to comply with TBC  </vt:lpstr>
      <vt:lpstr>Solely in pension phase, makes a contribution and starts a new pension</vt:lpstr>
      <vt:lpstr>Claiming ECPI from 2017-18 onwards</vt:lpstr>
      <vt:lpstr>New rules</vt:lpstr>
      <vt:lpstr>New rules</vt:lpstr>
      <vt:lpstr>ECPI case study</vt:lpstr>
      <vt:lpstr>ECPI case study</vt:lpstr>
      <vt:lpstr>ECPI case study</vt:lpstr>
      <vt:lpstr>Strategy - ECPI case study</vt:lpstr>
      <vt:lpstr>Other questions?</vt:lpstr>
      <vt:lpstr>Contact us </vt:lpstr>
      <vt:lpstr>PowerPoint Presentation</vt:lpstr>
    </vt:vector>
  </TitlesOfParts>
  <Company>Challenger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c:title>
  <dc:creator>Melanie Dunn</dc:creator>
  <cp:lastModifiedBy>James Jackson</cp:lastModifiedBy>
  <cp:revision>116</cp:revision>
  <cp:lastPrinted>2016-05-11T06:20:28Z</cp:lastPrinted>
  <dcterms:created xsi:type="dcterms:W3CDTF">2016-05-06T01:44:49Z</dcterms:created>
  <dcterms:modified xsi:type="dcterms:W3CDTF">2017-09-18T22:33:09Z</dcterms:modified>
  <cp:category>Corporate Master</cp:category>
</cp:coreProperties>
</file>