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1086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4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9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2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16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76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4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2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5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8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02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92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5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42374" y="2117835"/>
            <a:ext cx="1617751" cy="2600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00" spc="1300" dirty="0" smtClean="0">
                <a:latin typeface="BigNoodleTitling" panose="02000708030402040100" pitchFamily="2" charset="0"/>
              </a:rPr>
              <a:t>JJ</a:t>
            </a:r>
            <a:endParaRPr lang="en-US" sz="16300" spc="1300" dirty="0">
              <a:latin typeface="BigNoodleTitling" panose="020007080304020401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28159" y="1781043"/>
            <a:ext cx="124779" cy="1638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52371" y="1781042"/>
            <a:ext cx="124779" cy="33601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5940265" y="166422"/>
            <a:ext cx="124779" cy="3348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6774974" y="4240273"/>
            <a:ext cx="124779" cy="1679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76500" y="2508104"/>
            <a:ext cx="184310" cy="1843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9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3.33333E-6 L 2.91667E-6 0.1787 C 2.91667E-6 0.25833 -0.03021 0.3574 -0.05495 0.3574 L -0.11055 0.3574 " pathEditMode="relative" rAng="5400000" ptsTypes="AAAA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9" grpId="0" animBg="1"/>
      <p:bldP spid="12" grpId="0" animBg="1"/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BigNoodleTitling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</dc:creator>
  <cp:lastModifiedBy>SARTHAK</cp:lastModifiedBy>
  <cp:revision>12</cp:revision>
  <dcterms:created xsi:type="dcterms:W3CDTF">2021-02-06T11:07:10Z</dcterms:created>
  <dcterms:modified xsi:type="dcterms:W3CDTF">2021-02-06T12:24:02Z</dcterms:modified>
</cp:coreProperties>
</file>