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59" d="100"/>
          <a:sy n="59" d="100"/>
        </p:scale>
        <p:origin x="84" y="1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A1312-5C5E-4995-93AB-9361AC18E9D9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E1219-2E65-4EAD-A83A-3A6C07289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146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A1312-5C5E-4995-93AB-9361AC18E9D9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E1219-2E65-4EAD-A83A-3A6C07289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196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A1312-5C5E-4995-93AB-9361AC18E9D9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E1219-2E65-4EAD-A83A-3A6C07289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326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A1312-5C5E-4995-93AB-9361AC18E9D9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E1219-2E65-4EAD-A83A-3A6C07289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716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A1312-5C5E-4995-93AB-9361AC18E9D9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E1219-2E65-4EAD-A83A-3A6C07289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576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A1312-5C5E-4995-93AB-9361AC18E9D9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E1219-2E65-4EAD-A83A-3A6C07289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046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A1312-5C5E-4995-93AB-9361AC18E9D9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E1219-2E65-4EAD-A83A-3A6C07289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52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A1312-5C5E-4995-93AB-9361AC18E9D9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E1219-2E65-4EAD-A83A-3A6C07289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575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A1312-5C5E-4995-93AB-9361AC18E9D9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E1219-2E65-4EAD-A83A-3A6C07289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185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A1312-5C5E-4995-93AB-9361AC18E9D9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E1219-2E65-4EAD-A83A-3A6C07289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602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A1312-5C5E-4995-93AB-9361AC18E9D9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E1219-2E65-4EAD-A83A-3A6C07289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092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DA1312-5C5E-4995-93AB-9361AC18E9D9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1E1219-2E65-4EAD-A83A-3A6C07289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556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42374" y="2117835"/>
            <a:ext cx="1617751" cy="26007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300" spc="1300" dirty="0" smtClean="0">
                <a:solidFill>
                  <a:schemeClr val="bg1"/>
                </a:solidFill>
                <a:latin typeface="BigNoodleTitling" panose="02000708030402040100" pitchFamily="2" charset="0"/>
              </a:rPr>
              <a:t>JJ</a:t>
            </a:r>
            <a:endParaRPr lang="en-US" sz="16300" spc="1300" dirty="0">
              <a:solidFill>
                <a:schemeClr val="bg1"/>
              </a:solidFill>
              <a:latin typeface="BigNoodleTitling" panose="02000708030402040100" pitchFamily="2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328159" y="1781043"/>
            <a:ext cx="124779" cy="16384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552371" y="1781042"/>
            <a:ext cx="124779" cy="33601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16200000">
            <a:off x="5940265" y="166422"/>
            <a:ext cx="124779" cy="33489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16200000">
            <a:off x="6774974" y="4240273"/>
            <a:ext cx="124779" cy="16795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5676500" y="2508104"/>
            <a:ext cx="184310" cy="18431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295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4000"/>
    </mc:Choice>
    <mc:Fallback xmlns="">
      <p:transition spd="slow" advClick="0" advTm="4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2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"/>
                            </p:stCondLst>
                            <p:childTnLst>
                              <p:par>
                                <p:cTn id="1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2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"/>
                            </p:stCondLst>
                            <p:childTnLst>
                              <p:par>
                                <p:cTn id="21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3" dur="12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0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91667E-6 3.33333E-6 L 2.91667E-6 0.1787 C 2.91667E-6 0.25833 -0.03021 0.3574 -0.05495 0.3574 L -0.11055 0.3574 " pathEditMode="relative" rAng="5400000" ptsTypes="AAAA">
                                      <p:cBhvr>
                                        <p:cTn id="2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521" y="178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  <p:bldP spid="6" grpId="0" animBg="1"/>
      <p:bldP spid="9" grpId="0" animBg="1"/>
      <p:bldP spid="12" grpId="0" animBg="1"/>
      <p:bldP spid="14" grpId="0" animBg="1"/>
      <p:bldP spid="1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BigNoodleTitling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SARTHAK</dc:creator>
  <cp:lastModifiedBy>SARTHAK</cp:lastModifiedBy>
  <cp:revision>13</cp:revision>
  <dcterms:created xsi:type="dcterms:W3CDTF">2021-02-06T11:07:10Z</dcterms:created>
  <dcterms:modified xsi:type="dcterms:W3CDTF">2021-02-06T12:29:57Z</dcterms:modified>
</cp:coreProperties>
</file>