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543400"/>
            <a:ext cx="7766936" cy="1646302"/>
          </a:xfrm>
        </p:spPr>
        <p:txBody>
          <a:bodyPr/>
          <a:lstStyle/>
          <a:p>
            <a:pPr algn="ctr"/>
            <a:r>
              <a:rPr lang="ko-KR" altLang="en-US" dirty="0"/>
              <a:t>게시판 작성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06B9FC-14C3-481C-928F-EC907FD4F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798" y="3189702"/>
            <a:ext cx="8483474" cy="654329"/>
          </a:xfrm>
          <a:ln>
            <a:solidFill>
              <a:schemeClr val="bg1"/>
            </a:solidFill>
          </a:ln>
        </p:spPr>
        <p:txBody>
          <a:bodyPr>
            <a:normAutofit fontScale="85000" lnSpcReduction="10000"/>
          </a:bodyPr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(</a:t>
            </a:r>
            <a:r>
              <a:rPr lang="ko-KR" altLang="en-US" sz="3200" dirty="0">
                <a:solidFill>
                  <a:schemeClr val="tx1"/>
                </a:solidFill>
              </a:rPr>
              <a:t>기존 실습내용 </a:t>
            </a:r>
            <a:r>
              <a:rPr lang="en-US" altLang="ko-KR" sz="3200" dirty="0">
                <a:solidFill>
                  <a:schemeClr val="tx1"/>
                </a:solidFill>
              </a:rPr>
              <a:t>+ </a:t>
            </a:r>
            <a:r>
              <a:rPr lang="ko-KR" altLang="en-US" sz="3200" dirty="0">
                <a:solidFill>
                  <a:schemeClr val="tx1"/>
                </a:solidFill>
              </a:rPr>
              <a:t>게시글 추천</a:t>
            </a:r>
            <a:r>
              <a:rPr lang="en-US" altLang="ko-KR" sz="3200" dirty="0">
                <a:solidFill>
                  <a:schemeClr val="tx1"/>
                </a:solidFill>
              </a:rPr>
              <a:t>, </a:t>
            </a:r>
            <a:r>
              <a:rPr lang="ko-KR" altLang="en-US" sz="3200" dirty="0">
                <a:solidFill>
                  <a:schemeClr val="tx1"/>
                </a:solidFill>
              </a:rPr>
              <a:t>검색 </a:t>
            </a:r>
            <a:r>
              <a:rPr lang="en-US" altLang="ko-KR" sz="3200" dirty="0">
                <a:solidFill>
                  <a:schemeClr val="tx1"/>
                </a:solidFill>
              </a:rPr>
              <a:t>,</a:t>
            </a:r>
            <a:r>
              <a:rPr lang="ko-KR" altLang="en-US" sz="3200" dirty="0">
                <a:solidFill>
                  <a:schemeClr val="tx1"/>
                </a:solidFill>
              </a:rPr>
              <a:t>비밀 글 기능추가</a:t>
            </a:r>
            <a:r>
              <a:rPr lang="en-US" altLang="ko-KR" sz="3200" dirty="0">
                <a:solidFill>
                  <a:schemeClr val="tx1"/>
                </a:solidFill>
              </a:rPr>
              <a:t>)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696EC11-85BD-41B4-B99C-7BD6D289799A}"/>
              </a:ext>
            </a:extLst>
          </p:cNvPr>
          <p:cNvSpPr txBox="1">
            <a:spLocks/>
          </p:cNvSpPr>
          <p:nvPr/>
        </p:nvSpPr>
        <p:spPr>
          <a:xfrm>
            <a:off x="1579568" y="384978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박재민</a:t>
            </a:r>
          </a:p>
        </p:txBody>
      </p:sp>
    </p:spTree>
    <p:extLst>
      <p:ext uri="{BB962C8B-B14F-4D97-AF65-F5344CB8AC3E}">
        <p14:creationId xmlns:p14="http://schemas.microsoft.com/office/powerpoint/2010/main" val="427482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01128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게시글 조회</a:t>
            </a:r>
            <a:r>
              <a:rPr lang="en-US" altLang="ko-KR" sz="3200" dirty="0"/>
              <a:t>(</a:t>
            </a:r>
            <a:r>
              <a:rPr lang="ko-KR" altLang="en-US" sz="3200" dirty="0"/>
              <a:t>인증</a:t>
            </a:r>
            <a:r>
              <a:rPr lang="en-US" altLang="ko-KR" sz="3200" dirty="0"/>
              <a:t>)</a:t>
            </a:r>
            <a:r>
              <a:rPr lang="ko-KR" altLang="en-US" sz="3200" dirty="0"/>
              <a:t>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50F037-D4E6-4F62-8461-69E285F4B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656" y="784631"/>
            <a:ext cx="7890784" cy="55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0421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게시글 조회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40A1-3311-4EEA-9811-44EE73A0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36" y="837899"/>
            <a:ext cx="7997316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58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0421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게시글 수정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B0341E-AD49-4A57-AF84-262AD0AE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06" y="784631"/>
            <a:ext cx="8469296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3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2149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게시글 수정 성공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AB4992-097E-4F6C-AB99-638934AA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73" y="784631"/>
            <a:ext cx="8495929" cy="52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69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9601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게시글 검색 후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ED1A7-8427-4744-ADF6-15864D0B2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24" y="784631"/>
            <a:ext cx="8032827" cy="54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7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0421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댓글 작성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284C58-F25E-4BA4-ACBF-CF78F7099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7" y="1012622"/>
            <a:ext cx="8408910" cy="53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91044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홈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99FE8A-A84A-4DB8-8E3F-BC0D2E5D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99" y="615178"/>
            <a:ext cx="7374587" cy="54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0421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회원가입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56AF9D-B8E1-48F1-8533-89BD5EFD4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53" y="675272"/>
            <a:ext cx="8123624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5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9602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회원가입 성공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395FEB-9BBD-4A4D-ADC1-4D9A229D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74" y="781235"/>
            <a:ext cx="7935441" cy="55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6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70936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로그인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D4B0B4-EA21-4C42-8037-9DE4D84F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118" y="684149"/>
            <a:ext cx="8123624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0421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로그인 후 홈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1F8A18-4A25-42CB-B08F-4B5B5358B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85" y="736847"/>
            <a:ext cx="7375876" cy="5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6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60421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게시글 작성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B530B0-49BC-4CD8-A51F-73F2A177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23" y="793508"/>
            <a:ext cx="7766936" cy="55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0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20724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게시글 작성화면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66C3B-31EC-4998-800F-DB46C119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78" y="784631"/>
            <a:ext cx="7855273" cy="55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1CCD-F164-4BE5-AC09-A4C2C22B1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10005" y="0"/>
            <a:ext cx="7766936" cy="615178"/>
          </a:xfrm>
        </p:spPr>
        <p:txBody>
          <a:bodyPr/>
          <a:lstStyle/>
          <a:p>
            <a:pPr algn="ctr"/>
            <a:r>
              <a:rPr lang="ko-KR" altLang="en-US" sz="3200" dirty="0"/>
              <a:t>게시글 등록 성공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86B3B-2752-4B44-B002-7AD9DB00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88" y="793508"/>
            <a:ext cx="7855273" cy="550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76045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1144</TotalTime>
  <Words>62</Words>
  <Application>Microsoft Office PowerPoint</Application>
  <PresentationFormat>와이드스크린</PresentationFormat>
  <Paragraphs>17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패싯</vt:lpstr>
      <vt:lpstr>게시판 작성</vt:lpstr>
      <vt:lpstr>홈 화면</vt:lpstr>
      <vt:lpstr>회원가입 화면</vt:lpstr>
      <vt:lpstr>회원가입 성공 화면</vt:lpstr>
      <vt:lpstr>로그인 화면</vt:lpstr>
      <vt:lpstr>로그인 후 홈 화면</vt:lpstr>
      <vt:lpstr>게시글 작성 화면</vt:lpstr>
      <vt:lpstr>게시글 작성화면 2</vt:lpstr>
      <vt:lpstr>게시글 등록 성공 화면</vt:lpstr>
      <vt:lpstr>게시글 조회(인증) 화면</vt:lpstr>
      <vt:lpstr>게시글 조회 화면</vt:lpstr>
      <vt:lpstr>게시글 수정 화면</vt:lpstr>
      <vt:lpstr>게시글 수정 성공 화면</vt:lpstr>
      <vt:lpstr>게시글 검색 후 화면</vt:lpstr>
      <vt:lpstr>댓글 작성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구상</dc:title>
  <dc:creator>박박재민</dc:creator>
  <cp:lastModifiedBy> </cp:lastModifiedBy>
  <cp:revision>13</cp:revision>
  <dcterms:created xsi:type="dcterms:W3CDTF">2020-12-15T14:02:19Z</dcterms:created>
  <dcterms:modified xsi:type="dcterms:W3CDTF">2020-12-17T03:12:42Z</dcterms:modified>
</cp:coreProperties>
</file>