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8" r:id="rId2"/>
    <p:sldId id="266" r:id="rId3"/>
    <p:sldId id="267" r:id="rId4"/>
    <p:sldId id="262" r:id="rId5"/>
    <p:sldId id="265" r:id="rId6"/>
    <p:sldId id="296" r:id="rId7"/>
    <p:sldId id="260" r:id="rId8"/>
    <p:sldId id="263" r:id="rId9"/>
    <p:sldId id="261" r:id="rId10"/>
    <p:sldId id="270" r:id="rId11"/>
    <p:sldId id="264" r:id="rId12"/>
    <p:sldId id="271" r:id="rId13"/>
    <p:sldId id="272" r:id="rId14"/>
    <p:sldId id="288" r:id="rId15"/>
    <p:sldId id="273" r:id="rId16"/>
    <p:sldId id="274" r:id="rId17"/>
    <p:sldId id="295" r:id="rId18"/>
    <p:sldId id="275" r:id="rId19"/>
    <p:sldId id="281" r:id="rId20"/>
    <p:sldId id="283" r:id="rId21"/>
    <p:sldId id="278" r:id="rId22"/>
    <p:sldId id="276" r:id="rId23"/>
    <p:sldId id="282" r:id="rId24"/>
    <p:sldId id="280" r:id="rId25"/>
    <p:sldId id="297" r:id="rId26"/>
    <p:sldId id="277" r:id="rId27"/>
    <p:sldId id="284" r:id="rId28"/>
    <p:sldId id="294" r:id="rId29"/>
    <p:sldId id="285" r:id="rId30"/>
    <p:sldId id="290" r:id="rId31"/>
    <p:sldId id="289" r:id="rId32"/>
    <p:sldId id="293"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257C-4230-4E7C-80FD-9E35FCACB924}">
          <p14:sldIdLst>
            <p14:sldId id="258"/>
            <p14:sldId id="266"/>
            <p14:sldId id="267"/>
            <p14:sldId id="262"/>
            <p14:sldId id="265"/>
            <p14:sldId id="296"/>
            <p14:sldId id="260"/>
            <p14:sldId id="263"/>
            <p14:sldId id="261"/>
            <p14:sldId id="270"/>
            <p14:sldId id="264"/>
            <p14:sldId id="271"/>
            <p14:sldId id="272"/>
            <p14:sldId id="288"/>
            <p14:sldId id="273"/>
            <p14:sldId id="274"/>
            <p14:sldId id="295"/>
            <p14:sldId id="275"/>
            <p14:sldId id="281"/>
            <p14:sldId id="283"/>
            <p14:sldId id="278"/>
            <p14:sldId id="276"/>
            <p14:sldId id="282"/>
            <p14:sldId id="280"/>
            <p14:sldId id="297"/>
            <p14:sldId id="277"/>
            <p14:sldId id="284"/>
            <p14:sldId id="294"/>
            <p14:sldId id="285"/>
            <p14:sldId id="290"/>
            <p14:sldId id="289"/>
            <p14:sldId id="293"/>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D47DF-4FE0-DAEC-9009-9E8B35E48FF4}" v="248" dt="2023-07-26T00:06:35.132"/>
    <p1510:client id="{3686F421-8CCE-445E-9F14-FF2FB8ED1597}" v="52" dt="2023-07-25T01:26:52.479"/>
    <p1510:client id="{3774F62D-BCB1-87A7-33E6-F3BC7D8DB2C1}" v="1" dt="2023-07-26T02:41:40.332"/>
    <p1510:client id="{9264B4A2-5725-F5F2-F1B5-6D574318129F}" v="79" dt="2023-07-26T01:27:56.470"/>
    <p1510:client id="{9DD5C1A6-3A9B-142A-1A72-4CDA766701C3}" v="778" dt="2023-07-25T21:45:10.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31" autoAdjust="0"/>
  </p:normalViewPr>
  <p:slideViewPr>
    <p:cSldViewPr snapToGrid="0">
      <p:cViewPr>
        <p:scale>
          <a:sx n="70" d="100"/>
          <a:sy n="70" d="100"/>
        </p:scale>
        <p:origin x="51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l, Tyler" userId="S::hallty@umsystem.edu::1a5f5eef-1a3b-4715-bb84-995d34279fbe" providerId="AD" clId="Web-{9264B4A2-5725-F5F2-F1B5-6D574318129F}"/>
    <pc:docChg chg="addSld modSld sldOrd modSection">
      <pc:chgData name="Hall, Tyler" userId="S::hallty@umsystem.edu::1a5f5eef-1a3b-4715-bb84-995d34279fbe" providerId="AD" clId="Web-{9264B4A2-5725-F5F2-F1B5-6D574318129F}" dt="2023-07-26T01:27:56.470" v="94" actId="14100"/>
      <pc:docMkLst>
        <pc:docMk/>
      </pc:docMkLst>
      <pc:sldChg chg="ord">
        <pc:chgData name="Hall, Tyler" userId="S::hallty@umsystem.edu::1a5f5eef-1a3b-4715-bb84-995d34279fbe" providerId="AD" clId="Web-{9264B4A2-5725-F5F2-F1B5-6D574318129F}" dt="2023-07-26T01:20:51.363" v="37"/>
        <pc:sldMkLst>
          <pc:docMk/>
          <pc:sldMk cId="3081132022" sldId="260"/>
        </pc:sldMkLst>
      </pc:sldChg>
      <pc:sldChg chg="modSp ord">
        <pc:chgData name="Hall, Tyler" userId="S::hallty@umsystem.edu::1a5f5eef-1a3b-4715-bb84-995d34279fbe" providerId="AD" clId="Web-{9264B4A2-5725-F5F2-F1B5-6D574318129F}" dt="2023-07-26T01:21:59.161" v="44" actId="14100"/>
        <pc:sldMkLst>
          <pc:docMk/>
          <pc:sldMk cId="1851892974" sldId="261"/>
        </pc:sldMkLst>
        <pc:spChg chg="mod">
          <ac:chgData name="Hall, Tyler" userId="S::hallty@umsystem.edu::1a5f5eef-1a3b-4715-bb84-995d34279fbe" providerId="AD" clId="Web-{9264B4A2-5725-F5F2-F1B5-6D574318129F}" dt="2023-07-26T01:21:59.161" v="44" actId="14100"/>
          <ac:spMkLst>
            <pc:docMk/>
            <pc:sldMk cId="1851892974" sldId="261"/>
            <ac:spMk id="3" creationId="{35F20DC4-0F2A-8620-049D-1A57CAC91B14}"/>
          </ac:spMkLst>
        </pc:spChg>
      </pc:sldChg>
      <pc:sldChg chg="modSp">
        <pc:chgData name="Hall, Tyler" userId="S::hallty@umsystem.edu::1a5f5eef-1a3b-4715-bb84-995d34279fbe" providerId="AD" clId="Web-{9264B4A2-5725-F5F2-F1B5-6D574318129F}" dt="2023-07-26T01:18:48.203" v="20" actId="20577"/>
        <pc:sldMkLst>
          <pc:docMk/>
          <pc:sldMk cId="1037756691" sldId="262"/>
        </pc:sldMkLst>
        <pc:spChg chg="mod">
          <ac:chgData name="Hall, Tyler" userId="S::hallty@umsystem.edu::1a5f5eef-1a3b-4715-bb84-995d34279fbe" providerId="AD" clId="Web-{9264B4A2-5725-F5F2-F1B5-6D574318129F}" dt="2023-07-26T01:18:48.203" v="20" actId="20577"/>
          <ac:spMkLst>
            <pc:docMk/>
            <pc:sldMk cId="1037756691" sldId="262"/>
            <ac:spMk id="2" creationId="{8FE3BFF6-0E36-DADF-46CB-FBCAC000A502}"/>
          </ac:spMkLst>
        </pc:spChg>
      </pc:sldChg>
      <pc:sldChg chg="ord">
        <pc:chgData name="Hall, Tyler" userId="S::hallty@umsystem.edu::1a5f5eef-1a3b-4715-bb84-995d34279fbe" providerId="AD" clId="Web-{9264B4A2-5725-F5F2-F1B5-6D574318129F}" dt="2023-07-26T01:21:14.629" v="40"/>
        <pc:sldMkLst>
          <pc:docMk/>
          <pc:sldMk cId="2150988772" sldId="263"/>
        </pc:sldMkLst>
      </pc:sldChg>
      <pc:sldChg chg="modNotes">
        <pc:chgData name="Hall, Tyler" userId="S::hallty@umsystem.edu::1a5f5eef-1a3b-4715-bb84-995d34279fbe" providerId="AD" clId="Web-{9264B4A2-5725-F5F2-F1B5-6D574318129F}" dt="2023-07-26T01:22:56.538" v="53"/>
        <pc:sldMkLst>
          <pc:docMk/>
          <pc:sldMk cId="2690989324" sldId="264"/>
        </pc:sldMkLst>
      </pc:sldChg>
      <pc:sldChg chg="modSp ord">
        <pc:chgData name="Hall, Tyler" userId="S::hallty@umsystem.edu::1a5f5eef-1a3b-4715-bb84-995d34279fbe" providerId="AD" clId="Web-{9264B4A2-5725-F5F2-F1B5-6D574318129F}" dt="2023-07-26T01:20:53.300" v="38"/>
        <pc:sldMkLst>
          <pc:docMk/>
          <pc:sldMk cId="3842216560" sldId="265"/>
        </pc:sldMkLst>
        <pc:spChg chg="mod">
          <ac:chgData name="Hall, Tyler" userId="S::hallty@umsystem.edu::1a5f5eef-1a3b-4715-bb84-995d34279fbe" providerId="AD" clId="Web-{9264B4A2-5725-F5F2-F1B5-6D574318129F}" dt="2023-07-26T01:18:54.094" v="22" actId="14100"/>
          <ac:spMkLst>
            <pc:docMk/>
            <pc:sldMk cId="3842216560" sldId="265"/>
            <ac:spMk id="3" creationId="{F76927BF-0855-595B-E515-CA47EDDDE753}"/>
          </ac:spMkLst>
        </pc:spChg>
      </pc:sldChg>
      <pc:sldChg chg="modSp">
        <pc:chgData name="Hall, Tyler" userId="S::hallty@umsystem.edu::1a5f5eef-1a3b-4715-bb84-995d34279fbe" providerId="AD" clId="Web-{9264B4A2-5725-F5F2-F1B5-6D574318129F}" dt="2023-07-26T01:18:31.890" v="15" actId="20577"/>
        <pc:sldMkLst>
          <pc:docMk/>
          <pc:sldMk cId="4098599403" sldId="266"/>
        </pc:sldMkLst>
        <pc:graphicFrameChg chg="modGraphic">
          <ac:chgData name="Hall, Tyler" userId="S::hallty@umsystem.edu::1a5f5eef-1a3b-4715-bb84-995d34279fbe" providerId="AD" clId="Web-{9264B4A2-5725-F5F2-F1B5-6D574318129F}" dt="2023-07-26T01:18:31.890" v="15" actId="20577"/>
          <ac:graphicFrameMkLst>
            <pc:docMk/>
            <pc:sldMk cId="4098599403" sldId="266"/>
            <ac:graphicFrameMk id="7" creationId="{18650056-AF6F-7677-35BB-9B0981C5AF4D}"/>
          </ac:graphicFrameMkLst>
        </pc:graphicFrameChg>
      </pc:sldChg>
      <pc:sldChg chg="modSp">
        <pc:chgData name="Hall, Tyler" userId="S::hallty@umsystem.edu::1a5f5eef-1a3b-4715-bb84-995d34279fbe" providerId="AD" clId="Web-{9264B4A2-5725-F5F2-F1B5-6D574318129F}" dt="2023-07-26T01:19:54.955" v="27" actId="1076"/>
        <pc:sldMkLst>
          <pc:docMk/>
          <pc:sldMk cId="1828244482" sldId="267"/>
        </pc:sldMkLst>
        <pc:spChg chg="mod">
          <ac:chgData name="Hall, Tyler" userId="S::hallty@umsystem.edu::1a5f5eef-1a3b-4715-bb84-995d34279fbe" providerId="AD" clId="Web-{9264B4A2-5725-F5F2-F1B5-6D574318129F}" dt="2023-07-26T01:18:43.203" v="17" actId="20577"/>
          <ac:spMkLst>
            <pc:docMk/>
            <pc:sldMk cId="1828244482" sldId="267"/>
            <ac:spMk id="2" creationId="{8FE3BFF6-0E36-DADF-46CB-FBCAC000A502}"/>
          </ac:spMkLst>
        </pc:spChg>
        <pc:spChg chg="mod">
          <ac:chgData name="Hall, Tyler" userId="S::hallty@umsystem.edu::1a5f5eef-1a3b-4715-bb84-995d34279fbe" providerId="AD" clId="Web-{9264B4A2-5725-F5F2-F1B5-6D574318129F}" dt="2023-07-26T01:19:54.955" v="27" actId="1076"/>
          <ac:spMkLst>
            <pc:docMk/>
            <pc:sldMk cId="1828244482" sldId="267"/>
            <ac:spMk id="5" creationId="{C201338B-BF32-738F-1412-499BFF5765CF}"/>
          </ac:spMkLst>
        </pc:spChg>
      </pc:sldChg>
      <pc:sldChg chg="ord">
        <pc:chgData name="Hall, Tyler" userId="S::hallty@umsystem.edu::1a5f5eef-1a3b-4715-bb84-995d34279fbe" providerId="AD" clId="Web-{9264B4A2-5725-F5F2-F1B5-6D574318129F}" dt="2023-07-26T01:21:44.598" v="42"/>
        <pc:sldMkLst>
          <pc:docMk/>
          <pc:sldMk cId="648167254" sldId="270"/>
        </pc:sldMkLst>
      </pc:sldChg>
      <pc:sldChg chg="modSp">
        <pc:chgData name="Hall, Tyler" userId="S::hallty@umsystem.edu::1a5f5eef-1a3b-4715-bb84-995d34279fbe" providerId="AD" clId="Web-{9264B4A2-5725-F5F2-F1B5-6D574318129F}" dt="2023-07-26T01:24:42.119" v="81" actId="20577"/>
        <pc:sldMkLst>
          <pc:docMk/>
          <pc:sldMk cId="3772228209" sldId="272"/>
        </pc:sldMkLst>
        <pc:spChg chg="mod">
          <ac:chgData name="Hall, Tyler" userId="S::hallty@umsystem.edu::1a5f5eef-1a3b-4715-bb84-995d34279fbe" providerId="AD" clId="Web-{9264B4A2-5725-F5F2-F1B5-6D574318129F}" dt="2023-07-26T01:24:42.119" v="81" actId="20577"/>
          <ac:spMkLst>
            <pc:docMk/>
            <pc:sldMk cId="3772228209" sldId="272"/>
            <ac:spMk id="2" creationId="{F0CD969D-7BB6-64FD-6CF0-914BF2A2C16C}"/>
          </ac:spMkLst>
        </pc:spChg>
        <pc:spChg chg="mod">
          <ac:chgData name="Hall, Tyler" userId="S::hallty@umsystem.edu::1a5f5eef-1a3b-4715-bb84-995d34279fbe" providerId="AD" clId="Web-{9264B4A2-5725-F5F2-F1B5-6D574318129F}" dt="2023-07-26T01:22:35.725" v="48" actId="20577"/>
          <ac:spMkLst>
            <pc:docMk/>
            <pc:sldMk cId="3772228209" sldId="272"/>
            <ac:spMk id="3" creationId="{BE6FC266-63BF-840C-12F9-33163250B31B}"/>
          </ac:spMkLst>
        </pc:spChg>
      </pc:sldChg>
      <pc:sldChg chg="modSp">
        <pc:chgData name="Hall, Tyler" userId="S::hallty@umsystem.edu::1a5f5eef-1a3b-4715-bb84-995d34279fbe" providerId="AD" clId="Web-{9264B4A2-5725-F5F2-F1B5-6D574318129F}" dt="2023-07-26T01:24:53.729" v="87" actId="20577"/>
        <pc:sldMkLst>
          <pc:docMk/>
          <pc:sldMk cId="2503929925" sldId="273"/>
        </pc:sldMkLst>
        <pc:spChg chg="mod">
          <ac:chgData name="Hall, Tyler" userId="S::hallty@umsystem.edu::1a5f5eef-1a3b-4715-bb84-995d34279fbe" providerId="AD" clId="Web-{9264B4A2-5725-F5F2-F1B5-6D574318129F}" dt="2023-07-26T01:24:53.729" v="87" actId="20577"/>
          <ac:spMkLst>
            <pc:docMk/>
            <pc:sldMk cId="2503929925" sldId="273"/>
            <ac:spMk id="2" creationId="{796C6E75-D582-812E-7B29-299ADDAFFBCD}"/>
          </ac:spMkLst>
        </pc:spChg>
        <pc:spChg chg="mod">
          <ac:chgData name="Hall, Tyler" userId="S::hallty@umsystem.edu::1a5f5eef-1a3b-4715-bb84-995d34279fbe" providerId="AD" clId="Web-{9264B4A2-5725-F5F2-F1B5-6D574318129F}" dt="2023-07-26T01:23:59.759" v="66" actId="20577"/>
          <ac:spMkLst>
            <pc:docMk/>
            <pc:sldMk cId="2503929925" sldId="273"/>
            <ac:spMk id="3" creationId="{BD8A5889-3E81-AEC6-B00B-423FAB0F48AE}"/>
          </ac:spMkLst>
        </pc:spChg>
      </pc:sldChg>
      <pc:sldChg chg="modSp">
        <pc:chgData name="Hall, Tyler" userId="S::hallty@umsystem.edu::1a5f5eef-1a3b-4715-bb84-995d34279fbe" providerId="AD" clId="Web-{9264B4A2-5725-F5F2-F1B5-6D574318129F}" dt="2023-07-26T01:25:43.512" v="90" actId="20577"/>
        <pc:sldMkLst>
          <pc:docMk/>
          <pc:sldMk cId="480909489" sldId="274"/>
        </pc:sldMkLst>
        <pc:spChg chg="mod">
          <ac:chgData name="Hall, Tyler" userId="S::hallty@umsystem.edu::1a5f5eef-1a3b-4715-bb84-995d34279fbe" providerId="AD" clId="Web-{9264B4A2-5725-F5F2-F1B5-6D574318129F}" dt="2023-07-26T01:25:43.512" v="90" actId="20577"/>
          <ac:spMkLst>
            <pc:docMk/>
            <pc:sldMk cId="480909489" sldId="274"/>
            <ac:spMk id="10" creationId="{1C31021D-4991-7829-B389-F8B8460F0068}"/>
          </ac:spMkLst>
        </pc:spChg>
      </pc:sldChg>
      <pc:sldChg chg="modSp">
        <pc:chgData name="Hall, Tyler" userId="S::hallty@umsystem.edu::1a5f5eef-1a3b-4715-bb84-995d34279fbe" providerId="AD" clId="Web-{9264B4A2-5725-F5F2-F1B5-6D574318129F}" dt="2023-07-26T01:23:31.383" v="54" actId="20577"/>
        <pc:sldMkLst>
          <pc:docMk/>
          <pc:sldMk cId="209013545" sldId="288"/>
        </pc:sldMkLst>
        <pc:spChg chg="mod">
          <ac:chgData name="Hall, Tyler" userId="S::hallty@umsystem.edu::1a5f5eef-1a3b-4715-bb84-995d34279fbe" providerId="AD" clId="Web-{9264B4A2-5725-F5F2-F1B5-6D574318129F}" dt="2023-07-26T01:23:31.383" v="54" actId="20577"/>
          <ac:spMkLst>
            <pc:docMk/>
            <pc:sldMk cId="209013545" sldId="288"/>
            <ac:spMk id="3" creationId="{BE6FC266-63BF-840C-12F9-33163250B31B}"/>
          </ac:spMkLst>
        </pc:spChg>
      </pc:sldChg>
      <pc:sldChg chg="modSp add ord">
        <pc:chgData name="Hall, Tyler" userId="S::hallty@umsystem.edu::1a5f5eef-1a3b-4715-bb84-995d34279fbe" providerId="AD" clId="Web-{9264B4A2-5725-F5F2-F1B5-6D574318129F}" dt="2023-07-26T01:20:57.519" v="39"/>
        <pc:sldMkLst>
          <pc:docMk/>
          <pc:sldMk cId="615135058" sldId="296"/>
        </pc:sldMkLst>
        <pc:spChg chg="mod">
          <ac:chgData name="Hall, Tyler" userId="S::hallty@umsystem.edu::1a5f5eef-1a3b-4715-bb84-995d34279fbe" providerId="AD" clId="Web-{9264B4A2-5725-F5F2-F1B5-6D574318129F}" dt="2023-07-26T01:19:28.954" v="26" actId="14100"/>
          <ac:spMkLst>
            <pc:docMk/>
            <pc:sldMk cId="615135058" sldId="296"/>
            <ac:spMk id="2" creationId="{8FE3BFF6-0E36-DADF-46CB-FBCAC000A502}"/>
          </ac:spMkLst>
        </pc:spChg>
        <pc:spChg chg="mod">
          <ac:chgData name="Hall, Tyler" userId="S::hallty@umsystem.edu::1a5f5eef-1a3b-4715-bb84-995d34279fbe" providerId="AD" clId="Web-{9264B4A2-5725-F5F2-F1B5-6D574318129F}" dt="2023-07-26T01:20:37.893" v="35" actId="20577"/>
          <ac:spMkLst>
            <pc:docMk/>
            <pc:sldMk cId="615135058" sldId="296"/>
            <ac:spMk id="3" creationId="{F76927BF-0855-595B-E515-CA47EDDDE753}"/>
          </ac:spMkLst>
        </pc:spChg>
      </pc:sldChg>
      <pc:sldChg chg="modSp add replId">
        <pc:chgData name="Hall, Tyler" userId="S::hallty@umsystem.edu::1a5f5eef-1a3b-4715-bb84-995d34279fbe" providerId="AD" clId="Web-{9264B4A2-5725-F5F2-F1B5-6D574318129F}" dt="2023-07-26T01:27:56.470" v="94" actId="14100"/>
        <pc:sldMkLst>
          <pc:docMk/>
          <pc:sldMk cId="1184758840" sldId="297"/>
        </pc:sldMkLst>
        <pc:spChg chg="mod">
          <ac:chgData name="Hall, Tyler" userId="S::hallty@umsystem.edu::1a5f5eef-1a3b-4715-bb84-995d34279fbe" providerId="AD" clId="Web-{9264B4A2-5725-F5F2-F1B5-6D574318129F}" dt="2023-07-26T01:27:56.470" v="94" actId="14100"/>
          <ac:spMkLst>
            <pc:docMk/>
            <pc:sldMk cId="1184758840" sldId="297"/>
            <ac:spMk id="2" creationId="{F4AAE3F5-B6E2-ADBE-4634-9054E48F8D21}"/>
          </ac:spMkLst>
        </pc:spChg>
      </pc:sldChg>
    </pc:docChg>
  </pc:docChgLst>
  <pc:docChgLst>
    <pc:chgData name="Hall, Tyler" userId="S::hallty@umsystem.edu::1a5f5eef-1a3b-4715-bb84-995d34279fbe" providerId="AD" clId="Web-{164D47DF-4FE0-DAEC-9009-9E8B35E48FF4}"/>
    <pc:docChg chg="addSld modSld sldOrd modSection">
      <pc:chgData name="Hall, Tyler" userId="S::hallty@umsystem.edu::1a5f5eef-1a3b-4715-bb84-995d34279fbe" providerId="AD" clId="Web-{164D47DF-4FE0-DAEC-9009-9E8B35E48FF4}" dt="2023-07-26T00:06:35.132" v="256" actId="1076"/>
      <pc:docMkLst>
        <pc:docMk/>
      </pc:docMkLst>
      <pc:sldChg chg="modSp">
        <pc:chgData name="Hall, Tyler" userId="S::hallty@umsystem.edu::1a5f5eef-1a3b-4715-bb84-995d34279fbe" providerId="AD" clId="Web-{164D47DF-4FE0-DAEC-9009-9E8B35E48FF4}" dt="2023-07-25T23:56:57.405" v="177" actId="14100"/>
        <pc:sldMkLst>
          <pc:docMk/>
          <pc:sldMk cId="3081132022" sldId="260"/>
        </pc:sldMkLst>
        <pc:spChg chg="mod">
          <ac:chgData name="Hall, Tyler" userId="S::hallty@umsystem.edu::1a5f5eef-1a3b-4715-bb84-995d34279fbe" providerId="AD" clId="Web-{164D47DF-4FE0-DAEC-9009-9E8B35E48FF4}" dt="2023-07-25T23:56:57.405" v="177" actId="14100"/>
          <ac:spMkLst>
            <pc:docMk/>
            <pc:sldMk cId="3081132022" sldId="260"/>
            <ac:spMk id="2" creationId="{1D935A90-2628-4006-B941-95C77A90D63D}"/>
          </ac:spMkLst>
        </pc:spChg>
      </pc:sldChg>
      <pc:sldChg chg="modSp">
        <pc:chgData name="Hall, Tyler" userId="S::hallty@umsystem.edu::1a5f5eef-1a3b-4715-bb84-995d34279fbe" providerId="AD" clId="Web-{164D47DF-4FE0-DAEC-9009-9E8B35E48FF4}" dt="2023-07-25T23:57:08.796" v="179" actId="14100"/>
        <pc:sldMkLst>
          <pc:docMk/>
          <pc:sldMk cId="1851892974" sldId="261"/>
        </pc:sldMkLst>
        <pc:spChg chg="mod">
          <ac:chgData name="Hall, Tyler" userId="S::hallty@umsystem.edu::1a5f5eef-1a3b-4715-bb84-995d34279fbe" providerId="AD" clId="Web-{164D47DF-4FE0-DAEC-9009-9E8B35E48FF4}" dt="2023-07-25T23:57:08.796" v="179" actId="14100"/>
          <ac:spMkLst>
            <pc:docMk/>
            <pc:sldMk cId="1851892974" sldId="261"/>
            <ac:spMk id="2" creationId="{1D935A90-2628-4006-B941-95C77A90D63D}"/>
          </ac:spMkLst>
        </pc:spChg>
      </pc:sldChg>
      <pc:sldChg chg="modSp">
        <pc:chgData name="Hall, Tyler" userId="S::hallty@umsystem.edu::1a5f5eef-1a3b-4715-bb84-995d34279fbe" providerId="AD" clId="Web-{164D47DF-4FE0-DAEC-9009-9E8B35E48FF4}" dt="2023-07-25T23:56:24.217" v="170" actId="14100"/>
        <pc:sldMkLst>
          <pc:docMk/>
          <pc:sldMk cId="1037756691" sldId="262"/>
        </pc:sldMkLst>
        <pc:spChg chg="mod">
          <ac:chgData name="Hall, Tyler" userId="S::hallty@umsystem.edu::1a5f5eef-1a3b-4715-bb84-995d34279fbe" providerId="AD" clId="Web-{164D47DF-4FE0-DAEC-9009-9E8B35E48FF4}" dt="2023-07-25T23:56:24.217" v="170" actId="14100"/>
          <ac:spMkLst>
            <pc:docMk/>
            <pc:sldMk cId="1037756691" sldId="262"/>
            <ac:spMk id="2" creationId="{8FE3BFF6-0E36-DADF-46CB-FBCAC000A502}"/>
          </ac:spMkLst>
        </pc:spChg>
      </pc:sldChg>
      <pc:sldChg chg="modSp">
        <pc:chgData name="Hall, Tyler" userId="S::hallty@umsystem.edu::1a5f5eef-1a3b-4715-bb84-995d34279fbe" providerId="AD" clId="Web-{164D47DF-4FE0-DAEC-9009-9E8B35E48FF4}" dt="2023-07-25T23:56:53.843" v="176" actId="14100"/>
        <pc:sldMkLst>
          <pc:docMk/>
          <pc:sldMk cId="2150988772" sldId="263"/>
        </pc:sldMkLst>
        <pc:spChg chg="mod">
          <ac:chgData name="Hall, Tyler" userId="S::hallty@umsystem.edu::1a5f5eef-1a3b-4715-bb84-995d34279fbe" providerId="AD" clId="Web-{164D47DF-4FE0-DAEC-9009-9E8B35E48FF4}" dt="2023-07-25T23:56:53.843" v="176" actId="14100"/>
          <ac:spMkLst>
            <pc:docMk/>
            <pc:sldMk cId="2150988772" sldId="263"/>
            <ac:spMk id="2" creationId="{60B4142A-F1E9-B21C-7187-B7261B7B0915}"/>
          </ac:spMkLst>
        </pc:spChg>
      </pc:sldChg>
      <pc:sldChg chg="modSp ord">
        <pc:chgData name="Hall, Tyler" userId="S::hallty@umsystem.edu::1a5f5eef-1a3b-4715-bb84-995d34279fbe" providerId="AD" clId="Web-{164D47DF-4FE0-DAEC-9009-9E8B35E48FF4}" dt="2023-07-25T23:56:45.030" v="174"/>
        <pc:sldMkLst>
          <pc:docMk/>
          <pc:sldMk cId="2690989324" sldId="264"/>
        </pc:sldMkLst>
        <pc:spChg chg="mod">
          <ac:chgData name="Hall, Tyler" userId="S::hallty@umsystem.edu::1a5f5eef-1a3b-4715-bb84-995d34279fbe" providerId="AD" clId="Web-{164D47DF-4FE0-DAEC-9009-9E8B35E48FF4}" dt="2023-07-25T23:56:27.435" v="171" actId="14100"/>
          <ac:spMkLst>
            <pc:docMk/>
            <pc:sldMk cId="2690989324" sldId="264"/>
            <ac:spMk id="2" creationId="{7615BAA8-0E0E-DF2C-C10F-F47400CE7B9A}"/>
          </ac:spMkLst>
        </pc:spChg>
      </pc:sldChg>
      <pc:sldChg chg="modSp ord">
        <pc:chgData name="Hall, Tyler" userId="S::hallty@umsystem.edu::1a5f5eef-1a3b-4715-bb84-995d34279fbe" providerId="AD" clId="Web-{164D47DF-4FE0-DAEC-9009-9E8B35E48FF4}" dt="2023-07-25T23:56:35.280" v="173"/>
        <pc:sldMkLst>
          <pc:docMk/>
          <pc:sldMk cId="3842216560" sldId="265"/>
        </pc:sldMkLst>
        <pc:spChg chg="mod">
          <ac:chgData name="Hall, Tyler" userId="S::hallty@umsystem.edu::1a5f5eef-1a3b-4715-bb84-995d34279fbe" providerId="AD" clId="Web-{164D47DF-4FE0-DAEC-9009-9E8B35E48FF4}" dt="2023-07-25T23:56:30.482" v="172" actId="14100"/>
          <ac:spMkLst>
            <pc:docMk/>
            <pc:sldMk cId="3842216560" sldId="265"/>
            <ac:spMk id="2" creationId="{8FE3BFF6-0E36-DADF-46CB-FBCAC000A502}"/>
          </ac:spMkLst>
        </pc:spChg>
      </pc:sldChg>
      <pc:sldChg chg="modSp">
        <pc:chgData name="Hall, Tyler" userId="S::hallty@umsystem.edu::1a5f5eef-1a3b-4715-bb84-995d34279fbe" providerId="AD" clId="Web-{164D47DF-4FE0-DAEC-9009-9E8B35E48FF4}" dt="2023-07-25T23:57:41.126" v="188" actId="20577"/>
        <pc:sldMkLst>
          <pc:docMk/>
          <pc:sldMk cId="4098599403" sldId="266"/>
        </pc:sldMkLst>
        <pc:spChg chg="mod">
          <ac:chgData name="Hall, Tyler" userId="S::hallty@umsystem.edu::1a5f5eef-1a3b-4715-bb84-995d34279fbe" providerId="AD" clId="Web-{164D47DF-4FE0-DAEC-9009-9E8B35E48FF4}" dt="2023-07-25T23:57:41.126" v="188" actId="20577"/>
          <ac:spMkLst>
            <pc:docMk/>
            <pc:sldMk cId="4098599403" sldId="266"/>
            <ac:spMk id="2" creationId="{FF4BC6CB-BA87-C4D1-1A10-D8B0BCAA9508}"/>
          </ac:spMkLst>
        </pc:spChg>
      </pc:sldChg>
      <pc:sldChg chg="modSp">
        <pc:chgData name="Hall, Tyler" userId="S::hallty@umsystem.edu::1a5f5eef-1a3b-4715-bb84-995d34279fbe" providerId="AD" clId="Web-{164D47DF-4FE0-DAEC-9009-9E8B35E48FF4}" dt="2023-07-25T23:56:15.294" v="167" actId="14100"/>
        <pc:sldMkLst>
          <pc:docMk/>
          <pc:sldMk cId="1828244482" sldId="267"/>
        </pc:sldMkLst>
        <pc:spChg chg="mod">
          <ac:chgData name="Hall, Tyler" userId="S::hallty@umsystem.edu::1a5f5eef-1a3b-4715-bb84-995d34279fbe" providerId="AD" clId="Web-{164D47DF-4FE0-DAEC-9009-9E8B35E48FF4}" dt="2023-07-25T23:56:15.294" v="167" actId="14100"/>
          <ac:spMkLst>
            <pc:docMk/>
            <pc:sldMk cId="1828244482" sldId="267"/>
            <ac:spMk id="2" creationId="{8FE3BFF6-0E36-DADF-46CB-FBCAC000A502}"/>
          </ac:spMkLst>
        </pc:spChg>
      </pc:sldChg>
      <pc:sldChg chg="modSp">
        <pc:chgData name="Hall, Tyler" userId="S::hallty@umsystem.edu::1a5f5eef-1a3b-4715-bb84-995d34279fbe" providerId="AD" clId="Web-{164D47DF-4FE0-DAEC-9009-9E8B35E48FF4}" dt="2023-07-25T23:57:16.375" v="182" actId="14100"/>
        <pc:sldMkLst>
          <pc:docMk/>
          <pc:sldMk cId="648167254" sldId="270"/>
        </pc:sldMkLst>
        <pc:spChg chg="mod">
          <ac:chgData name="Hall, Tyler" userId="S::hallty@umsystem.edu::1a5f5eef-1a3b-4715-bb84-995d34279fbe" providerId="AD" clId="Web-{164D47DF-4FE0-DAEC-9009-9E8B35E48FF4}" dt="2023-07-25T23:57:16.375" v="182" actId="14100"/>
          <ac:spMkLst>
            <pc:docMk/>
            <pc:sldMk cId="648167254" sldId="270"/>
            <ac:spMk id="2" creationId="{1D935A90-2628-4006-B941-95C77A90D63D}"/>
          </ac:spMkLst>
        </pc:spChg>
      </pc:sldChg>
      <pc:sldChg chg="modSp">
        <pc:chgData name="Hall, Tyler" userId="S::hallty@umsystem.edu::1a5f5eef-1a3b-4715-bb84-995d34279fbe" providerId="AD" clId="Web-{164D47DF-4FE0-DAEC-9009-9E8B35E48FF4}" dt="2023-07-25T23:57:26.969" v="184" actId="20577"/>
        <pc:sldMkLst>
          <pc:docMk/>
          <pc:sldMk cId="3146047993" sldId="271"/>
        </pc:sldMkLst>
        <pc:spChg chg="mod">
          <ac:chgData name="Hall, Tyler" userId="S::hallty@umsystem.edu::1a5f5eef-1a3b-4715-bb84-995d34279fbe" providerId="AD" clId="Web-{164D47DF-4FE0-DAEC-9009-9E8B35E48FF4}" dt="2023-07-25T23:57:26.969" v="184" actId="20577"/>
          <ac:spMkLst>
            <pc:docMk/>
            <pc:sldMk cId="3146047993" sldId="271"/>
            <ac:spMk id="2" creationId="{5FF7CB13-EB86-9984-9304-E7E57F875910}"/>
          </ac:spMkLst>
        </pc:spChg>
      </pc:sldChg>
      <pc:sldChg chg="modSp modNotes">
        <pc:chgData name="Hall, Tyler" userId="S::hallty@umsystem.edu::1a5f5eef-1a3b-4715-bb84-995d34279fbe" providerId="AD" clId="Web-{164D47DF-4FE0-DAEC-9009-9E8B35E48FF4}" dt="2023-07-25T23:58:22.674" v="195" actId="14100"/>
        <pc:sldMkLst>
          <pc:docMk/>
          <pc:sldMk cId="3772228209" sldId="272"/>
        </pc:sldMkLst>
        <pc:spChg chg="mod">
          <ac:chgData name="Hall, Tyler" userId="S::hallty@umsystem.edu::1a5f5eef-1a3b-4715-bb84-995d34279fbe" providerId="AD" clId="Web-{164D47DF-4FE0-DAEC-9009-9E8B35E48FF4}" dt="2023-07-25T23:58:22.674" v="195" actId="14100"/>
          <ac:spMkLst>
            <pc:docMk/>
            <pc:sldMk cId="3772228209" sldId="272"/>
            <ac:spMk id="2" creationId="{F0CD969D-7BB6-64FD-6CF0-914BF2A2C16C}"/>
          </ac:spMkLst>
        </pc:spChg>
        <pc:spChg chg="mod">
          <ac:chgData name="Hall, Tyler" userId="S::hallty@umsystem.edu::1a5f5eef-1a3b-4715-bb84-995d34279fbe" providerId="AD" clId="Web-{164D47DF-4FE0-DAEC-9009-9E8B35E48FF4}" dt="2023-07-25T23:58:01.455" v="191" actId="20577"/>
          <ac:spMkLst>
            <pc:docMk/>
            <pc:sldMk cId="3772228209" sldId="272"/>
            <ac:spMk id="3" creationId="{BE6FC266-63BF-840C-12F9-33163250B31B}"/>
          </ac:spMkLst>
        </pc:spChg>
      </pc:sldChg>
      <pc:sldChg chg="modSp">
        <pc:chgData name="Hall, Tyler" userId="S::hallty@umsystem.edu::1a5f5eef-1a3b-4715-bb84-995d34279fbe" providerId="AD" clId="Web-{164D47DF-4FE0-DAEC-9009-9E8B35E48FF4}" dt="2023-07-26T00:03:57.094" v="244" actId="20577"/>
        <pc:sldMkLst>
          <pc:docMk/>
          <pc:sldMk cId="2503929925" sldId="273"/>
        </pc:sldMkLst>
        <pc:spChg chg="mod">
          <ac:chgData name="Hall, Tyler" userId="S::hallty@umsystem.edu::1a5f5eef-1a3b-4715-bb84-995d34279fbe" providerId="AD" clId="Web-{164D47DF-4FE0-DAEC-9009-9E8B35E48FF4}" dt="2023-07-25T23:58:16.565" v="193" actId="14100"/>
          <ac:spMkLst>
            <pc:docMk/>
            <pc:sldMk cId="2503929925" sldId="273"/>
            <ac:spMk id="2" creationId="{796C6E75-D582-812E-7B29-299ADDAFFBCD}"/>
          </ac:spMkLst>
        </pc:spChg>
        <pc:spChg chg="mod">
          <ac:chgData name="Hall, Tyler" userId="S::hallty@umsystem.edu::1a5f5eef-1a3b-4715-bb84-995d34279fbe" providerId="AD" clId="Web-{164D47DF-4FE0-DAEC-9009-9E8B35E48FF4}" dt="2023-07-26T00:03:57.094" v="244" actId="20577"/>
          <ac:spMkLst>
            <pc:docMk/>
            <pc:sldMk cId="2503929925" sldId="273"/>
            <ac:spMk id="3" creationId="{BD8A5889-3E81-AEC6-B00B-423FAB0F48AE}"/>
          </ac:spMkLst>
        </pc:spChg>
      </pc:sldChg>
      <pc:sldChg chg="modSp">
        <pc:chgData name="Hall, Tyler" userId="S::hallty@umsystem.edu::1a5f5eef-1a3b-4715-bb84-995d34279fbe" providerId="AD" clId="Web-{164D47DF-4FE0-DAEC-9009-9E8B35E48FF4}" dt="2023-07-25T23:49:32.419" v="80" actId="14100"/>
        <pc:sldMkLst>
          <pc:docMk/>
          <pc:sldMk cId="480909489" sldId="274"/>
        </pc:sldMkLst>
        <pc:spChg chg="mod">
          <ac:chgData name="Hall, Tyler" userId="S::hallty@umsystem.edu::1a5f5eef-1a3b-4715-bb84-995d34279fbe" providerId="AD" clId="Web-{164D47DF-4FE0-DAEC-9009-9E8B35E48FF4}" dt="2023-07-25T23:49:32.419" v="80" actId="14100"/>
          <ac:spMkLst>
            <pc:docMk/>
            <pc:sldMk cId="480909489" sldId="274"/>
            <ac:spMk id="2" creationId="{B8CE5D8E-5AC1-1480-B196-2B18ECE88222}"/>
          </ac:spMkLst>
        </pc:spChg>
      </pc:sldChg>
      <pc:sldChg chg="modSp">
        <pc:chgData name="Hall, Tyler" userId="S::hallty@umsystem.edu::1a5f5eef-1a3b-4715-bb84-995d34279fbe" providerId="AD" clId="Web-{164D47DF-4FE0-DAEC-9009-9E8B35E48FF4}" dt="2023-07-25T23:49:08.355" v="78" actId="20577"/>
        <pc:sldMkLst>
          <pc:docMk/>
          <pc:sldMk cId="255342399" sldId="275"/>
        </pc:sldMkLst>
        <pc:spChg chg="mod">
          <ac:chgData name="Hall, Tyler" userId="S::hallty@umsystem.edu::1a5f5eef-1a3b-4715-bb84-995d34279fbe" providerId="AD" clId="Web-{164D47DF-4FE0-DAEC-9009-9E8B35E48FF4}" dt="2023-07-25T23:48:59.949" v="73" actId="14100"/>
          <ac:spMkLst>
            <pc:docMk/>
            <pc:sldMk cId="255342399" sldId="275"/>
            <ac:spMk id="2" creationId="{408B095E-9850-E1A6-A1DA-5108AB0BA219}"/>
          </ac:spMkLst>
        </pc:spChg>
        <pc:spChg chg="mod">
          <ac:chgData name="Hall, Tyler" userId="S::hallty@umsystem.edu::1a5f5eef-1a3b-4715-bb84-995d34279fbe" providerId="AD" clId="Web-{164D47DF-4FE0-DAEC-9009-9E8B35E48FF4}" dt="2023-07-25T23:49:08.355" v="78" actId="20577"/>
          <ac:spMkLst>
            <pc:docMk/>
            <pc:sldMk cId="255342399" sldId="275"/>
            <ac:spMk id="3" creationId="{88958301-C138-C5A5-582E-F417512C28AF}"/>
          </ac:spMkLst>
        </pc:spChg>
      </pc:sldChg>
      <pc:sldChg chg="modSp">
        <pc:chgData name="Hall, Tyler" userId="S::hallty@umsystem.edu::1a5f5eef-1a3b-4715-bb84-995d34279fbe" providerId="AD" clId="Web-{164D47DF-4FE0-DAEC-9009-9E8B35E48FF4}" dt="2023-07-26T00:06:27.116" v="255" actId="14100"/>
        <pc:sldMkLst>
          <pc:docMk/>
          <pc:sldMk cId="3521119781" sldId="276"/>
        </pc:sldMkLst>
        <pc:spChg chg="mod">
          <ac:chgData name="Hall, Tyler" userId="S::hallty@umsystem.edu::1a5f5eef-1a3b-4715-bb84-995d34279fbe" providerId="AD" clId="Web-{164D47DF-4FE0-DAEC-9009-9E8B35E48FF4}" dt="2023-07-25T23:48:17.010" v="67" actId="14100"/>
          <ac:spMkLst>
            <pc:docMk/>
            <pc:sldMk cId="3521119781" sldId="276"/>
            <ac:spMk id="2" creationId="{7AD1535C-E24B-1FB1-9B21-365FB021AC0B}"/>
          </ac:spMkLst>
        </pc:spChg>
        <pc:spChg chg="mod">
          <ac:chgData name="Hall, Tyler" userId="S::hallty@umsystem.edu::1a5f5eef-1a3b-4715-bb84-995d34279fbe" providerId="AD" clId="Web-{164D47DF-4FE0-DAEC-9009-9E8B35E48FF4}" dt="2023-07-26T00:06:27.116" v="255" actId="14100"/>
          <ac:spMkLst>
            <pc:docMk/>
            <pc:sldMk cId="3521119781" sldId="276"/>
            <ac:spMk id="8" creationId="{C94BA61E-A9E7-E0BA-761A-20FDFA1C29A4}"/>
          </ac:spMkLst>
        </pc:spChg>
      </pc:sldChg>
      <pc:sldChg chg="modSp modNotes">
        <pc:chgData name="Hall, Tyler" userId="S::hallty@umsystem.edu::1a5f5eef-1a3b-4715-bb84-995d34279fbe" providerId="AD" clId="Web-{164D47DF-4FE0-DAEC-9009-9E8B35E48FF4}" dt="2023-07-26T00:06:35.132" v="256" actId="1076"/>
        <pc:sldMkLst>
          <pc:docMk/>
          <pc:sldMk cId="3397054727" sldId="277"/>
        </pc:sldMkLst>
        <pc:spChg chg="mod">
          <ac:chgData name="Hall, Tyler" userId="S::hallty@umsystem.edu::1a5f5eef-1a3b-4715-bb84-995d34279fbe" providerId="AD" clId="Web-{164D47DF-4FE0-DAEC-9009-9E8B35E48FF4}" dt="2023-07-25T23:59:05.051" v="202" actId="1076"/>
          <ac:spMkLst>
            <pc:docMk/>
            <pc:sldMk cId="3397054727" sldId="277"/>
            <ac:spMk id="5" creationId="{7C08966F-68E1-EF57-83C2-6279B2CEE457}"/>
          </ac:spMkLst>
        </pc:spChg>
        <pc:spChg chg="mod">
          <ac:chgData name="Hall, Tyler" userId="S::hallty@umsystem.edu::1a5f5eef-1a3b-4715-bb84-995d34279fbe" providerId="AD" clId="Web-{164D47DF-4FE0-DAEC-9009-9E8B35E48FF4}" dt="2023-07-25T23:44:51.611" v="19" actId="20577"/>
          <ac:spMkLst>
            <pc:docMk/>
            <pc:sldMk cId="3397054727" sldId="277"/>
            <ac:spMk id="9" creationId="{07CD259C-3936-6E4B-D279-32B9FE2CACC5}"/>
          </ac:spMkLst>
        </pc:spChg>
        <pc:graphicFrameChg chg="mod">
          <ac:chgData name="Hall, Tyler" userId="S::hallty@umsystem.edu::1a5f5eef-1a3b-4715-bb84-995d34279fbe" providerId="AD" clId="Web-{164D47DF-4FE0-DAEC-9009-9E8B35E48FF4}" dt="2023-07-26T00:06:35.132" v="256" actId="1076"/>
          <ac:graphicFrameMkLst>
            <pc:docMk/>
            <pc:sldMk cId="3397054727" sldId="277"/>
            <ac:graphicFrameMk id="8" creationId="{6DAB08C8-0807-BB0D-67EA-C5573690D814}"/>
          </ac:graphicFrameMkLst>
        </pc:graphicFrameChg>
      </pc:sldChg>
      <pc:sldChg chg="modSp">
        <pc:chgData name="Hall, Tyler" userId="S::hallty@umsystem.edu::1a5f5eef-1a3b-4715-bb84-995d34279fbe" providerId="AD" clId="Web-{164D47DF-4FE0-DAEC-9009-9E8B35E48FF4}" dt="2023-07-26T00:06:14.537" v="254" actId="20577"/>
        <pc:sldMkLst>
          <pc:docMk/>
          <pc:sldMk cId="3585070317" sldId="278"/>
        </pc:sldMkLst>
        <pc:spChg chg="mod">
          <ac:chgData name="Hall, Tyler" userId="S::hallty@umsystem.edu::1a5f5eef-1a3b-4715-bb84-995d34279fbe" providerId="AD" clId="Web-{164D47DF-4FE0-DAEC-9009-9E8B35E48FF4}" dt="2023-07-25T23:48:27.479" v="70" actId="1076"/>
          <ac:spMkLst>
            <pc:docMk/>
            <pc:sldMk cId="3585070317" sldId="278"/>
            <ac:spMk id="2" creationId="{C3E3D3DC-DD95-5C75-7E3B-885875410F2D}"/>
          </ac:spMkLst>
        </pc:spChg>
        <pc:spChg chg="mod">
          <ac:chgData name="Hall, Tyler" userId="S::hallty@umsystem.edu::1a5f5eef-1a3b-4715-bb84-995d34279fbe" providerId="AD" clId="Web-{164D47DF-4FE0-DAEC-9009-9E8B35E48FF4}" dt="2023-07-26T00:06:14.537" v="254" actId="20577"/>
          <ac:spMkLst>
            <pc:docMk/>
            <pc:sldMk cId="3585070317" sldId="278"/>
            <ac:spMk id="4" creationId="{686B42DF-E0E9-0EC5-848D-7EB3E72D0EFB}"/>
          </ac:spMkLst>
        </pc:spChg>
        <pc:picChg chg="mod">
          <ac:chgData name="Hall, Tyler" userId="S::hallty@umsystem.edu::1a5f5eef-1a3b-4715-bb84-995d34279fbe" providerId="AD" clId="Web-{164D47DF-4FE0-DAEC-9009-9E8B35E48FF4}" dt="2023-07-26T00:05:47.958" v="249" actId="14100"/>
          <ac:picMkLst>
            <pc:docMk/>
            <pc:sldMk cId="3585070317" sldId="278"/>
            <ac:picMk id="8" creationId="{62B8CFE4-A11E-7EC0-046E-82B7857BB204}"/>
          </ac:picMkLst>
        </pc:picChg>
      </pc:sldChg>
      <pc:sldChg chg="modSp">
        <pc:chgData name="Hall, Tyler" userId="S::hallty@umsystem.edu::1a5f5eef-1a3b-4715-bb84-995d34279fbe" providerId="AD" clId="Web-{164D47DF-4FE0-DAEC-9009-9E8B35E48FF4}" dt="2023-07-25T23:58:56.504" v="201" actId="1076"/>
        <pc:sldMkLst>
          <pc:docMk/>
          <pc:sldMk cId="2019508089" sldId="280"/>
        </pc:sldMkLst>
        <pc:spChg chg="mod">
          <ac:chgData name="Hall, Tyler" userId="S::hallty@umsystem.edu::1a5f5eef-1a3b-4715-bb84-995d34279fbe" providerId="AD" clId="Web-{164D47DF-4FE0-DAEC-9009-9E8B35E48FF4}" dt="2023-07-25T23:58:56.504" v="201" actId="1076"/>
          <ac:spMkLst>
            <pc:docMk/>
            <pc:sldMk cId="2019508089" sldId="280"/>
            <ac:spMk id="2" creationId="{F4AAE3F5-B6E2-ADBE-4634-9054E48F8D21}"/>
          </ac:spMkLst>
        </pc:spChg>
      </pc:sldChg>
      <pc:sldChg chg="modSp">
        <pc:chgData name="Hall, Tyler" userId="S::hallty@umsystem.edu::1a5f5eef-1a3b-4715-bb84-995d34279fbe" providerId="AD" clId="Web-{164D47DF-4FE0-DAEC-9009-9E8B35E48FF4}" dt="2023-07-25T23:49:26.997" v="79" actId="14100"/>
        <pc:sldMkLst>
          <pc:docMk/>
          <pc:sldMk cId="2176980537" sldId="281"/>
        </pc:sldMkLst>
        <pc:spChg chg="mod">
          <ac:chgData name="Hall, Tyler" userId="S::hallty@umsystem.edu::1a5f5eef-1a3b-4715-bb84-995d34279fbe" providerId="AD" clId="Web-{164D47DF-4FE0-DAEC-9009-9E8B35E48FF4}" dt="2023-07-25T23:49:26.997" v="79" actId="14100"/>
          <ac:spMkLst>
            <pc:docMk/>
            <pc:sldMk cId="2176980537" sldId="281"/>
            <ac:spMk id="2" creationId="{68FBF5C7-8CFC-56A2-296E-4414305A0183}"/>
          </ac:spMkLst>
        </pc:spChg>
      </pc:sldChg>
      <pc:sldChg chg="modSp">
        <pc:chgData name="Hall, Tyler" userId="S::hallty@umsystem.edu::1a5f5eef-1a3b-4715-bb84-995d34279fbe" providerId="AD" clId="Web-{164D47DF-4FE0-DAEC-9009-9E8B35E48FF4}" dt="2023-07-26T00:05:22.051" v="248" actId="14100"/>
        <pc:sldMkLst>
          <pc:docMk/>
          <pc:sldMk cId="1684915878" sldId="282"/>
        </pc:sldMkLst>
        <pc:spChg chg="mod">
          <ac:chgData name="Hall, Tyler" userId="S::hallty@umsystem.edu::1a5f5eef-1a3b-4715-bb84-995d34279fbe" providerId="AD" clId="Web-{164D47DF-4FE0-DAEC-9009-9E8B35E48FF4}" dt="2023-07-25T23:48:40.557" v="72" actId="1076"/>
          <ac:spMkLst>
            <pc:docMk/>
            <pc:sldMk cId="1684915878" sldId="282"/>
            <ac:spMk id="5" creationId="{DA1E1D9B-B612-B78F-7872-1F32F09BD8E2}"/>
          </ac:spMkLst>
        </pc:spChg>
        <pc:spChg chg="mod">
          <ac:chgData name="Hall, Tyler" userId="S::hallty@umsystem.edu::1a5f5eef-1a3b-4715-bb84-995d34279fbe" providerId="AD" clId="Web-{164D47DF-4FE0-DAEC-9009-9E8B35E48FF4}" dt="2023-07-26T00:05:22.051" v="248" actId="14100"/>
          <ac:spMkLst>
            <pc:docMk/>
            <pc:sldMk cId="1684915878" sldId="282"/>
            <ac:spMk id="6" creationId="{E2BFDD6E-9402-5F25-23C5-9B7DC68A5651}"/>
          </ac:spMkLst>
        </pc:spChg>
        <pc:picChg chg="mod">
          <ac:chgData name="Hall, Tyler" userId="S::hallty@umsystem.edu::1a5f5eef-1a3b-4715-bb84-995d34279fbe" providerId="AD" clId="Web-{164D47DF-4FE0-DAEC-9009-9E8B35E48FF4}" dt="2023-07-26T00:05:18.519" v="246" actId="1076"/>
          <ac:picMkLst>
            <pc:docMk/>
            <pc:sldMk cId="1684915878" sldId="282"/>
            <ac:picMk id="3" creationId="{AEDC4B27-1AD0-CAE4-C15F-2439C4AB284D}"/>
          </ac:picMkLst>
        </pc:picChg>
        <pc:picChg chg="mod">
          <ac:chgData name="Hall, Tyler" userId="S::hallty@umsystem.edu::1a5f5eef-1a3b-4715-bb84-995d34279fbe" providerId="AD" clId="Web-{164D47DF-4FE0-DAEC-9009-9E8B35E48FF4}" dt="2023-07-26T00:05:20.269" v="247" actId="1076"/>
          <ac:picMkLst>
            <pc:docMk/>
            <pc:sldMk cId="1684915878" sldId="282"/>
            <ac:picMk id="7" creationId="{75BF5775-D919-CB5A-E8D4-00CB6BF4EFEF}"/>
          </ac:picMkLst>
        </pc:picChg>
      </pc:sldChg>
      <pc:sldChg chg="modSp">
        <pc:chgData name="Hall, Tyler" userId="S::hallty@umsystem.edu::1a5f5eef-1a3b-4715-bb84-995d34279fbe" providerId="AD" clId="Web-{164D47DF-4FE0-DAEC-9009-9E8B35E48FF4}" dt="2023-07-25T23:48:31.729" v="71" actId="14100"/>
        <pc:sldMkLst>
          <pc:docMk/>
          <pc:sldMk cId="2161776254" sldId="283"/>
        </pc:sldMkLst>
        <pc:spChg chg="mod">
          <ac:chgData name="Hall, Tyler" userId="S::hallty@umsystem.edu::1a5f5eef-1a3b-4715-bb84-995d34279fbe" providerId="AD" clId="Web-{164D47DF-4FE0-DAEC-9009-9E8B35E48FF4}" dt="2023-07-25T23:48:31.729" v="71" actId="14100"/>
          <ac:spMkLst>
            <pc:docMk/>
            <pc:sldMk cId="2161776254" sldId="283"/>
            <ac:spMk id="7" creationId="{4849F477-336C-98E7-FD08-AD954FAD15BE}"/>
          </ac:spMkLst>
        </pc:spChg>
        <pc:spChg chg="mod">
          <ac:chgData name="Hall, Tyler" userId="S::hallty@umsystem.edu::1a5f5eef-1a3b-4715-bb84-995d34279fbe" providerId="AD" clId="Web-{164D47DF-4FE0-DAEC-9009-9E8B35E48FF4}" dt="2023-07-25T23:47:58.165" v="65" actId="20577"/>
          <ac:spMkLst>
            <pc:docMk/>
            <pc:sldMk cId="2161776254" sldId="283"/>
            <ac:spMk id="8" creationId="{85C508EA-6260-8426-57EC-0C8E33EFDF92}"/>
          </ac:spMkLst>
        </pc:spChg>
      </pc:sldChg>
      <pc:sldChg chg="modSp">
        <pc:chgData name="Hall, Tyler" userId="S::hallty@umsystem.edu::1a5f5eef-1a3b-4715-bb84-995d34279fbe" providerId="AD" clId="Web-{164D47DF-4FE0-DAEC-9009-9E8B35E48FF4}" dt="2023-07-25T23:59:21.052" v="207" actId="20577"/>
        <pc:sldMkLst>
          <pc:docMk/>
          <pc:sldMk cId="2658215798" sldId="284"/>
        </pc:sldMkLst>
        <pc:spChg chg="mod">
          <ac:chgData name="Hall, Tyler" userId="S::hallty@umsystem.edu::1a5f5eef-1a3b-4715-bb84-995d34279fbe" providerId="AD" clId="Web-{164D47DF-4FE0-DAEC-9009-9E8B35E48FF4}" dt="2023-07-25T23:59:21.052" v="207" actId="20577"/>
          <ac:spMkLst>
            <pc:docMk/>
            <pc:sldMk cId="2658215798" sldId="284"/>
            <ac:spMk id="5" creationId="{475BC7DA-EF00-3145-52D2-82CE1A80CF39}"/>
          </ac:spMkLst>
        </pc:spChg>
      </pc:sldChg>
      <pc:sldChg chg="modSp">
        <pc:chgData name="Hall, Tyler" userId="S::hallty@umsystem.edu::1a5f5eef-1a3b-4715-bb84-995d34279fbe" providerId="AD" clId="Web-{164D47DF-4FE0-DAEC-9009-9E8B35E48FF4}" dt="2023-07-25T23:58:31.112" v="199" actId="20577"/>
        <pc:sldMkLst>
          <pc:docMk/>
          <pc:sldMk cId="209013545" sldId="288"/>
        </pc:sldMkLst>
        <pc:spChg chg="mod">
          <ac:chgData name="Hall, Tyler" userId="S::hallty@umsystem.edu::1a5f5eef-1a3b-4715-bb84-995d34279fbe" providerId="AD" clId="Web-{164D47DF-4FE0-DAEC-9009-9E8B35E48FF4}" dt="2023-07-25T23:58:31.112" v="199" actId="20577"/>
          <ac:spMkLst>
            <pc:docMk/>
            <pc:sldMk cId="209013545" sldId="288"/>
            <ac:spMk id="2" creationId="{F0CD969D-7BB6-64FD-6CF0-914BF2A2C16C}"/>
          </ac:spMkLst>
        </pc:spChg>
      </pc:sldChg>
      <pc:sldChg chg="modSp">
        <pc:chgData name="Hall, Tyler" userId="S::hallty@umsystem.edu::1a5f5eef-1a3b-4715-bb84-995d34279fbe" providerId="AD" clId="Web-{164D47DF-4FE0-DAEC-9009-9E8B35E48FF4}" dt="2023-07-25T23:59:29.036" v="208" actId="14100"/>
        <pc:sldMkLst>
          <pc:docMk/>
          <pc:sldMk cId="981442217" sldId="290"/>
        </pc:sldMkLst>
        <pc:spChg chg="mod">
          <ac:chgData name="Hall, Tyler" userId="S::hallty@umsystem.edu::1a5f5eef-1a3b-4715-bb84-995d34279fbe" providerId="AD" clId="Web-{164D47DF-4FE0-DAEC-9009-9E8B35E48FF4}" dt="2023-07-25T23:59:29.036" v="208" actId="14100"/>
          <ac:spMkLst>
            <pc:docMk/>
            <pc:sldMk cId="981442217" sldId="290"/>
            <ac:spMk id="2" creationId="{5E877A07-F33E-ECB8-F5E3-293648E9B52D}"/>
          </ac:spMkLst>
        </pc:spChg>
      </pc:sldChg>
      <pc:sldChg chg="modSp">
        <pc:chgData name="Hall, Tyler" userId="S::hallty@umsystem.edu::1a5f5eef-1a3b-4715-bb84-995d34279fbe" providerId="AD" clId="Web-{164D47DF-4FE0-DAEC-9009-9E8B35E48FF4}" dt="2023-07-25T23:59:37.865" v="209" actId="14100"/>
        <pc:sldMkLst>
          <pc:docMk/>
          <pc:sldMk cId="2094452856" sldId="292"/>
        </pc:sldMkLst>
        <pc:spChg chg="mod">
          <ac:chgData name="Hall, Tyler" userId="S::hallty@umsystem.edu::1a5f5eef-1a3b-4715-bb84-995d34279fbe" providerId="AD" clId="Web-{164D47DF-4FE0-DAEC-9009-9E8B35E48FF4}" dt="2023-07-25T23:59:37.865" v="209" actId="14100"/>
          <ac:spMkLst>
            <pc:docMk/>
            <pc:sldMk cId="2094452856" sldId="292"/>
            <ac:spMk id="5" creationId="{DA1E1D9B-B612-B78F-7872-1F32F09BD8E2}"/>
          </ac:spMkLst>
        </pc:spChg>
      </pc:sldChg>
      <pc:sldChg chg="addSp delSp modSp add replId modNotes">
        <pc:chgData name="Hall, Tyler" userId="S::hallty@umsystem.edu::1a5f5eef-1a3b-4715-bb84-995d34279fbe" providerId="AD" clId="Web-{164D47DF-4FE0-DAEC-9009-9E8B35E48FF4}" dt="2023-07-25T23:55:30.527" v="164"/>
        <pc:sldMkLst>
          <pc:docMk/>
          <pc:sldMk cId="4273773763" sldId="295"/>
        </pc:sldMkLst>
        <pc:spChg chg="mod">
          <ac:chgData name="Hall, Tyler" userId="S::hallty@umsystem.edu::1a5f5eef-1a3b-4715-bb84-995d34279fbe" providerId="AD" clId="Web-{164D47DF-4FE0-DAEC-9009-9E8B35E48FF4}" dt="2023-07-25T23:52:30.660" v="100" actId="14100"/>
          <ac:spMkLst>
            <pc:docMk/>
            <pc:sldMk cId="4273773763" sldId="295"/>
            <ac:spMk id="2" creationId="{B8CE5D8E-5AC1-1480-B196-2B18ECE88222}"/>
          </ac:spMkLst>
        </pc:spChg>
        <pc:spChg chg="add del mod">
          <ac:chgData name="Hall, Tyler" userId="S::hallty@umsystem.edu::1a5f5eef-1a3b-4715-bb84-995d34279fbe" providerId="AD" clId="Web-{164D47DF-4FE0-DAEC-9009-9E8B35E48FF4}" dt="2023-07-25T23:52:11.300" v="94"/>
          <ac:spMkLst>
            <pc:docMk/>
            <pc:sldMk cId="4273773763" sldId="295"/>
            <ac:spMk id="4" creationId="{2A501BE0-CF9A-815C-E6F9-3CA7781B2A24}"/>
          </ac:spMkLst>
        </pc:spChg>
        <pc:spChg chg="mod">
          <ac:chgData name="Hall, Tyler" userId="S::hallty@umsystem.edu::1a5f5eef-1a3b-4715-bb84-995d34279fbe" providerId="AD" clId="Web-{164D47DF-4FE0-DAEC-9009-9E8B35E48FF4}" dt="2023-07-25T23:54:57.807" v="156" actId="20577"/>
          <ac:spMkLst>
            <pc:docMk/>
            <pc:sldMk cId="4273773763" sldId="295"/>
            <ac:spMk id="10" creationId="{1C31021D-4991-7829-B389-F8B8460F0068}"/>
          </ac:spMkLst>
        </pc:spChg>
        <pc:picChg chg="del">
          <ac:chgData name="Hall, Tyler" userId="S::hallty@umsystem.edu::1a5f5eef-1a3b-4715-bb84-995d34279fbe" providerId="AD" clId="Web-{164D47DF-4FE0-DAEC-9009-9E8B35E48FF4}" dt="2023-07-25T23:52:09.831" v="93"/>
          <ac:picMkLst>
            <pc:docMk/>
            <pc:sldMk cId="4273773763" sldId="295"/>
            <ac:picMk id="5" creationId="{8F3ED66C-A7D7-AA05-24EA-75AE0130DDA1}"/>
          </ac:picMkLst>
        </pc:picChg>
        <pc:picChg chg="add mod ord">
          <ac:chgData name="Hall, Tyler" userId="S::hallty@umsystem.edu::1a5f5eef-1a3b-4715-bb84-995d34279fbe" providerId="AD" clId="Web-{164D47DF-4FE0-DAEC-9009-9E8B35E48FF4}" dt="2023-07-25T23:52:21.144" v="97" actId="14100"/>
          <ac:picMkLst>
            <pc:docMk/>
            <pc:sldMk cId="4273773763" sldId="295"/>
            <ac:picMk id="6" creationId="{2FE60E42-6E4B-C1D0-F9D1-5DDD70FA8B94}"/>
          </ac:picMkLst>
        </pc:picChg>
      </pc:sldChg>
    </pc:docChg>
  </pc:docChgLst>
  <pc:docChgLst>
    <pc:chgData name="Bromert, Karen" userId="S::bromertk@umsystem.edu::21e2a5ff-049b-4879-ba6d-3ba7dbcd5d79" providerId="AD" clId="Web-{3774F62D-BCB1-87A7-33E6-F3BC7D8DB2C1}"/>
    <pc:docChg chg="modSld">
      <pc:chgData name="Bromert, Karen" userId="S::bromertk@umsystem.edu::21e2a5ff-049b-4879-ba6d-3ba7dbcd5d79" providerId="AD" clId="Web-{3774F62D-BCB1-87A7-33E6-F3BC7D8DB2C1}" dt="2023-07-26T02:41:40.332" v="0"/>
      <pc:docMkLst>
        <pc:docMk/>
      </pc:docMkLst>
      <pc:sldChg chg="addSp">
        <pc:chgData name="Bromert, Karen" userId="S::bromertk@umsystem.edu::21e2a5ff-049b-4879-ba6d-3ba7dbcd5d79" providerId="AD" clId="Web-{3774F62D-BCB1-87A7-33E6-F3BC7D8DB2C1}" dt="2023-07-26T02:41:40.332" v="0"/>
        <pc:sldMkLst>
          <pc:docMk/>
          <pc:sldMk cId="880442238" sldId="258"/>
        </pc:sldMkLst>
        <pc:spChg chg="add">
          <ac:chgData name="Bromert, Karen" userId="S::bromertk@umsystem.edu::21e2a5ff-049b-4879-ba6d-3ba7dbcd5d79" providerId="AD" clId="Web-{3774F62D-BCB1-87A7-33E6-F3BC7D8DB2C1}" dt="2023-07-26T02:41:40.332" v="0"/>
          <ac:spMkLst>
            <pc:docMk/>
            <pc:sldMk cId="880442238" sldId="258"/>
            <ac:spMk id="3" creationId="{42BDF715-C904-6938-6C5C-84B3C6751B28}"/>
          </ac:spMkLst>
        </pc:spChg>
      </pc:sldChg>
    </pc:docChg>
  </pc:docChgLst>
  <pc:docChgLst>
    <pc:chgData name="Jaeger, Joshua" userId="f5327055-0454-42be-b7ab-ce6c1c44669d" providerId="ADAL" clId="{3686F421-8CCE-445E-9F14-FF2FB8ED1597}"/>
    <pc:docChg chg="undo redo custSel addSld delSld modSld sldOrd delMainMaster addSection delSection modSection">
      <pc:chgData name="Jaeger, Joshua" userId="f5327055-0454-42be-b7ab-ce6c1c44669d" providerId="ADAL" clId="{3686F421-8CCE-445E-9F14-FF2FB8ED1597}" dt="2023-07-25T01:31:36.419" v="7101" actId="1076"/>
      <pc:docMkLst>
        <pc:docMk/>
      </pc:docMkLst>
      <pc:sldChg chg="modSp mod">
        <pc:chgData name="Jaeger, Joshua" userId="f5327055-0454-42be-b7ab-ce6c1c44669d" providerId="ADAL" clId="{3686F421-8CCE-445E-9F14-FF2FB8ED1597}" dt="2023-07-24T20:16:02.069" v="5124" actId="207"/>
        <pc:sldMkLst>
          <pc:docMk/>
          <pc:sldMk cId="880442238" sldId="258"/>
        </pc:sldMkLst>
        <pc:spChg chg="mod">
          <ac:chgData name="Jaeger, Joshua" userId="f5327055-0454-42be-b7ab-ce6c1c44669d" providerId="ADAL" clId="{3686F421-8CCE-445E-9F14-FF2FB8ED1597}" dt="2023-07-24T20:16:02.069" v="5124" actId="207"/>
          <ac:spMkLst>
            <pc:docMk/>
            <pc:sldMk cId="880442238" sldId="258"/>
            <ac:spMk id="2" creationId="{9BF0E3D6-CD60-A64E-8EDA-D04FA7C6F059}"/>
          </ac:spMkLst>
        </pc:spChg>
      </pc:sldChg>
      <pc:sldChg chg="ord">
        <pc:chgData name="Jaeger, Joshua" userId="f5327055-0454-42be-b7ab-ce6c1c44669d" providerId="ADAL" clId="{3686F421-8CCE-445E-9F14-FF2FB8ED1597}" dt="2023-07-15T14:31:31.815" v="402"/>
        <pc:sldMkLst>
          <pc:docMk/>
          <pc:sldMk cId="3081132022" sldId="260"/>
        </pc:sldMkLst>
      </pc:sldChg>
      <pc:sldChg chg="modSp mod">
        <pc:chgData name="Jaeger, Joshua" userId="f5327055-0454-42be-b7ab-ce6c1c44669d" providerId="ADAL" clId="{3686F421-8CCE-445E-9F14-FF2FB8ED1597}" dt="2023-07-21T15:04:45.329" v="1748" actId="20577"/>
        <pc:sldMkLst>
          <pc:docMk/>
          <pc:sldMk cId="1851892974" sldId="261"/>
        </pc:sldMkLst>
        <pc:spChg chg="mod">
          <ac:chgData name="Jaeger, Joshua" userId="f5327055-0454-42be-b7ab-ce6c1c44669d" providerId="ADAL" clId="{3686F421-8CCE-445E-9F14-FF2FB8ED1597}" dt="2023-07-21T15:04:45.329" v="1748" actId="20577"/>
          <ac:spMkLst>
            <pc:docMk/>
            <pc:sldMk cId="1851892974" sldId="261"/>
            <ac:spMk id="3" creationId="{35F20DC4-0F2A-8620-049D-1A57CAC91B14}"/>
          </ac:spMkLst>
        </pc:spChg>
      </pc:sldChg>
      <pc:sldChg chg="modSp mod ord">
        <pc:chgData name="Jaeger, Joshua" userId="f5327055-0454-42be-b7ab-ce6c1c44669d" providerId="ADAL" clId="{3686F421-8CCE-445E-9F14-FF2FB8ED1597}" dt="2023-07-21T22:54:18.748" v="3662" actId="20577"/>
        <pc:sldMkLst>
          <pc:docMk/>
          <pc:sldMk cId="1037756691" sldId="262"/>
        </pc:sldMkLst>
        <pc:spChg chg="mod">
          <ac:chgData name="Jaeger, Joshua" userId="f5327055-0454-42be-b7ab-ce6c1c44669d" providerId="ADAL" clId="{3686F421-8CCE-445E-9F14-FF2FB8ED1597}" dt="2023-07-21T22:54:18.748" v="3662" actId="20577"/>
          <ac:spMkLst>
            <pc:docMk/>
            <pc:sldMk cId="1037756691" sldId="262"/>
            <ac:spMk id="2" creationId="{8FE3BFF6-0E36-DADF-46CB-FBCAC000A502}"/>
          </ac:spMkLst>
        </pc:spChg>
      </pc:sldChg>
      <pc:sldChg chg="modSp mod">
        <pc:chgData name="Jaeger, Joshua" userId="f5327055-0454-42be-b7ab-ce6c1c44669d" providerId="ADAL" clId="{3686F421-8CCE-445E-9F14-FF2FB8ED1597}" dt="2023-07-21T15:00:32.842" v="1747" actId="20577"/>
        <pc:sldMkLst>
          <pc:docMk/>
          <pc:sldMk cId="2150988772" sldId="263"/>
        </pc:sldMkLst>
        <pc:spChg chg="mod">
          <ac:chgData name="Jaeger, Joshua" userId="f5327055-0454-42be-b7ab-ce6c1c44669d" providerId="ADAL" clId="{3686F421-8CCE-445E-9F14-FF2FB8ED1597}" dt="2023-07-21T15:00:32.842" v="1747" actId="20577"/>
          <ac:spMkLst>
            <pc:docMk/>
            <pc:sldMk cId="2150988772" sldId="263"/>
            <ac:spMk id="3" creationId="{6DB69830-0213-00E6-F017-A9BC24A20400}"/>
          </ac:spMkLst>
        </pc:spChg>
      </pc:sldChg>
      <pc:sldChg chg="modSp mod ord modNotesTx">
        <pc:chgData name="Jaeger, Joshua" userId="f5327055-0454-42be-b7ab-ce6c1c44669d" providerId="ADAL" clId="{3686F421-8CCE-445E-9F14-FF2FB8ED1597}" dt="2023-07-21T22:56:18.541" v="4013" actId="20577"/>
        <pc:sldMkLst>
          <pc:docMk/>
          <pc:sldMk cId="2690989324" sldId="264"/>
        </pc:sldMkLst>
        <pc:spChg chg="mod">
          <ac:chgData name="Jaeger, Joshua" userId="f5327055-0454-42be-b7ab-ce6c1c44669d" providerId="ADAL" clId="{3686F421-8CCE-445E-9F14-FF2FB8ED1597}" dt="2023-07-15T14:30:19.111" v="398" actId="20577"/>
          <ac:spMkLst>
            <pc:docMk/>
            <pc:sldMk cId="2690989324" sldId="264"/>
            <ac:spMk id="2" creationId="{7615BAA8-0E0E-DF2C-C10F-F47400CE7B9A}"/>
          </ac:spMkLst>
        </pc:spChg>
      </pc:sldChg>
      <pc:sldChg chg="modSp mod">
        <pc:chgData name="Jaeger, Joshua" userId="f5327055-0454-42be-b7ab-ce6c1c44669d" providerId="ADAL" clId="{3686F421-8CCE-445E-9F14-FF2FB8ED1597}" dt="2023-07-23T01:47:20.127" v="4149" actId="33524"/>
        <pc:sldMkLst>
          <pc:docMk/>
          <pc:sldMk cId="3842216560" sldId="265"/>
        </pc:sldMkLst>
        <pc:spChg chg="mod">
          <ac:chgData name="Jaeger, Joshua" userId="f5327055-0454-42be-b7ab-ce6c1c44669d" providerId="ADAL" clId="{3686F421-8CCE-445E-9F14-FF2FB8ED1597}" dt="2023-07-23T01:47:20.127" v="4149" actId="33524"/>
          <ac:spMkLst>
            <pc:docMk/>
            <pc:sldMk cId="3842216560" sldId="265"/>
            <ac:spMk id="3" creationId="{F76927BF-0855-595B-E515-CA47EDDDE753}"/>
          </ac:spMkLst>
        </pc:spChg>
      </pc:sldChg>
      <pc:sldChg chg="addSp delSp modSp new mod modClrScheme chgLayout">
        <pc:chgData name="Jaeger, Joshua" userId="f5327055-0454-42be-b7ab-ce6c1c44669d" providerId="ADAL" clId="{3686F421-8CCE-445E-9F14-FF2FB8ED1597}" dt="2023-07-25T01:23:56.402" v="6894" actId="14100"/>
        <pc:sldMkLst>
          <pc:docMk/>
          <pc:sldMk cId="4098599403" sldId="266"/>
        </pc:sldMkLst>
        <pc:spChg chg="mod">
          <ac:chgData name="Jaeger, Joshua" userId="f5327055-0454-42be-b7ab-ce6c1c44669d" providerId="ADAL" clId="{3686F421-8CCE-445E-9F14-FF2FB8ED1597}" dt="2023-07-25T01:23:29.493" v="6887" actId="26606"/>
          <ac:spMkLst>
            <pc:docMk/>
            <pc:sldMk cId="4098599403" sldId="266"/>
            <ac:spMk id="2" creationId="{FF4BC6CB-BA87-C4D1-1A10-D8B0BCAA9508}"/>
          </ac:spMkLst>
        </pc:spChg>
        <pc:spChg chg="add del mod">
          <ac:chgData name="Jaeger, Joshua" userId="f5327055-0454-42be-b7ab-ce6c1c44669d" providerId="ADAL" clId="{3686F421-8CCE-445E-9F14-FF2FB8ED1597}" dt="2023-07-25T01:23:29.493" v="6887" actId="26606"/>
          <ac:spMkLst>
            <pc:docMk/>
            <pc:sldMk cId="4098599403" sldId="266"/>
            <ac:spMk id="3" creationId="{837217C7-BC88-F8EC-5806-B1CD0855573A}"/>
          </ac:spMkLst>
        </pc:spChg>
        <pc:spChg chg="add del mod">
          <ac:chgData name="Jaeger, Joshua" userId="f5327055-0454-42be-b7ab-ce6c1c44669d" providerId="ADAL" clId="{3686F421-8CCE-445E-9F14-FF2FB8ED1597}" dt="2023-07-25T01:23:36.061" v="6888" actId="478"/>
          <ac:spMkLst>
            <pc:docMk/>
            <pc:sldMk cId="4098599403" sldId="266"/>
            <ac:spMk id="9" creationId="{EF9CA242-4779-36A5-B3B1-50B875A230F2}"/>
          </ac:spMkLst>
        </pc:spChg>
        <pc:graphicFrameChg chg="add del">
          <ac:chgData name="Jaeger, Joshua" userId="f5327055-0454-42be-b7ab-ce6c1c44669d" providerId="ADAL" clId="{3686F421-8CCE-445E-9F14-FF2FB8ED1597}" dt="2023-07-25T01:23:29.466" v="6886" actId="26606"/>
          <ac:graphicFrameMkLst>
            <pc:docMk/>
            <pc:sldMk cId="4098599403" sldId="266"/>
            <ac:graphicFrameMk id="5" creationId="{4CFE9B51-8783-A294-3F90-F7A056A68ADF}"/>
          </ac:graphicFrameMkLst>
        </pc:graphicFrameChg>
        <pc:graphicFrameChg chg="add mod">
          <ac:chgData name="Jaeger, Joshua" userId="f5327055-0454-42be-b7ab-ce6c1c44669d" providerId="ADAL" clId="{3686F421-8CCE-445E-9F14-FF2FB8ED1597}" dt="2023-07-25T01:23:56.402" v="6894" actId="14100"/>
          <ac:graphicFrameMkLst>
            <pc:docMk/>
            <pc:sldMk cId="4098599403" sldId="266"/>
            <ac:graphicFrameMk id="7" creationId="{18650056-AF6F-7677-35BB-9B0981C5AF4D}"/>
          </ac:graphicFrameMkLst>
        </pc:graphicFrameChg>
      </pc:sldChg>
      <pc:sldChg chg="modSp mod ord">
        <pc:chgData name="Jaeger, Joshua" userId="f5327055-0454-42be-b7ab-ce6c1c44669d" providerId="ADAL" clId="{3686F421-8CCE-445E-9F14-FF2FB8ED1597}" dt="2023-07-21T22:54:08.052" v="3641" actId="20577"/>
        <pc:sldMkLst>
          <pc:docMk/>
          <pc:sldMk cId="1828244482" sldId="267"/>
        </pc:sldMkLst>
        <pc:spChg chg="mod">
          <ac:chgData name="Jaeger, Joshua" userId="f5327055-0454-42be-b7ab-ce6c1c44669d" providerId="ADAL" clId="{3686F421-8CCE-445E-9F14-FF2FB8ED1597}" dt="2023-07-21T22:54:08.052" v="3641" actId="20577"/>
          <ac:spMkLst>
            <pc:docMk/>
            <pc:sldMk cId="1828244482" sldId="267"/>
            <ac:spMk id="2" creationId="{8FE3BFF6-0E36-DADF-46CB-FBCAC000A502}"/>
          </ac:spMkLst>
        </pc:spChg>
      </pc:sldChg>
      <pc:sldChg chg="modSp mod">
        <pc:chgData name="Jaeger, Joshua" userId="f5327055-0454-42be-b7ab-ce6c1c44669d" providerId="ADAL" clId="{3686F421-8CCE-445E-9F14-FF2FB8ED1597}" dt="2023-07-21T15:07:44.745" v="2124" actId="20577"/>
        <pc:sldMkLst>
          <pc:docMk/>
          <pc:sldMk cId="648167254" sldId="270"/>
        </pc:sldMkLst>
        <pc:spChg chg="mod">
          <ac:chgData name="Jaeger, Joshua" userId="f5327055-0454-42be-b7ab-ce6c1c44669d" providerId="ADAL" clId="{3686F421-8CCE-445E-9F14-FF2FB8ED1597}" dt="2023-07-15T14:33:51.903" v="444" actId="20577"/>
          <ac:spMkLst>
            <pc:docMk/>
            <pc:sldMk cId="648167254" sldId="270"/>
            <ac:spMk id="2" creationId="{1D935A90-2628-4006-B941-95C77A90D63D}"/>
          </ac:spMkLst>
        </pc:spChg>
        <pc:spChg chg="mod">
          <ac:chgData name="Jaeger, Joshua" userId="f5327055-0454-42be-b7ab-ce6c1c44669d" providerId="ADAL" clId="{3686F421-8CCE-445E-9F14-FF2FB8ED1597}" dt="2023-07-21T15:07:44.745" v="2124" actId="20577"/>
          <ac:spMkLst>
            <pc:docMk/>
            <pc:sldMk cId="648167254" sldId="270"/>
            <ac:spMk id="3" creationId="{35F20DC4-0F2A-8620-049D-1A57CAC91B14}"/>
          </ac:spMkLst>
        </pc:spChg>
      </pc:sldChg>
      <pc:sldChg chg="addSp delSp modSp new mod modClrScheme chgLayout">
        <pc:chgData name="Jaeger, Joshua" userId="f5327055-0454-42be-b7ab-ce6c1c44669d" providerId="ADAL" clId="{3686F421-8CCE-445E-9F14-FF2FB8ED1597}" dt="2023-07-25T01:24:09.427" v="6895" actId="26606"/>
        <pc:sldMkLst>
          <pc:docMk/>
          <pc:sldMk cId="3146047993" sldId="271"/>
        </pc:sldMkLst>
        <pc:spChg chg="mod">
          <ac:chgData name="Jaeger, Joshua" userId="f5327055-0454-42be-b7ab-ce6c1c44669d" providerId="ADAL" clId="{3686F421-8CCE-445E-9F14-FF2FB8ED1597}" dt="2023-07-25T01:24:09.427" v="6895" actId="26606"/>
          <ac:spMkLst>
            <pc:docMk/>
            <pc:sldMk cId="3146047993" sldId="271"/>
            <ac:spMk id="2" creationId="{5FF7CB13-EB86-9984-9304-E7E57F875910}"/>
          </ac:spMkLst>
        </pc:spChg>
        <pc:spChg chg="del mod">
          <ac:chgData name="Jaeger, Joshua" userId="f5327055-0454-42be-b7ab-ce6c1c44669d" providerId="ADAL" clId="{3686F421-8CCE-445E-9F14-FF2FB8ED1597}" dt="2023-07-24T22:05:17.551" v="6381" actId="26606"/>
          <ac:spMkLst>
            <pc:docMk/>
            <pc:sldMk cId="3146047993" sldId="271"/>
            <ac:spMk id="3" creationId="{65DD5277-EDB7-D8B4-7864-EBDA670FF0A1}"/>
          </ac:spMkLst>
        </pc:spChg>
        <pc:spChg chg="add del mod">
          <ac:chgData name="Jaeger, Joshua" userId="f5327055-0454-42be-b7ab-ce6c1c44669d" providerId="ADAL" clId="{3686F421-8CCE-445E-9F14-FF2FB8ED1597}" dt="2023-07-24T22:05:21.706" v="6382" actId="478"/>
          <ac:spMkLst>
            <pc:docMk/>
            <pc:sldMk cId="3146047993" sldId="271"/>
            <ac:spMk id="9" creationId="{AEBF6FE9-1AB0-B851-988D-E48F3B1F8931}"/>
          </ac:spMkLst>
        </pc:spChg>
        <pc:graphicFrameChg chg="add mod modGraphic">
          <ac:chgData name="Jaeger, Joshua" userId="f5327055-0454-42be-b7ab-ce6c1c44669d" providerId="ADAL" clId="{3686F421-8CCE-445E-9F14-FF2FB8ED1597}" dt="2023-07-25T01:24:09.427" v="6895" actId="26606"/>
          <ac:graphicFrameMkLst>
            <pc:docMk/>
            <pc:sldMk cId="3146047993" sldId="271"/>
            <ac:graphicFrameMk id="5" creationId="{059142AB-6267-1503-0B4D-D417471B5A50}"/>
          </ac:graphicFrameMkLst>
        </pc:graphicFrameChg>
      </pc:sldChg>
      <pc:sldChg chg="modSp new mod">
        <pc:chgData name="Jaeger, Joshua" userId="f5327055-0454-42be-b7ab-ce6c1c44669d" providerId="ADAL" clId="{3686F421-8CCE-445E-9F14-FF2FB8ED1597}" dt="2023-07-15T14:40:13.055" v="1291" actId="20577"/>
        <pc:sldMkLst>
          <pc:docMk/>
          <pc:sldMk cId="3772228209" sldId="272"/>
        </pc:sldMkLst>
        <pc:spChg chg="mod">
          <ac:chgData name="Jaeger, Joshua" userId="f5327055-0454-42be-b7ab-ce6c1c44669d" providerId="ADAL" clId="{3686F421-8CCE-445E-9F14-FF2FB8ED1597}" dt="2023-07-15T14:35:48.072" v="602" actId="20577"/>
          <ac:spMkLst>
            <pc:docMk/>
            <pc:sldMk cId="3772228209" sldId="272"/>
            <ac:spMk id="2" creationId="{F0CD969D-7BB6-64FD-6CF0-914BF2A2C16C}"/>
          </ac:spMkLst>
        </pc:spChg>
        <pc:spChg chg="mod">
          <ac:chgData name="Jaeger, Joshua" userId="f5327055-0454-42be-b7ab-ce6c1c44669d" providerId="ADAL" clId="{3686F421-8CCE-445E-9F14-FF2FB8ED1597}" dt="2023-07-15T14:40:13.055" v="1291" actId="20577"/>
          <ac:spMkLst>
            <pc:docMk/>
            <pc:sldMk cId="3772228209" sldId="272"/>
            <ac:spMk id="3" creationId="{BE6FC266-63BF-840C-12F9-33163250B31B}"/>
          </ac:spMkLst>
        </pc:spChg>
      </pc:sldChg>
      <pc:sldChg chg="modSp new mod">
        <pc:chgData name="Jaeger, Joshua" userId="f5327055-0454-42be-b7ab-ce6c1c44669d" providerId="ADAL" clId="{3686F421-8CCE-445E-9F14-FF2FB8ED1597}" dt="2023-07-15T14:46:09.720" v="1455" actId="20577"/>
        <pc:sldMkLst>
          <pc:docMk/>
          <pc:sldMk cId="2503929925" sldId="273"/>
        </pc:sldMkLst>
        <pc:spChg chg="mod">
          <ac:chgData name="Jaeger, Joshua" userId="f5327055-0454-42be-b7ab-ce6c1c44669d" providerId="ADAL" clId="{3686F421-8CCE-445E-9F14-FF2FB8ED1597}" dt="2023-07-15T14:44:51.832" v="1311" actId="20577"/>
          <ac:spMkLst>
            <pc:docMk/>
            <pc:sldMk cId="2503929925" sldId="273"/>
            <ac:spMk id="2" creationId="{796C6E75-D582-812E-7B29-299ADDAFFBCD}"/>
          </ac:spMkLst>
        </pc:spChg>
        <pc:spChg chg="mod">
          <ac:chgData name="Jaeger, Joshua" userId="f5327055-0454-42be-b7ab-ce6c1c44669d" providerId="ADAL" clId="{3686F421-8CCE-445E-9F14-FF2FB8ED1597}" dt="2023-07-15T14:46:09.720" v="1455" actId="20577"/>
          <ac:spMkLst>
            <pc:docMk/>
            <pc:sldMk cId="2503929925" sldId="273"/>
            <ac:spMk id="3" creationId="{BD8A5889-3E81-AEC6-B00B-423FAB0F48AE}"/>
          </ac:spMkLst>
        </pc:spChg>
      </pc:sldChg>
      <pc:sldChg chg="addSp delSp modSp new mod modClrScheme chgLayout modNotesTx">
        <pc:chgData name="Jaeger, Joshua" userId="f5327055-0454-42be-b7ab-ce6c1c44669d" providerId="ADAL" clId="{3686F421-8CCE-445E-9F14-FF2FB8ED1597}" dt="2023-07-21T22:58:14.583" v="4133" actId="20577"/>
        <pc:sldMkLst>
          <pc:docMk/>
          <pc:sldMk cId="480909489" sldId="274"/>
        </pc:sldMkLst>
        <pc:spChg chg="mod">
          <ac:chgData name="Jaeger, Joshua" userId="f5327055-0454-42be-b7ab-ce6c1c44669d" providerId="ADAL" clId="{3686F421-8CCE-445E-9F14-FF2FB8ED1597}" dt="2023-07-21T22:41:17.554" v="2828" actId="404"/>
          <ac:spMkLst>
            <pc:docMk/>
            <pc:sldMk cId="480909489" sldId="274"/>
            <ac:spMk id="2" creationId="{B8CE5D8E-5AC1-1480-B196-2B18ECE88222}"/>
          </ac:spMkLst>
        </pc:spChg>
        <pc:spChg chg="del">
          <ac:chgData name="Jaeger, Joshua" userId="f5327055-0454-42be-b7ab-ce6c1c44669d" providerId="ADAL" clId="{3686F421-8CCE-445E-9F14-FF2FB8ED1597}" dt="2023-07-21T22:38:39.951" v="2562" actId="931"/>
          <ac:spMkLst>
            <pc:docMk/>
            <pc:sldMk cId="480909489" sldId="274"/>
            <ac:spMk id="3" creationId="{AFCB9C71-FF1E-1A53-EA3B-8D9E38EBFE2E}"/>
          </ac:spMkLst>
        </pc:spChg>
        <pc:spChg chg="add mod">
          <ac:chgData name="Jaeger, Joshua" userId="f5327055-0454-42be-b7ab-ce6c1c44669d" providerId="ADAL" clId="{3686F421-8CCE-445E-9F14-FF2FB8ED1597}" dt="2023-07-21T22:58:14.583" v="4133" actId="20577"/>
          <ac:spMkLst>
            <pc:docMk/>
            <pc:sldMk cId="480909489" sldId="274"/>
            <ac:spMk id="10" creationId="{1C31021D-4991-7829-B389-F8B8460F0068}"/>
          </ac:spMkLst>
        </pc:spChg>
        <pc:picChg chg="add mod">
          <ac:chgData name="Jaeger, Joshua" userId="f5327055-0454-42be-b7ab-ce6c1c44669d" providerId="ADAL" clId="{3686F421-8CCE-445E-9F14-FF2FB8ED1597}" dt="2023-07-21T22:38:48.976" v="2565" actId="26606"/>
          <ac:picMkLst>
            <pc:docMk/>
            <pc:sldMk cId="480909489" sldId="274"/>
            <ac:picMk id="5" creationId="{8F3ED66C-A7D7-AA05-24EA-75AE0130DDA1}"/>
          </ac:picMkLst>
        </pc:picChg>
      </pc:sldChg>
      <pc:sldChg chg="modSp new mod">
        <pc:chgData name="Jaeger, Joshua" userId="f5327055-0454-42be-b7ab-ce6c1c44669d" providerId="ADAL" clId="{3686F421-8CCE-445E-9F14-FF2FB8ED1597}" dt="2023-07-23T18:48:49.554" v="4230" actId="20577"/>
        <pc:sldMkLst>
          <pc:docMk/>
          <pc:sldMk cId="255342399" sldId="275"/>
        </pc:sldMkLst>
        <pc:spChg chg="mod">
          <ac:chgData name="Jaeger, Joshua" userId="f5327055-0454-42be-b7ab-ce6c1c44669d" providerId="ADAL" clId="{3686F421-8CCE-445E-9F14-FF2FB8ED1597}" dt="2023-07-21T14:58:59.488" v="1538" actId="20577"/>
          <ac:spMkLst>
            <pc:docMk/>
            <pc:sldMk cId="255342399" sldId="275"/>
            <ac:spMk id="2" creationId="{408B095E-9850-E1A6-A1DA-5108AB0BA219}"/>
          </ac:spMkLst>
        </pc:spChg>
        <pc:spChg chg="mod">
          <ac:chgData name="Jaeger, Joshua" userId="f5327055-0454-42be-b7ab-ce6c1c44669d" providerId="ADAL" clId="{3686F421-8CCE-445E-9F14-FF2FB8ED1597}" dt="2023-07-23T18:48:49.554" v="4230" actId="20577"/>
          <ac:spMkLst>
            <pc:docMk/>
            <pc:sldMk cId="255342399" sldId="275"/>
            <ac:spMk id="3" creationId="{88958301-C138-C5A5-582E-F417512C28AF}"/>
          </ac:spMkLst>
        </pc:spChg>
      </pc:sldChg>
      <pc:sldChg chg="addSp delSp modSp new mod modClrScheme chgLayout">
        <pc:chgData name="Jaeger, Joshua" userId="f5327055-0454-42be-b7ab-ce6c1c44669d" providerId="ADAL" clId="{3686F421-8CCE-445E-9F14-FF2FB8ED1597}" dt="2023-07-24T14:43:45.489" v="5122" actId="20577"/>
        <pc:sldMkLst>
          <pc:docMk/>
          <pc:sldMk cId="3521119781" sldId="276"/>
        </pc:sldMkLst>
        <pc:spChg chg="mod ord">
          <ac:chgData name="Jaeger, Joshua" userId="f5327055-0454-42be-b7ab-ce6c1c44669d" providerId="ADAL" clId="{3686F421-8CCE-445E-9F14-FF2FB8ED1597}" dt="2023-07-21T22:48:32.135" v="3171" actId="700"/>
          <ac:spMkLst>
            <pc:docMk/>
            <pc:sldMk cId="3521119781" sldId="276"/>
            <ac:spMk id="2" creationId="{7AD1535C-E24B-1FB1-9B21-365FB021AC0B}"/>
          </ac:spMkLst>
        </pc:spChg>
        <pc:spChg chg="del">
          <ac:chgData name="Jaeger, Joshua" userId="f5327055-0454-42be-b7ab-ce6c1c44669d" providerId="ADAL" clId="{3686F421-8CCE-445E-9F14-FF2FB8ED1597}" dt="2023-07-21T22:46:57.373" v="3160" actId="931"/>
          <ac:spMkLst>
            <pc:docMk/>
            <pc:sldMk cId="3521119781" sldId="276"/>
            <ac:spMk id="3" creationId="{E233C0A8-1DD5-A4FE-06EB-CB86EE203E2D}"/>
          </ac:spMkLst>
        </pc:spChg>
        <pc:spChg chg="add mod ord">
          <ac:chgData name="Jaeger, Joshua" userId="f5327055-0454-42be-b7ab-ce6c1c44669d" providerId="ADAL" clId="{3686F421-8CCE-445E-9F14-FF2FB8ED1597}" dt="2023-07-24T14:43:45.489" v="5122" actId="20577"/>
          <ac:spMkLst>
            <pc:docMk/>
            <pc:sldMk cId="3521119781" sldId="276"/>
            <ac:spMk id="8" creationId="{C94BA61E-A9E7-E0BA-761A-20FDFA1C29A4}"/>
          </ac:spMkLst>
        </pc:spChg>
        <pc:spChg chg="add del mod">
          <ac:chgData name="Jaeger, Joshua" userId="f5327055-0454-42be-b7ab-ce6c1c44669d" providerId="ADAL" clId="{3686F421-8CCE-445E-9F14-FF2FB8ED1597}" dt="2023-07-21T22:50:17.995" v="3279" actId="931"/>
          <ac:spMkLst>
            <pc:docMk/>
            <pc:sldMk cId="3521119781" sldId="276"/>
            <ac:spMk id="10" creationId="{D6950F28-C29B-94E7-27C0-F4CDDD344087}"/>
          </ac:spMkLst>
        </pc:spChg>
        <pc:spChg chg="add del mod">
          <ac:chgData name="Jaeger, Joshua" userId="f5327055-0454-42be-b7ab-ce6c1c44669d" providerId="ADAL" clId="{3686F421-8CCE-445E-9F14-FF2FB8ED1597}" dt="2023-07-23T18:47:28.544" v="4182" actId="478"/>
          <ac:spMkLst>
            <pc:docMk/>
            <pc:sldMk cId="3521119781" sldId="276"/>
            <ac:spMk id="16" creationId="{8CD907D8-93A6-0417-4006-8CE090730907}"/>
          </ac:spMkLst>
        </pc:spChg>
        <pc:picChg chg="add del mod ord">
          <ac:chgData name="Jaeger, Joshua" userId="f5327055-0454-42be-b7ab-ce6c1c44669d" providerId="ADAL" clId="{3686F421-8CCE-445E-9F14-FF2FB8ED1597}" dt="2023-07-21T22:49:43.544" v="3277" actId="478"/>
          <ac:picMkLst>
            <pc:docMk/>
            <pc:sldMk cId="3521119781" sldId="276"/>
            <ac:picMk id="5" creationId="{685479E8-3CC5-E20C-8D62-349245A0B8AE}"/>
          </ac:picMkLst>
        </pc:picChg>
        <pc:picChg chg="add del mod">
          <ac:chgData name="Jaeger, Joshua" userId="f5327055-0454-42be-b7ab-ce6c1c44669d" providerId="ADAL" clId="{3686F421-8CCE-445E-9F14-FF2FB8ED1597}" dt="2023-07-21T22:49:45.382" v="3278" actId="478"/>
          <ac:picMkLst>
            <pc:docMk/>
            <pc:sldMk cId="3521119781" sldId="276"/>
            <ac:picMk id="7" creationId="{0B7DD33B-2F44-0551-1619-86357841122B}"/>
          </ac:picMkLst>
        </pc:picChg>
        <pc:picChg chg="add del mod">
          <ac:chgData name="Jaeger, Joshua" userId="f5327055-0454-42be-b7ab-ce6c1c44669d" providerId="ADAL" clId="{3686F421-8CCE-445E-9F14-FF2FB8ED1597}" dt="2023-07-23T18:47:06.757" v="4178" actId="478"/>
          <ac:picMkLst>
            <pc:docMk/>
            <pc:sldMk cId="3521119781" sldId="276"/>
            <ac:picMk id="12" creationId="{7A8302B5-0216-3F66-E57A-19489DD65338}"/>
          </ac:picMkLst>
        </pc:picChg>
        <pc:picChg chg="add del mod modCrop">
          <ac:chgData name="Jaeger, Joshua" userId="f5327055-0454-42be-b7ab-ce6c1c44669d" providerId="ADAL" clId="{3686F421-8CCE-445E-9F14-FF2FB8ED1597}" dt="2023-07-23T18:47:07.943" v="4179" actId="478"/>
          <ac:picMkLst>
            <pc:docMk/>
            <pc:sldMk cId="3521119781" sldId="276"/>
            <ac:picMk id="14" creationId="{74E7BA05-F18F-5B1B-6249-2D39C5EAD713}"/>
          </ac:picMkLst>
        </pc:picChg>
        <pc:picChg chg="add mod">
          <ac:chgData name="Jaeger, Joshua" userId="f5327055-0454-42be-b7ab-ce6c1c44669d" providerId="ADAL" clId="{3686F421-8CCE-445E-9F14-FF2FB8ED1597}" dt="2023-07-23T18:47:26.528" v="4181" actId="1076"/>
          <ac:picMkLst>
            <pc:docMk/>
            <pc:sldMk cId="3521119781" sldId="276"/>
            <ac:picMk id="17" creationId="{A8815105-2129-4BEC-DD8C-8F24DEEC2D82}"/>
          </ac:picMkLst>
        </pc:picChg>
        <pc:picChg chg="add del mod">
          <ac:chgData name="Jaeger, Joshua" userId="f5327055-0454-42be-b7ab-ce6c1c44669d" providerId="ADAL" clId="{3686F421-8CCE-445E-9F14-FF2FB8ED1597}" dt="2023-07-23T18:47:39.327" v="4185" actId="478"/>
          <ac:picMkLst>
            <pc:docMk/>
            <pc:sldMk cId="3521119781" sldId="276"/>
            <ac:picMk id="18" creationId="{9D5A4D04-AC3B-335E-C211-BE8C8F5C4686}"/>
          </ac:picMkLst>
        </pc:picChg>
        <pc:picChg chg="add mod">
          <ac:chgData name="Jaeger, Joshua" userId="f5327055-0454-42be-b7ab-ce6c1c44669d" providerId="ADAL" clId="{3686F421-8CCE-445E-9F14-FF2FB8ED1597}" dt="2023-07-23T18:47:50.218" v="4189" actId="1076"/>
          <ac:picMkLst>
            <pc:docMk/>
            <pc:sldMk cId="3521119781" sldId="276"/>
            <ac:picMk id="20" creationId="{93F9DEB1-23BA-0D63-BE0F-B94EE88AE922}"/>
          </ac:picMkLst>
        </pc:picChg>
      </pc:sldChg>
      <pc:sldChg chg="addSp delSp modSp new mod chgLayout">
        <pc:chgData name="Jaeger, Joshua" userId="f5327055-0454-42be-b7ab-ce6c1c44669d" providerId="ADAL" clId="{3686F421-8CCE-445E-9F14-FF2FB8ED1597}" dt="2023-07-24T20:44:43.416" v="5992" actId="20577"/>
        <pc:sldMkLst>
          <pc:docMk/>
          <pc:sldMk cId="3397054727" sldId="277"/>
        </pc:sldMkLst>
        <pc:spChg chg="del">
          <ac:chgData name="Jaeger, Joshua" userId="f5327055-0454-42be-b7ab-ce6c1c44669d" providerId="ADAL" clId="{3686F421-8CCE-445E-9F14-FF2FB8ED1597}" dt="2023-07-23T18:45:28.262" v="4151" actId="700"/>
          <ac:spMkLst>
            <pc:docMk/>
            <pc:sldMk cId="3397054727" sldId="277"/>
            <ac:spMk id="2" creationId="{87806954-79E9-C8DB-447F-8F9B6AF4BE8A}"/>
          </ac:spMkLst>
        </pc:spChg>
        <pc:spChg chg="del">
          <ac:chgData name="Jaeger, Joshua" userId="f5327055-0454-42be-b7ab-ce6c1c44669d" providerId="ADAL" clId="{3686F421-8CCE-445E-9F14-FF2FB8ED1597}" dt="2023-07-23T18:45:28.262" v="4151" actId="700"/>
          <ac:spMkLst>
            <pc:docMk/>
            <pc:sldMk cId="3397054727" sldId="277"/>
            <ac:spMk id="3" creationId="{B7E67AC7-BEB1-5B2C-E5EC-B5C74344AD6F}"/>
          </ac:spMkLst>
        </pc:spChg>
        <pc:spChg chg="del">
          <ac:chgData name="Jaeger, Joshua" userId="f5327055-0454-42be-b7ab-ce6c1c44669d" providerId="ADAL" clId="{3686F421-8CCE-445E-9F14-FF2FB8ED1597}" dt="2023-07-23T18:45:28.262" v="4151" actId="700"/>
          <ac:spMkLst>
            <pc:docMk/>
            <pc:sldMk cId="3397054727" sldId="277"/>
            <ac:spMk id="4" creationId="{C87017CA-6B31-0AFB-7AFB-2EB7F28A5511}"/>
          </ac:spMkLst>
        </pc:spChg>
        <pc:spChg chg="add mod ord">
          <ac:chgData name="Jaeger, Joshua" userId="f5327055-0454-42be-b7ab-ce6c1c44669d" providerId="ADAL" clId="{3686F421-8CCE-445E-9F14-FF2FB8ED1597}" dt="2023-07-24T20:41:21.617" v="5846" actId="14100"/>
          <ac:spMkLst>
            <pc:docMk/>
            <pc:sldMk cId="3397054727" sldId="277"/>
            <ac:spMk id="5" creationId="{7C08966F-68E1-EF57-83C2-6279B2CEE457}"/>
          </ac:spMkLst>
        </pc:spChg>
        <pc:spChg chg="add del mod ord">
          <ac:chgData name="Jaeger, Joshua" userId="f5327055-0454-42be-b7ab-ce6c1c44669d" providerId="ADAL" clId="{3686F421-8CCE-445E-9F14-FF2FB8ED1597}" dt="2023-07-23T18:45:38.568" v="4152"/>
          <ac:spMkLst>
            <pc:docMk/>
            <pc:sldMk cId="3397054727" sldId="277"/>
            <ac:spMk id="6" creationId="{20C5AFBB-A562-C490-5D7F-3B6DC20E8BEF}"/>
          </ac:spMkLst>
        </pc:spChg>
        <pc:spChg chg="add del mod ord">
          <ac:chgData name="Jaeger, Joshua" userId="f5327055-0454-42be-b7ab-ce6c1c44669d" providerId="ADAL" clId="{3686F421-8CCE-445E-9F14-FF2FB8ED1597}" dt="2023-07-23T18:46:08.307" v="4168" actId="26606"/>
          <ac:spMkLst>
            <pc:docMk/>
            <pc:sldMk cId="3397054727" sldId="277"/>
            <ac:spMk id="7" creationId="{9718336A-0566-0F76-D36F-138D4DA19484}"/>
          </ac:spMkLst>
        </pc:spChg>
        <pc:spChg chg="add mod">
          <ac:chgData name="Jaeger, Joshua" userId="f5327055-0454-42be-b7ab-ce6c1c44669d" providerId="ADAL" clId="{3686F421-8CCE-445E-9F14-FF2FB8ED1597}" dt="2023-07-24T20:44:43.416" v="5992" actId="20577"/>
          <ac:spMkLst>
            <pc:docMk/>
            <pc:sldMk cId="3397054727" sldId="277"/>
            <ac:spMk id="9" creationId="{07CD259C-3936-6E4B-D279-32B9FE2CACC5}"/>
          </ac:spMkLst>
        </pc:spChg>
        <pc:spChg chg="add del">
          <ac:chgData name="Jaeger, Joshua" userId="f5327055-0454-42be-b7ab-ce6c1c44669d" providerId="ADAL" clId="{3686F421-8CCE-445E-9F14-FF2FB8ED1597}" dt="2023-07-23T18:46:38.329" v="4176" actId="478"/>
          <ac:spMkLst>
            <pc:docMk/>
            <pc:sldMk cId="3397054727" sldId="277"/>
            <ac:spMk id="13" creationId="{B907A5BB-5BBE-2649-BFB8-4103D7FBCB8E}"/>
          </ac:spMkLst>
        </pc:spChg>
        <pc:graphicFrameChg chg="add mod modGraphic">
          <ac:chgData name="Jaeger, Joshua" userId="f5327055-0454-42be-b7ab-ce6c1c44669d" providerId="ADAL" clId="{3686F421-8CCE-445E-9F14-FF2FB8ED1597}" dt="2023-07-23T20:04:27.962" v="4271" actId="20577"/>
          <ac:graphicFrameMkLst>
            <pc:docMk/>
            <pc:sldMk cId="3397054727" sldId="277"/>
            <ac:graphicFrameMk id="8" creationId="{6DAB08C8-0807-BB0D-67EA-C5573690D814}"/>
          </ac:graphicFrameMkLst>
        </pc:graphicFrameChg>
      </pc:sldChg>
      <pc:sldChg chg="addSp delSp modSp new mod">
        <pc:chgData name="Jaeger, Joshua" userId="f5327055-0454-42be-b7ab-ce6c1c44669d" providerId="ADAL" clId="{3686F421-8CCE-445E-9F14-FF2FB8ED1597}" dt="2023-07-23T19:42:40.636" v="4251" actId="1076"/>
        <pc:sldMkLst>
          <pc:docMk/>
          <pc:sldMk cId="3585070317" sldId="278"/>
        </pc:sldMkLst>
        <pc:spChg chg="mod">
          <ac:chgData name="Jaeger, Joshua" userId="f5327055-0454-42be-b7ab-ce6c1c44669d" providerId="ADAL" clId="{3686F421-8CCE-445E-9F14-FF2FB8ED1597}" dt="2023-07-23T18:49:12.167" v="4245" actId="20577"/>
          <ac:spMkLst>
            <pc:docMk/>
            <pc:sldMk cId="3585070317" sldId="278"/>
            <ac:spMk id="2" creationId="{C3E3D3DC-DD95-5C75-7E3B-885875410F2D}"/>
          </ac:spMkLst>
        </pc:spChg>
        <pc:spChg chg="del">
          <ac:chgData name="Jaeger, Joshua" userId="f5327055-0454-42be-b7ab-ce6c1c44669d" providerId="ADAL" clId="{3686F421-8CCE-445E-9F14-FF2FB8ED1597}" dt="2023-07-23T18:49:06.602" v="4232" actId="478"/>
          <ac:spMkLst>
            <pc:docMk/>
            <pc:sldMk cId="3585070317" sldId="278"/>
            <ac:spMk id="3" creationId="{DCE53ED1-3C0A-34E5-19B8-A353790EF4AB}"/>
          </ac:spMkLst>
        </pc:spChg>
        <pc:picChg chg="add mod">
          <ac:chgData name="Jaeger, Joshua" userId="f5327055-0454-42be-b7ab-ce6c1c44669d" providerId="ADAL" clId="{3686F421-8CCE-445E-9F14-FF2FB8ED1597}" dt="2023-07-23T19:42:25.083" v="4249" actId="962"/>
          <ac:picMkLst>
            <pc:docMk/>
            <pc:sldMk cId="3585070317" sldId="278"/>
            <ac:picMk id="6" creationId="{01DF5050-AE24-1700-2C62-EFC6023C3799}"/>
          </ac:picMkLst>
        </pc:picChg>
        <pc:picChg chg="add mod">
          <ac:chgData name="Jaeger, Joshua" userId="f5327055-0454-42be-b7ab-ce6c1c44669d" providerId="ADAL" clId="{3686F421-8CCE-445E-9F14-FF2FB8ED1597}" dt="2023-07-23T19:42:40.636" v="4251" actId="1076"/>
          <ac:picMkLst>
            <pc:docMk/>
            <pc:sldMk cId="3585070317" sldId="278"/>
            <ac:picMk id="8" creationId="{62B8CFE4-A11E-7EC0-046E-82B7857BB204}"/>
          </ac:picMkLst>
        </pc:picChg>
      </pc:sldChg>
      <pc:sldChg chg="modSp new del mod">
        <pc:chgData name="Jaeger, Joshua" userId="f5327055-0454-42be-b7ab-ce6c1c44669d" providerId="ADAL" clId="{3686F421-8CCE-445E-9F14-FF2FB8ED1597}" dt="2023-07-24T20:33:38.005" v="5126" actId="47"/>
        <pc:sldMkLst>
          <pc:docMk/>
          <pc:sldMk cId="2453550638" sldId="279"/>
        </pc:sldMkLst>
        <pc:spChg chg="mod">
          <ac:chgData name="Jaeger, Joshua" userId="f5327055-0454-42be-b7ab-ce6c1c44669d" providerId="ADAL" clId="{3686F421-8CCE-445E-9F14-FF2FB8ED1597}" dt="2023-07-23T22:12:26.017" v="4287" actId="20577"/>
          <ac:spMkLst>
            <pc:docMk/>
            <pc:sldMk cId="2453550638" sldId="279"/>
            <ac:spMk id="2" creationId="{F4AAE3F5-B6E2-ADBE-4634-9054E48F8D21}"/>
          </ac:spMkLst>
        </pc:spChg>
      </pc:sldChg>
      <pc:sldChg chg="addSp delSp modSp add mod">
        <pc:chgData name="Jaeger, Joshua" userId="f5327055-0454-42be-b7ab-ce6c1c44669d" providerId="ADAL" clId="{3686F421-8CCE-445E-9F14-FF2FB8ED1597}" dt="2023-07-24T21:44:48.326" v="6009" actId="1076"/>
        <pc:sldMkLst>
          <pc:docMk/>
          <pc:sldMk cId="2019508089" sldId="280"/>
        </pc:sldMkLst>
        <pc:spChg chg="mod">
          <ac:chgData name="Jaeger, Joshua" userId="f5327055-0454-42be-b7ab-ce6c1c44669d" providerId="ADAL" clId="{3686F421-8CCE-445E-9F14-FF2FB8ED1597}" dt="2023-07-23T22:12:35.549" v="4290" actId="20577"/>
          <ac:spMkLst>
            <pc:docMk/>
            <pc:sldMk cId="2019508089" sldId="280"/>
            <ac:spMk id="2" creationId="{F4AAE3F5-B6E2-ADBE-4634-9054E48F8D21}"/>
          </ac:spMkLst>
        </pc:spChg>
        <pc:spChg chg="del">
          <ac:chgData name="Jaeger, Joshua" userId="f5327055-0454-42be-b7ab-ce6c1c44669d" providerId="ADAL" clId="{3686F421-8CCE-445E-9F14-FF2FB8ED1597}" dt="2023-07-24T21:44:31.249" v="6005"/>
          <ac:spMkLst>
            <pc:docMk/>
            <pc:sldMk cId="2019508089" sldId="280"/>
            <ac:spMk id="3" creationId="{921A64C5-5DFE-672E-826B-91F37AFAB796}"/>
          </ac:spMkLst>
        </pc:spChg>
        <pc:picChg chg="add mod">
          <ac:chgData name="Jaeger, Joshua" userId="f5327055-0454-42be-b7ab-ce6c1c44669d" providerId="ADAL" clId="{3686F421-8CCE-445E-9F14-FF2FB8ED1597}" dt="2023-07-24T21:44:32.141" v="6007" actId="962"/>
          <ac:picMkLst>
            <pc:docMk/>
            <pc:sldMk cId="2019508089" sldId="280"/>
            <ac:picMk id="6" creationId="{24980249-44CF-4F90-AB10-46AE6BD8E08F}"/>
          </ac:picMkLst>
        </pc:picChg>
        <pc:picChg chg="add mod">
          <ac:chgData name="Jaeger, Joshua" userId="f5327055-0454-42be-b7ab-ce6c1c44669d" providerId="ADAL" clId="{3686F421-8CCE-445E-9F14-FF2FB8ED1597}" dt="2023-07-24T21:44:48.326" v="6009" actId="1076"/>
          <ac:picMkLst>
            <pc:docMk/>
            <pc:sldMk cId="2019508089" sldId="280"/>
            <ac:picMk id="8" creationId="{436223E1-EB8B-34CB-87D5-0D0AF33211B3}"/>
          </ac:picMkLst>
        </pc:picChg>
      </pc:sldChg>
      <pc:sldChg chg="addSp delSp modSp new mod modClrScheme chgLayout modNotesTx">
        <pc:chgData name="Jaeger, Joshua" userId="f5327055-0454-42be-b7ab-ce6c1c44669d" providerId="ADAL" clId="{3686F421-8CCE-445E-9F14-FF2FB8ED1597}" dt="2023-07-24T14:42:05.651" v="4989" actId="20577"/>
        <pc:sldMkLst>
          <pc:docMk/>
          <pc:sldMk cId="2176980537" sldId="281"/>
        </pc:sldMkLst>
        <pc:spChg chg="mod ord">
          <ac:chgData name="Jaeger, Joshua" userId="f5327055-0454-42be-b7ab-ce6c1c44669d" providerId="ADAL" clId="{3686F421-8CCE-445E-9F14-FF2FB8ED1597}" dt="2023-07-23T22:13:46.206" v="4310" actId="700"/>
          <ac:spMkLst>
            <pc:docMk/>
            <pc:sldMk cId="2176980537" sldId="281"/>
            <ac:spMk id="2" creationId="{68FBF5C7-8CFC-56A2-296E-4414305A0183}"/>
          </ac:spMkLst>
        </pc:spChg>
        <pc:spChg chg="del mod ord">
          <ac:chgData name="Jaeger, Joshua" userId="f5327055-0454-42be-b7ab-ce6c1c44669d" providerId="ADAL" clId="{3686F421-8CCE-445E-9F14-FF2FB8ED1597}" dt="2023-07-23T22:13:46.206" v="4310" actId="700"/>
          <ac:spMkLst>
            <pc:docMk/>
            <pc:sldMk cId="2176980537" sldId="281"/>
            <ac:spMk id="3" creationId="{DA98EDD7-5D85-0666-E612-18DA0B15180E}"/>
          </ac:spMkLst>
        </pc:spChg>
        <pc:spChg chg="add del mod ord">
          <ac:chgData name="Jaeger, Joshua" userId="f5327055-0454-42be-b7ab-ce6c1c44669d" providerId="ADAL" clId="{3686F421-8CCE-445E-9F14-FF2FB8ED1597}" dt="2023-07-23T22:17:15.088" v="4353" actId="478"/>
          <ac:spMkLst>
            <pc:docMk/>
            <pc:sldMk cId="2176980537" sldId="281"/>
            <ac:spMk id="4" creationId="{C1EAAB1E-2EFF-C93C-DD8B-F691B5F9B9E7}"/>
          </ac:spMkLst>
        </pc:spChg>
        <pc:spChg chg="add del mod ord">
          <ac:chgData name="Jaeger, Joshua" userId="f5327055-0454-42be-b7ab-ce6c1c44669d" providerId="ADAL" clId="{3686F421-8CCE-445E-9F14-FF2FB8ED1597}" dt="2023-07-23T22:17:15.088" v="4353" actId="478"/>
          <ac:spMkLst>
            <pc:docMk/>
            <pc:sldMk cId="2176980537" sldId="281"/>
            <ac:spMk id="5" creationId="{1DC59F31-810A-9B6A-ED97-126E71B29BE1}"/>
          </ac:spMkLst>
        </pc:spChg>
        <pc:spChg chg="add del mod ord">
          <ac:chgData name="Jaeger, Joshua" userId="f5327055-0454-42be-b7ab-ce6c1c44669d" providerId="ADAL" clId="{3686F421-8CCE-445E-9F14-FF2FB8ED1597}" dt="2023-07-23T22:17:15.088" v="4353" actId="478"/>
          <ac:spMkLst>
            <pc:docMk/>
            <pc:sldMk cId="2176980537" sldId="281"/>
            <ac:spMk id="6" creationId="{B2298F4A-F2F1-F910-CC5C-A5717EC84BDD}"/>
          </ac:spMkLst>
        </pc:spChg>
        <pc:spChg chg="add del mod ord">
          <ac:chgData name="Jaeger, Joshua" userId="f5327055-0454-42be-b7ab-ce6c1c44669d" providerId="ADAL" clId="{3686F421-8CCE-445E-9F14-FF2FB8ED1597}" dt="2023-07-23T22:17:15.088" v="4353" actId="478"/>
          <ac:spMkLst>
            <pc:docMk/>
            <pc:sldMk cId="2176980537" sldId="281"/>
            <ac:spMk id="7" creationId="{9B8BCFCA-885F-0085-3A84-6F3779BD2173}"/>
          </ac:spMkLst>
        </pc:spChg>
        <pc:spChg chg="add mod">
          <ac:chgData name="Jaeger, Joshua" userId="f5327055-0454-42be-b7ab-ce6c1c44669d" providerId="ADAL" clId="{3686F421-8CCE-445E-9F14-FF2FB8ED1597}" dt="2023-07-23T22:14:01.396" v="4312" actId="1076"/>
          <ac:spMkLst>
            <pc:docMk/>
            <pc:sldMk cId="2176980537" sldId="281"/>
            <ac:spMk id="8" creationId="{8F2B2AD8-421B-235D-4C10-E94C44927120}"/>
          </ac:spMkLst>
        </pc:spChg>
        <pc:spChg chg="add mod">
          <ac:chgData name="Jaeger, Joshua" userId="f5327055-0454-42be-b7ab-ce6c1c44669d" providerId="ADAL" clId="{3686F421-8CCE-445E-9F14-FF2FB8ED1597}" dt="2023-07-23T22:14:01.396" v="4312" actId="1076"/>
          <ac:spMkLst>
            <pc:docMk/>
            <pc:sldMk cId="2176980537" sldId="281"/>
            <ac:spMk id="9" creationId="{409808B4-AE7A-0795-AC35-4C78B49E425E}"/>
          </ac:spMkLst>
        </pc:spChg>
        <pc:spChg chg="add del mod">
          <ac:chgData name="Jaeger, Joshua" userId="f5327055-0454-42be-b7ab-ce6c1c44669d" providerId="ADAL" clId="{3686F421-8CCE-445E-9F14-FF2FB8ED1597}" dt="2023-07-23T22:16:25.773" v="4336" actId="478"/>
          <ac:spMkLst>
            <pc:docMk/>
            <pc:sldMk cId="2176980537" sldId="281"/>
            <ac:spMk id="10" creationId="{5C3A4C83-858F-F8E2-ECFB-FE1335411037}"/>
          </ac:spMkLst>
        </pc:spChg>
        <pc:spChg chg="add del mod">
          <ac:chgData name="Jaeger, Joshua" userId="f5327055-0454-42be-b7ab-ce6c1c44669d" providerId="ADAL" clId="{3686F421-8CCE-445E-9F14-FF2FB8ED1597}" dt="2023-07-23T22:17:20.838" v="4355" actId="478"/>
          <ac:spMkLst>
            <pc:docMk/>
            <pc:sldMk cId="2176980537" sldId="281"/>
            <ac:spMk id="12" creationId="{79968FD3-964D-584C-06BD-458CFCD863B2}"/>
          </ac:spMkLst>
        </pc:spChg>
        <pc:spChg chg="add del mod">
          <ac:chgData name="Jaeger, Joshua" userId="f5327055-0454-42be-b7ab-ce6c1c44669d" providerId="ADAL" clId="{3686F421-8CCE-445E-9F14-FF2FB8ED1597}" dt="2023-07-23T22:17:19.774" v="4354" actId="478"/>
          <ac:spMkLst>
            <pc:docMk/>
            <pc:sldMk cId="2176980537" sldId="281"/>
            <ac:spMk id="14" creationId="{F102E2F5-5477-B896-D90B-34C45EC508C4}"/>
          </ac:spMkLst>
        </pc:spChg>
        <pc:graphicFrameChg chg="add mod modGraphic">
          <ac:chgData name="Jaeger, Joshua" userId="f5327055-0454-42be-b7ab-ce6c1c44669d" providerId="ADAL" clId="{3686F421-8CCE-445E-9F14-FF2FB8ED1597}" dt="2023-07-24T14:41:42.234" v="4915" actId="20577"/>
          <ac:graphicFrameMkLst>
            <pc:docMk/>
            <pc:sldMk cId="2176980537" sldId="281"/>
            <ac:graphicFrameMk id="15" creationId="{DE92B41A-7A74-43BE-1174-4ABB7C919E44}"/>
          </ac:graphicFrameMkLst>
        </pc:graphicFrameChg>
        <pc:picChg chg="add del mod">
          <ac:chgData name="Jaeger, Joshua" userId="f5327055-0454-42be-b7ab-ce6c1c44669d" providerId="ADAL" clId="{3686F421-8CCE-445E-9F14-FF2FB8ED1597}" dt="2023-07-24T13:53:50.723" v="4403" actId="478"/>
          <ac:picMkLst>
            <pc:docMk/>
            <pc:sldMk cId="2176980537" sldId="281"/>
            <ac:picMk id="17" creationId="{AFB38461-39E0-1DDF-E89F-EEB5AB580CE7}"/>
          </ac:picMkLst>
        </pc:picChg>
        <pc:picChg chg="add del mod">
          <ac:chgData name="Jaeger, Joshua" userId="f5327055-0454-42be-b7ab-ce6c1c44669d" providerId="ADAL" clId="{3686F421-8CCE-445E-9F14-FF2FB8ED1597}" dt="2023-07-24T13:54:37.220" v="4410" actId="478"/>
          <ac:picMkLst>
            <pc:docMk/>
            <pc:sldMk cId="2176980537" sldId="281"/>
            <ac:picMk id="19" creationId="{FD47AE9E-D592-5570-BF4B-CEDE905ECBC0}"/>
          </ac:picMkLst>
        </pc:picChg>
      </pc:sldChg>
      <pc:sldChg chg="addSp delSp modSp add mod modClrScheme chgLayout">
        <pc:chgData name="Jaeger, Joshua" userId="f5327055-0454-42be-b7ab-ce6c1c44669d" providerId="ADAL" clId="{3686F421-8CCE-445E-9F14-FF2FB8ED1597}" dt="2023-07-24T20:34:52.199" v="5147" actId="700"/>
        <pc:sldMkLst>
          <pc:docMk/>
          <pc:sldMk cId="1684915878" sldId="282"/>
        </pc:sldMkLst>
        <pc:spChg chg="add del mod ord">
          <ac:chgData name="Jaeger, Joshua" userId="f5327055-0454-42be-b7ab-ce6c1c44669d" providerId="ADAL" clId="{3686F421-8CCE-445E-9F14-FF2FB8ED1597}" dt="2023-07-24T20:34:52.199" v="5147" actId="700"/>
          <ac:spMkLst>
            <pc:docMk/>
            <pc:sldMk cId="1684915878" sldId="282"/>
            <ac:spMk id="2" creationId="{DB07AD9C-64A9-DB31-FF04-C67448992525}"/>
          </ac:spMkLst>
        </pc:spChg>
        <pc:spChg chg="add del mod ord">
          <ac:chgData name="Jaeger, Joshua" userId="f5327055-0454-42be-b7ab-ce6c1c44669d" providerId="ADAL" clId="{3686F421-8CCE-445E-9F14-FF2FB8ED1597}" dt="2023-07-24T20:34:52.199" v="5147" actId="700"/>
          <ac:spMkLst>
            <pc:docMk/>
            <pc:sldMk cId="1684915878" sldId="282"/>
            <ac:spMk id="4" creationId="{D7B99534-02D1-E30C-2439-DD89BA02A7C0}"/>
          </ac:spMkLst>
        </pc:spChg>
        <pc:spChg chg="mod">
          <ac:chgData name="Jaeger, Joshua" userId="f5327055-0454-42be-b7ab-ce6c1c44669d" providerId="ADAL" clId="{3686F421-8CCE-445E-9F14-FF2FB8ED1597}" dt="2023-07-24T20:33:51.024" v="5142" actId="20577"/>
          <ac:spMkLst>
            <pc:docMk/>
            <pc:sldMk cId="1684915878" sldId="282"/>
            <ac:spMk id="5" creationId="{DA1E1D9B-B612-B78F-7872-1F32F09BD8E2}"/>
          </ac:spMkLst>
        </pc:spChg>
        <pc:spChg chg="mod">
          <ac:chgData name="Jaeger, Joshua" userId="f5327055-0454-42be-b7ab-ce6c1c44669d" providerId="ADAL" clId="{3686F421-8CCE-445E-9F14-FF2FB8ED1597}" dt="2023-07-24T20:34:43.961" v="5145" actId="6549"/>
          <ac:spMkLst>
            <pc:docMk/>
            <pc:sldMk cId="1684915878" sldId="282"/>
            <ac:spMk id="6" creationId="{E2BFDD6E-9402-5F25-23C5-9B7DC68A5651}"/>
          </ac:spMkLst>
        </pc:spChg>
        <pc:spChg chg="add del mod ord">
          <ac:chgData name="Jaeger, Joshua" userId="f5327055-0454-42be-b7ab-ce6c1c44669d" providerId="ADAL" clId="{3686F421-8CCE-445E-9F14-FF2FB8ED1597}" dt="2023-07-24T20:34:52.199" v="5147" actId="700"/>
          <ac:spMkLst>
            <pc:docMk/>
            <pc:sldMk cId="1684915878" sldId="282"/>
            <ac:spMk id="8" creationId="{854669E6-53A6-B59D-32DB-91C23922D1EB}"/>
          </ac:spMkLst>
        </pc:spChg>
      </pc:sldChg>
      <pc:sldChg chg="addSp delSp modSp new mod modClrScheme chgLayout">
        <pc:chgData name="Jaeger, Joshua" userId="f5327055-0454-42be-b7ab-ce6c1c44669d" providerId="ADAL" clId="{3686F421-8CCE-445E-9F14-FF2FB8ED1597}" dt="2023-07-24T20:40:30.078" v="5836" actId="20577"/>
        <pc:sldMkLst>
          <pc:docMk/>
          <pc:sldMk cId="2161776254" sldId="283"/>
        </pc:sldMkLst>
        <pc:spChg chg="del mod ord">
          <ac:chgData name="Jaeger, Joshua" userId="f5327055-0454-42be-b7ab-ce6c1c44669d" providerId="ADAL" clId="{3686F421-8CCE-445E-9F14-FF2FB8ED1597}" dt="2023-07-24T20:35:14.072" v="5149" actId="700"/>
          <ac:spMkLst>
            <pc:docMk/>
            <pc:sldMk cId="2161776254" sldId="283"/>
            <ac:spMk id="2" creationId="{CF9384A4-FF09-57BF-F70F-0B5D26355194}"/>
          </ac:spMkLst>
        </pc:spChg>
        <pc:spChg chg="del">
          <ac:chgData name="Jaeger, Joshua" userId="f5327055-0454-42be-b7ab-ce6c1c44669d" providerId="ADAL" clId="{3686F421-8CCE-445E-9F14-FF2FB8ED1597}" dt="2023-07-24T20:35:14.072" v="5149" actId="700"/>
          <ac:spMkLst>
            <pc:docMk/>
            <pc:sldMk cId="2161776254" sldId="283"/>
            <ac:spMk id="3" creationId="{452667B4-4549-FC5B-DE6D-605D85D66CDC}"/>
          </ac:spMkLst>
        </pc:spChg>
        <pc:spChg chg="del mod ord">
          <ac:chgData name="Jaeger, Joshua" userId="f5327055-0454-42be-b7ab-ce6c1c44669d" providerId="ADAL" clId="{3686F421-8CCE-445E-9F14-FF2FB8ED1597}" dt="2023-07-24T20:35:14.072" v="5149" actId="700"/>
          <ac:spMkLst>
            <pc:docMk/>
            <pc:sldMk cId="2161776254" sldId="283"/>
            <ac:spMk id="4" creationId="{77C8E738-8E6D-8DC3-B3D7-04836627A94D}"/>
          </ac:spMkLst>
        </pc:spChg>
        <pc:spChg chg="del">
          <ac:chgData name="Jaeger, Joshua" userId="f5327055-0454-42be-b7ab-ce6c1c44669d" providerId="ADAL" clId="{3686F421-8CCE-445E-9F14-FF2FB8ED1597}" dt="2023-07-24T20:35:14.072" v="5149" actId="700"/>
          <ac:spMkLst>
            <pc:docMk/>
            <pc:sldMk cId="2161776254" sldId="283"/>
            <ac:spMk id="5" creationId="{B1CE3CF3-7889-E12D-0849-84E61BFEA45D}"/>
          </ac:spMkLst>
        </pc:spChg>
        <pc:spChg chg="del">
          <ac:chgData name="Jaeger, Joshua" userId="f5327055-0454-42be-b7ab-ce6c1c44669d" providerId="ADAL" clId="{3686F421-8CCE-445E-9F14-FF2FB8ED1597}" dt="2023-07-24T20:35:14.072" v="5149" actId="700"/>
          <ac:spMkLst>
            <pc:docMk/>
            <pc:sldMk cId="2161776254" sldId="283"/>
            <ac:spMk id="6" creationId="{9E7C95E2-72CB-6F77-12A8-71239E0F6AA3}"/>
          </ac:spMkLst>
        </pc:spChg>
        <pc:spChg chg="add mod ord">
          <ac:chgData name="Jaeger, Joshua" userId="f5327055-0454-42be-b7ab-ce6c1c44669d" providerId="ADAL" clId="{3686F421-8CCE-445E-9F14-FF2FB8ED1597}" dt="2023-07-24T20:36:53.769" v="5421" actId="20577"/>
          <ac:spMkLst>
            <pc:docMk/>
            <pc:sldMk cId="2161776254" sldId="283"/>
            <ac:spMk id="7" creationId="{4849F477-336C-98E7-FD08-AD954FAD15BE}"/>
          </ac:spMkLst>
        </pc:spChg>
        <pc:spChg chg="add mod ord">
          <ac:chgData name="Jaeger, Joshua" userId="f5327055-0454-42be-b7ab-ce6c1c44669d" providerId="ADAL" clId="{3686F421-8CCE-445E-9F14-FF2FB8ED1597}" dt="2023-07-24T20:40:30.078" v="5836" actId="20577"/>
          <ac:spMkLst>
            <pc:docMk/>
            <pc:sldMk cId="2161776254" sldId="283"/>
            <ac:spMk id="8" creationId="{85C508EA-6260-8426-57EC-0C8E33EFDF92}"/>
          </ac:spMkLst>
        </pc:spChg>
      </pc:sldChg>
      <pc:sldChg chg="addSp delSp modSp new mod modClrScheme chgLayout">
        <pc:chgData name="Jaeger, Joshua" userId="f5327055-0454-42be-b7ab-ce6c1c44669d" providerId="ADAL" clId="{3686F421-8CCE-445E-9F14-FF2FB8ED1597}" dt="2023-07-25T01:22:57.883" v="6884"/>
        <pc:sldMkLst>
          <pc:docMk/>
          <pc:sldMk cId="2658215798" sldId="284"/>
        </pc:sldMkLst>
        <pc:spChg chg="del mod ord">
          <ac:chgData name="Jaeger, Joshua" userId="f5327055-0454-42be-b7ab-ce6c1c44669d" providerId="ADAL" clId="{3686F421-8CCE-445E-9F14-FF2FB8ED1597}" dt="2023-07-24T20:50:44.352" v="5994" actId="700"/>
          <ac:spMkLst>
            <pc:docMk/>
            <pc:sldMk cId="2658215798" sldId="284"/>
            <ac:spMk id="2" creationId="{DE36A419-A8CA-747A-5EC9-AB2C78BFDAD3}"/>
          </ac:spMkLst>
        </pc:spChg>
        <pc:spChg chg="del mod ord">
          <ac:chgData name="Jaeger, Joshua" userId="f5327055-0454-42be-b7ab-ce6c1c44669d" providerId="ADAL" clId="{3686F421-8CCE-445E-9F14-FF2FB8ED1597}" dt="2023-07-24T20:50:44.352" v="5994" actId="700"/>
          <ac:spMkLst>
            <pc:docMk/>
            <pc:sldMk cId="2658215798" sldId="284"/>
            <ac:spMk id="3" creationId="{5D2244BF-3AC7-A828-FC1E-C0E7B9EC549A}"/>
          </ac:spMkLst>
        </pc:spChg>
        <pc:spChg chg="del">
          <ac:chgData name="Jaeger, Joshua" userId="f5327055-0454-42be-b7ab-ce6c1c44669d" providerId="ADAL" clId="{3686F421-8CCE-445E-9F14-FF2FB8ED1597}" dt="2023-07-24T20:50:44.352" v="5994" actId="700"/>
          <ac:spMkLst>
            <pc:docMk/>
            <pc:sldMk cId="2658215798" sldId="284"/>
            <ac:spMk id="4" creationId="{E9DFB734-3CFA-F8C2-8DCE-F1817A2AAD0D}"/>
          </ac:spMkLst>
        </pc:spChg>
        <pc:spChg chg="add mod ord">
          <ac:chgData name="Jaeger, Joshua" userId="f5327055-0454-42be-b7ab-ce6c1c44669d" providerId="ADAL" clId="{3686F421-8CCE-445E-9F14-FF2FB8ED1597}" dt="2023-07-24T21:46:54.855" v="6091" actId="26606"/>
          <ac:spMkLst>
            <pc:docMk/>
            <pc:sldMk cId="2658215798" sldId="284"/>
            <ac:spMk id="5" creationId="{475BC7DA-EF00-3145-52D2-82CE1A80CF39}"/>
          </ac:spMkLst>
        </pc:spChg>
        <pc:spChg chg="add del mod ord">
          <ac:chgData name="Jaeger, Joshua" userId="f5327055-0454-42be-b7ab-ce6c1c44669d" providerId="ADAL" clId="{3686F421-8CCE-445E-9F14-FF2FB8ED1597}" dt="2023-07-24T21:46:54.855" v="6091" actId="26606"/>
          <ac:spMkLst>
            <pc:docMk/>
            <pc:sldMk cId="2658215798" sldId="284"/>
            <ac:spMk id="6" creationId="{981FDA80-B17A-F175-23F5-D1DF5C02357D}"/>
          </ac:spMkLst>
        </pc:spChg>
        <pc:graphicFrameChg chg="add mod">
          <ac:chgData name="Jaeger, Joshua" userId="f5327055-0454-42be-b7ab-ce6c1c44669d" providerId="ADAL" clId="{3686F421-8CCE-445E-9F14-FF2FB8ED1597}" dt="2023-07-25T01:22:57.883" v="6884"/>
          <ac:graphicFrameMkLst>
            <pc:docMk/>
            <pc:sldMk cId="2658215798" sldId="284"/>
            <ac:graphicFrameMk id="8" creationId="{4806EBAB-C7B2-6EF5-5BA2-E78FD3B76308}"/>
          </ac:graphicFrameMkLst>
        </pc:graphicFrameChg>
      </pc:sldChg>
      <pc:sldChg chg="addSp delSp modSp new mod modClrScheme chgLayout">
        <pc:chgData name="Jaeger, Joshua" userId="f5327055-0454-42be-b7ab-ce6c1c44669d" providerId="ADAL" clId="{3686F421-8CCE-445E-9F14-FF2FB8ED1597}" dt="2023-07-25T01:31:36.419" v="7101" actId="1076"/>
        <pc:sldMkLst>
          <pc:docMk/>
          <pc:sldMk cId="3116260300" sldId="285"/>
        </pc:sldMkLst>
        <pc:spChg chg="mod ord">
          <ac:chgData name="Jaeger, Joshua" userId="f5327055-0454-42be-b7ab-ce6c1c44669d" providerId="ADAL" clId="{3686F421-8CCE-445E-9F14-FF2FB8ED1597}" dt="2023-07-25T01:31:36.419" v="7101" actId="1076"/>
          <ac:spMkLst>
            <pc:docMk/>
            <pc:sldMk cId="3116260300" sldId="285"/>
            <ac:spMk id="2" creationId="{AFFEEEA3-F11F-8BBD-E9C7-2CFC46C750CB}"/>
          </ac:spMkLst>
        </pc:spChg>
        <pc:spChg chg="del mod ord">
          <ac:chgData name="Jaeger, Joshua" userId="f5327055-0454-42be-b7ab-ce6c1c44669d" providerId="ADAL" clId="{3686F421-8CCE-445E-9F14-FF2FB8ED1597}" dt="2023-07-24T22:15:10.445" v="6460"/>
          <ac:spMkLst>
            <pc:docMk/>
            <pc:sldMk cId="3116260300" sldId="285"/>
            <ac:spMk id="3" creationId="{8660D5C8-DFB0-8499-DB61-7A830C9686A1}"/>
          </ac:spMkLst>
        </pc:spChg>
        <pc:spChg chg="add mod ord">
          <ac:chgData name="Jaeger, Joshua" userId="f5327055-0454-42be-b7ab-ce6c1c44669d" providerId="ADAL" clId="{3686F421-8CCE-445E-9F14-FF2FB8ED1597}" dt="2023-07-25T01:30:50.480" v="7063" actId="1076"/>
          <ac:spMkLst>
            <pc:docMk/>
            <pc:sldMk cId="3116260300" sldId="285"/>
            <ac:spMk id="5" creationId="{2DE31A58-E7C0-C566-69A2-8BC37F0400B6}"/>
          </ac:spMkLst>
        </pc:spChg>
        <pc:spChg chg="add del mod">
          <ac:chgData name="Jaeger, Joshua" userId="f5327055-0454-42be-b7ab-ce6c1c44669d" providerId="ADAL" clId="{3686F421-8CCE-445E-9F14-FF2FB8ED1597}" dt="2023-07-24T22:22:27.070" v="6464" actId="478"/>
          <ac:spMkLst>
            <pc:docMk/>
            <pc:sldMk cId="3116260300" sldId="285"/>
            <ac:spMk id="9" creationId="{6BE0F084-3B1F-7C0A-8481-49422848D662}"/>
          </ac:spMkLst>
        </pc:spChg>
        <pc:spChg chg="add del mod ord">
          <ac:chgData name="Jaeger, Joshua" userId="f5327055-0454-42be-b7ab-ce6c1c44669d" providerId="ADAL" clId="{3686F421-8CCE-445E-9F14-FF2FB8ED1597}" dt="2023-07-24T22:31:31.319" v="6475"/>
          <ac:spMkLst>
            <pc:docMk/>
            <pc:sldMk cId="3116260300" sldId="285"/>
            <ac:spMk id="10" creationId="{A57C0AFA-1283-7FBD-ADCB-0E603AD80B3D}"/>
          </ac:spMkLst>
        </pc:spChg>
        <pc:spChg chg="add del mod">
          <ac:chgData name="Jaeger, Joshua" userId="f5327055-0454-42be-b7ab-ce6c1c44669d" providerId="ADAL" clId="{3686F421-8CCE-445E-9F14-FF2FB8ED1597}" dt="2023-07-24T22:31:48.261" v="6481" actId="478"/>
          <ac:spMkLst>
            <pc:docMk/>
            <pc:sldMk cId="3116260300" sldId="285"/>
            <ac:spMk id="14" creationId="{4BEB8FA8-DA15-187A-776F-BAD06091F2E8}"/>
          </ac:spMkLst>
        </pc:spChg>
        <pc:picChg chg="add del mod">
          <ac:chgData name="Jaeger, Joshua" userId="f5327055-0454-42be-b7ab-ce6c1c44669d" providerId="ADAL" clId="{3686F421-8CCE-445E-9F14-FF2FB8ED1597}" dt="2023-07-24T21:48:38.463" v="6220" actId="478"/>
          <ac:picMkLst>
            <pc:docMk/>
            <pc:sldMk cId="3116260300" sldId="285"/>
            <ac:picMk id="4" creationId="{CF895B93-6770-D078-04E5-6FCE5B9CE8AB}"/>
          </ac:picMkLst>
        </pc:picChg>
        <pc:picChg chg="add del mod">
          <ac:chgData name="Jaeger, Joshua" userId="f5327055-0454-42be-b7ab-ce6c1c44669d" providerId="ADAL" clId="{3686F421-8CCE-445E-9F14-FF2FB8ED1597}" dt="2023-07-24T22:18:55.697" v="6463" actId="478"/>
          <ac:picMkLst>
            <pc:docMk/>
            <pc:sldMk cId="3116260300" sldId="285"/>
            <ac:picMk id="7" creationId="{7153278D-9244-F6D5-7E2E-F358AEC53D2A}"/>
          </ac:picMkLst>
        </pc:picChg>
        <pc:picChg chg="add del mod">
          <ac:chgData name="Jaeger, Joshua" userId="f5327055-0454-42be-b7ab-ce6c1c44669d" providerId="ADAL" clId="{3686F421-8CCE-445E-9F14-FF2FB8ED1597}" dt="2023-07-24T22:31:38.750" v="6479" actId="478"/>
          <ac:picMkLst>
            <pc:docMk/>
            <pc:sldMk cId="3116260300" sldId="285"/>
            <ac:picMk id="12" creationId="{670330E3-A290-676C-A93E-F6CBE748D214}"/>
          </ac:picMkLst>
        </pc:picChg>
        <pc:picChg chg="add mod">
          <ac:chgData name="Jaeger, Joshua" userId="f5327055-0454-42be-b7ab-ce6c1c44669d" providerId="ADAL" clId="{3686F421-8CCE-445E-9F14-FF2FB8ED1597}" dt="2023-07-25T01:31:18.344" v="7099" actId="1036"/>
          <ac:picMkLst>
            <pc:docMk/>
            <pc:sldMk cId="3116260300" sldId="285"/>
            <ac:picMk id="16" creationId="{50686E15-C30C-79FA-D7D6-80A346644A23}"/>
          </ac:picMkLst>
        </pc:picChg>
      </pc:sldChg>
      <pc:sldChg chg="addSp delSp modSp new mod modClrScheme chgLayout">
        <pc:chgData name="Jaeger, Joshua" userId="f5327055-0454-42be-b7ab-ce6c1c44669d" providerId="ADAL" clId="{3686F421-8CCE-445E-9F14-FF2FB8ED1597}" dt="2023-07-25T01:25:41.243" v="7018" actId="20577"/>
        <pc:sldMkLst>
          <pc:docMk/>
          <pc:sldMk cId="132919761" sldId="286"/>
        </pc:sldMkLst>
        <pc:spChg chg="mod ord">
          <ac:chgData name="Jaeger, Joshua" userId="f5327055-0454-42be-b7ab-ce6c1c44669d" providerId="ADAL" clId="{3686F421-8CCE-445E-9F14-FF2FB8ED1597}" dt="2023-07-24T22:04:12.270" v="6376" actId="700"/>
          <ac:spMkLst>
            <pc:docMk/>
            <pc:sldMk cId="132919761" sldId="286"/>
            <ac:spMk id="2" creationId="{C71FACE1-CDAB-FD3F-E89B-091948AE9FA2}"/>
          </ac:spMkLst>
        </pc:spChg>
        <pc:spChg chg="del">
          <ac:chgData name="Jaeger, Joshua" userId="f5327055-0454-42be-b7ab-ce6c1c44669d" providerId="ADAL" clId="{3686F421-8CCE-445E-9F14-FF2FB8ED1597}" dt="2023-07-24T21:50:33.780" v="6362"/>
          <ac:spMkLst>
            <pc:docMk/>
            <pc:sldMk cId="132919761" sldId="286"/>
            <ac:spMk id="3" creationId="{776DA82F-0801-AB1C-50E9-50DA15E6B84A}"/>
          </ac:spMkLst>
        </pc:spChg>
        <pc:spChg chg="add del mod ord">
          <ac:chgData name="Jaeger, Joshua" userId="f5327055-0454-42be-b7ab-ce6c1c44669d" providerId="ADAL" clId="{3686F421-8CCE-445E-9F14-FF2FB8ED1597}" dt="2023-07-24T21:50:57.982" v="6369" actId="700"/>
          <ac:spMkLst>
            <pc:docMk/>
            <pc:sldMk cId="132919761" sldId="286"/>
            <ac:spMk id="6" creationId="{4C8CA1F9-C0A5-A9FB-C7C6-8F94BA7E8471}"/>
          </ac:spMkLst>
        </pc:spChg>
        <pc:spChg chg="add del mod ord">
          <ac:chgData name="Jaeger, Joshua" userId="f5327055-0454-42be-b7ab-ce6c1c44669d" providerId="ADAL" clId="{3686F421-8CCE-445E-9F14-FF2FB8ED1597}" dt="2023-07-24T22:04:12.270" v="6376" actId="700"/>
          <ac:spMkLst>
            <pc:docMk/>
            <pc:sldMk cId="132919761" sldId="286"/>
            <ac:spMk id="8" creationId="{CA9FD310-B266-F460-D1DB-A59C94A68A34}"/>
          </ac:spMkLst>
        </pc:spChg>
        <pc:spChg chg="add del mod ord">
          <ac:chgData name="Jaeger, Joshua" userId="f5327055-0454-42be-b7ab-ce6c1c44669d" providerId="ADAL" clId="{3686F421-8CCE-445E-9F14-FF2FB8ED1597}" dt="2023-07-24T22:04:17.997" v="6377"/>
          <ac:spMkLst>
            <pc:docMk/>
            <pc:sldMk cId="132919761" sldId="286"/>
            <ac:spMk id="9" creationId="{1E24F2C0-F375-B4D5-9125-441395866486}"/>
          </ac:spMkLst>
        </pc:spChg>
        <pc:spChg chg="add mod ord">
          <ac:chgData name="Jaeger, Joshua" userId="f5327055-0454-42be-b7ab-ce6c1c44669d" providerId="ADAL" clId="{3686F421-8CCE-445E-9F14-FF2FB8ED1597}" dt="2023-07-25T01:25:41.243" v="7018" actId="20577"/>
          <ac:spMkLst>
            <pc:docMk/>
            <pc:sldMk cId="132919761" sldId="286"/>
            <ac:spMk id="10" creationId="{9FEDF9CF-75B0-643F-B1A8-B8AECC862452}"/>
          </ac:spMkLst>
        </pc:spChg>
        <pc:spChg chg="add del mod">
          <ac:chgData name="Jaeger, Joshua" userId="f5327055-0454-42be-b7ab-ce6c1c44669d" providerId="ADAL" clId="{3686F421-8CCE-445E-9F14-FF2FB8ED1597}" dt="2023-07-24T22:06:30.266" v="6386"/>
          <ac:spMkLst>
            <pc:docMk/>
            <pc:sldMk cId="132919761" sldId="286"/>
            <ac:spMk id="14" creationId="{25DC4C5D-EBFC-0146-F2A7-9B4B651CA7AF}"/>
          </ac:spMkLst>
        </pc:spChg>
        <pc:spChg chg="add del mod">
          <ac:chgData name="Jaeger, Joshua" userId="f5327055-0454-42be-b7ab-ce6c1c44669d" providerId="ADAL" clId="{3686F421-8CCE-445E-9F14-FF2FB8ED1597}" dt="2023-07-24T22:06:34.929" v="6388"/>
          <ac:spMkLst>
            <pc:docMk/>
            <pc:sldMk cId="132919761" sldId="286"/>
            <ac:spMk id="17" creationId="{3E16AD98-5BB9-FBCB-11E2-2F4F855F80D1}"/>
          </ac:spMkLst>
        </pc:spChg>
        <pc:spChg chg="add del mod">
          <ac:chgData name="Jaeger, Joshua" userId="f5327055-0454-42be-b7ab-ce6c1c44669d" providerId="ADAL" clId="{3686F421-8CCE-445E-9F14-FF2FB8ED1597}" dt="2023-07-24T22:34:00.862" v="6609"/>
          <ac:spMkLst>
            <pc:docMk/>
            <pc:sldMk cId="132919761" sldId="286"/>
            <ac:spMk id="21" creationId="{F2721C45-9E9A-5CB3-DFEF-974594D54B5E}"/>
          </ac:spMkLst>
        </pc:spChg>
        <pc:picChg chg="add del mod ord">
          <ac:chgData name="Jaeger, Joshua" userId="f5327055-0454-42be-b7ab-ce6c1c44669d" providerId="ADAL" clId="{3686F421-8CCE-445E-9F14-FF2FB8ED1597}" dt="2023-07-24T22:04:05.911" v="6375" actId="478"/>
          <ac:picMkLst>
            <pc:docMk/>
            <pc:sldMk cId="132919761" sldId="286"/>
            <ac:picMk id="5" creationId="{2387BCA3-0DDC-A01E-EF3E-F7ABEF757D28}"/>
          </ac:picMkLst>
        </pc:picChg>
        <pc:picChg chg="add del mod">
          <ac:chgData name="Jaeger, Joshua" userId="f5327055-0454-42be-b7ab-ce6c1c44669d" providerId="ADAL" clId="{3686F421-8CCE-445E-9F14-FF2FB8ED1597}" dt="2023-07-24T22:04:20.661" v="6380" actId="478"/>
          <ac:picMkLst>
            <pc:docMk/>
            <pc:sldMk cId="132919761" sldId="286"/>
            <ac:picMk id="12" creationId="{B192318A-80C2-2D95-A2F7-7897F5ACE35E}"/>
          </ac:picMkLst>
        </pc:picChg>
        <pc:picChg chg="add del mod">
          <ac:chgData name="Jaeger, Joshua" userId="f5327055-0454-42be-b7ab-ce6c1c44669d" providerId="ADAL" clId="{3686F421-8CCE-445E-9F14-FF2FB8ED1597}" dt="2023-07-24T22:06:32.033" v="6387" actId="478"/>
          <ac:picMkLst>
            <pc:docMk/>
            <pc:sldMk cId="132919761" sldId="286"/>
            <ac:picMk id="15" creationId="{48AF5E92-4978-C71B-0922-288D4EC65C97}"/>
          </ac:picMkLst>
        </pc:picChg>
        <pc:picChg chg="add del mod">
          <ac:chgData name="Jaeger, Joshua" userId="f5327055-0454-42be-b7ab-ce6c1c44669d" providerId="ADAL" clId="{3686F421-8CCE-445E-9F14-FF2FB8ED1597}" dt="2023-07-24T22:33:57.080" v="6608" actId="478"/>
          <ac:picMkLst>
            <pc:docMk/>
            <pc:sldMk cId="132919761" sldId="286"/>
            <ac:picMk id="19" creationId="{36E0FE4C-D153-78A2-37CA-7DF3B5CF1A0E}"/>
          </ac:picMkLst>
        </pc:picChg>
        <pc:picChg chg="add mod">
          <ac:chgData name="Jaeger, Joshua" userId="f5327055-0454-42be-b7ab-ce6c1c44669d" providerId="ADAL" clId="{3686F421-8CCE-445E-9F14-FF2FB8ED1597}" dt="2023-07-24T22:34:01.794" v="6610" actId="27614"/>
          <ac:picMkLst>
            <pc:docMk/>
            <pc:sldMk cId="132919761" sldId="286"/>
            <ac:picMk id="23" creationId="{98232202-F9A0-3941-8D41-D13EF8F222CF}"/>
          </ac:picMkLst>
        </pc:picChg>
      </pc:sldChg>
      <pc:sldChg chg="addSp delSp modSp new mod modClrScheme chgLayout">
        <pc:chgData name="Jaeger, Joshua" userId="f5327055-0454-42be-b7ab-ce6c1c44669d" providerId="ADAL" clId="{3686F421-8CCE-445E-9F14-FF2FB8ED1597}" dt="2023-07-25T01:27:18.925" v="7059"/>
        <pc:sldMkLst>
          <pc:docMk/>
          <pc:sldMk cId="1895115717" sldId="287"/>
        </pc:sldMkLst>
        <pc:spChg chg="del mod ord">
          <ac:chgData name="Jaeger, Joshua" userId="f5327055-0454-42be-b7ab-ce6c1c44669d" providerId="ADAL" clId="{3686F421-8CCE-445E-9F14-FF2FB8ED1597}" dt="2023-07-24T22:36:01.019" v="6864" actId="700"/>
          <ac:spMkLst>
            <pc:docMk/>
            <pc:sldMk cId="1895115717" sldId="287"/>
            <ac:spMk id="2" creationId="{E610C4DE-F89A-0145-C399-383FC4B0F4FE}"/>
          </ac:spMkLst>
        </pc:spChg>
        <pc:spChg chg="del mod ord">
          <ac:chgData name="Jaeger, Joshua" userId="f5327055-0454-42be-b7ab-ce6c1c44669d" providerId="ADAL" clId="{3686F421-8CCE-445E-9F14-FF2FB8ED1597}" dt="2023-07-24T22:36:01.019" v="6864" actId="700"/>
          <ac:spMkLst>
            <pc:docMk/>
            <pc:sldMk cId="1895115717" sldId="287"/>
            <ac:spMk id="3" creationId="{634F51F2-9859-F66A-56E4-03E38DDEC1E8}"/>
          </ac:spMkLst>
        </pc:spChg>
        <pc:spChg chg="del mod ord">
          <ac:chgData name="Jaeger, Joshua" userId="f5327055-0454-42be-b7ab-ce6c1c44669d" providerId="ADAL" clId="{3686F421-8CCE-445E-9F14-FF2FB8ED1597}" dt="2023-07-24T22:36:01.019" v="6864" actId="700"/>
          <ac:spMkLst>
            <pc:docMk/>
            <pc:sldMk cId="1895115717" sldId="287"/>
            <ac:spMk id="4" creationId="{27A35F74-D3AF-8BAE-2944-621742E189F3}"/>
          </ac:spMkLst>
        </pc:spChg>
        <pc:spChg chg="add mod ord">
          <ac:chgData name="Jaeger, Joshua" userId="f5327055-0454-42be-b7ab-ce6c1c44669d" providerId="ADAL" clId="{3686F421-8CCE-445E-9F14-FF2FB8ED1597}" dt="2023-07-25T01:27:12.358" v="7057" actId="700"/>
          <ac:spMkLst>
            <pc:docMk/>
            <pc:sldMk cId="1895115717" sldId="287"/>
            <ac:spMk id="5" creationId="{F564AD83-FDEA-4C73-7EA3-02EAD06039FC}"/>
          </ac:spMkLst>
        </pc:spChg>
        <pc:spChg chg="add del mod ord">
          <ac:chgData name="Jaeger, Joshua" userId="f5327055-0454-42be-b7ab-ce6c1c44669d" providerId="ADAL" clId="{3686F421-8CCE-445E-9F14-FF2FB8ED1597}" dt="2023-07-24T22:36:21.356" v="6881" actId="700"/>
          <ac:spMkLst>
            <pc:docMk/>
            <pc:sldMk cId="1895115717" sldId="287"/>
            <ac:spMk id="6" creationId="{31A9DEEC-E1D0-E608-CB3A-E1DAA117F32F}"/>
          </ac:spMkLst>
        </pc:spChg>
        <pc:spChg chg="add del mod ord">
          <ac:chgData name="Jaeger, Joshua" userId="f5327055-0454-42be-b7ab-ce6c1c44669d" providerId="ADAL" clId="{3686F421-8CCE-445E-9F14-FF2FB8ED1597}" dt="2023-07-24T22:36:21.356" v="6881" actId="700"/>
          <ac:spMkLst>
            <pc:docMk/>
            <pc:sldMk cId="1895115717" sldId="287"/>
            <ac:spMk id="7" creationId="{C98AE813-0760-9AB2-549B-6209366E9961}"/>
          </ac:spMkLst>
        </pc:spChg>
        <pc:spChg chg="add del mod ord">
          <ac:chgData name="Jaeger, Joshua" userId="f5327055-0454-42be-b7ab-ce6c1c44669d" providerId="ADAL" clId="{3686F421-8CCE-445E-9F14-FF2FB8ED1597}" dt="2023-07-25T01:27:17.172" v="7058" actId="21"/>
          <ac:spMkLst>
            <pc:docMk/>
            <pc:sldMk cId="1895115717" sldId="287"/>
            <ac:spMk id="8" creationId="{A6A825BA-C724-1C75-764B-365C88A90AE0}"/>
          </ac:spMkLst>
        </pc:spChg>
        <pc:spChg chg="add mod ord">
          <ac:chgData name="Jaeger, Joshua" userId="f5327055-0454-42be-b7ab-ce6c1c44669d" providerId="ADAL" clId="{3686F421-8CCE-445E-9F14-FF2FB8ED1597}" dt="2023-07-25T01:27:18.925" v="7059"/>
          <ac:spMkLst>
            <pc:docMk/>
            <pc:sldMk cId="1895115717" sldId="287"/>
            <ac:spMk id="11" creationId="{56232C01-6163-DC7F-BD01-CBD1973E28D1}"/>
          </ac:spMkLst>
        </pc:spChg>
        <pc:picChg chg="add del mod">
          <ac:chgData name="Jaeger, Joshua" userId="f5327055-0454-42be-b7ab-ce6c1c44669d" providerId="ADAL" clId="{3686F421-8CCE-445E-9F14-FF2FB8ED1597}" dt="2023-07-25T01:26:52.478" v="7030" actId="931"/>
          <ac:picMkLst>
            <pc:docMk/>
            <pc:sldMk cId="1895115717" sldId="287"/>
            <ac:picMk id="10" creationId="{4CB12730-4727-8E6F-110B-A02AC36F8DB5}"/>
          </ac:picMkLst>
        </pc:picChg>
      </pc:sldChg>
      <pc:sldMasterChg chg="del delSldLayout">
        <pc:chgData name="Jaeger, Joshua" userId="f5327055-0454-42be-b7ab-ce6c1c44669d" providerId="ADAL" clId="{3686F421-8CCE-445E-9F14-FF2FB8ED1597}" dt="2023-07-21T22:48:32.135" v="3171" actId="700"/>
        <pc:sldMasterMkLst>
          <pc:docMk/>
          <pc:sldMasterMk cId="265927652" sldId="2147483648"/>
        </pc:sldMasterMkLst>
        <pc:sldLayoutChg chg="del">
          <pc:chgData name="Jaeger, Joshua" userId="f5327055-0454-42be-b7ab-ce6c1c44669d" providerId="ADAL" clId="{3686F421-8CCE-445E-9F14-FF2FB8ED1597}" dt="2023-07-21T22:48:32.135" v="3171" actId="700"/>
          <pc:sldLayoutMkLst>
            <pc:docMk/>
            <pc:sldMasterMk cId="265927652" sldId="2147483648"/>
            <pc:sldLayoutMk cId="3434149904" sldId="2147483649"/>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2847006159" sldId="2147483650"/>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3900180094" sldId="2147483651"/>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2871701952" sldId="2147483652"/>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156511509" sldId="2147483653"/>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3149073742" sldId="2147483654"/>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3226895105" sldId="2147483655"/>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1974737508" sldId="2147483656"/>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3437233791" sldId="2147483657"/>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2687364953" sldId="2147483658"/>
          </pc:sldLayoutMkLst>
        </pc:sldLayoutChg>
        <pc:sldLayoutChg chg="del">
          <pc:chgData name="Jaeger, Joshua" userId="f5327055-0454-42be-b7ab-ce6c1c44669d" providerId="ADAL" clId="{3686F421-8CCE-445E-9F14-FF2FB8ED1597}" dt="2023-07-21T22:48:32.135" v="3171" actId="700"/>
          <pc:sldLayoutMkLst>
            <pc:docMk/>
            <pc:sldMasterMk cId="265927652" sldId="2147483648"/>
            <pc:sldLayoutMk cId="313022035" sldId="2147483659"/>
          </pc:sldLayoutMkLst>
        </pc:sldLayoutChg>
      </pc:sldMasterChg>
    </pc:docChg>
  </pc:docChgLst>
  <pc:docChgLst>
    <pc:chgData name="Hall, Tyler" userId="S::hallty@umsystem.edu::1a5f5eef-1a3b-4715-bb84-995d34279fbe" providerId="AD" clId="Web-{9DD5C1A6-3A9B-142A-1A72-4CDA766701C3}"/>
    <pc:docChg chg="addSld delSld modSld sldOrd modSection">
      <pc:chgData name="Hall, Tyler" userId="S::hallty@umsystem.edu::1a5f5eef-1a3b-4715-bb84-995d34279fbe" providerId="AD" clId="Web-{9DD5C1A6-3A9B-142A-1A72-4CDA766701C3}" dt="2023-07-25T21:45:10.265" v="798"/>
      <pc:docMkLst>
        <pc:docMk/>
      </pc:docMkLst>
      <pc:sldChg chg="modSp modNotes">
        <pc:chgData name="Hall, Tyler" userId="S::hallty@umsystem.edu::1a5f5eef-1a3b-4715-bb84-995d34279fbe" providerId="AD" clId="Web-{9DD5C1A6-3A9B-142A-1A72-4CDA766701C3}" dt="2023-07-25T21:10:12.654" v="281" actId="14100"/>
        <pc:sldMkLst>
          <pc:docMk/>
          <pc:sldMk cId="3081132022" sldId="260"/>
        </pc:sldMkLst>
        <pc:spChg chg="mod">
          <ac:chgData name="Hall, Tyler" userId="S::hallty@umsystem.edu::1a5f5eef-1a3b-4715-bb84-995d34279fbe" providerId="AD" clId="Web-{9DD5C1A6-3A9B-142A-1A72-4CDA766701C3}" dt="2023-07-25T21:09:38.184" v="276" actId="1076"/>
          <ac:spMkLst>
            <pc:docMk/>
            <pc:sldMk cId="3081132022" sldId="260"/>
            <ac:spMk id="2" creationId="{1D935A90-2628-4006-B941-95C77A90D63D}"/>
          </ac:spMkLst>
        </pc:spChg>
        <pc:spChg chg="mod">
          <ac:chgData name="Hall, Tyler" userId="S::hallty@umsystem.edu::1a5f5eef-1a3b-4715-bb84-995d34279fbe" providerId="AD" clId="Web-{9DD5C1A6-3A9B-142A-1A72-4CDA766701C3}" dt="2023-07-25T21:10:12.654" v="281" actId="14100"/>
          <ac:spMkLst>
            <pc:docMk/>
            <pc:sldMk cId="3081132022" sldId="260"/>
            <ac:spMk id="3" creationId="{35F20DC4-0F2A-8620-049D-1A57CAC91B14}"/>
          </ac:spMkLst>
        </pc:spChg>
      </pc:sldChg>
      <pc:sldChg chg="modSp">
        <pc:chgData name="Hall, Tyler" userId="S::hallty@umsystem.edu::1a5f5eef-1a3b-4715-bb84-995d34279fbe" providerId="AD" clId="Web-{9DD5C1A6-3A9B-142A-1A72-4CDA766701C3}" dt="2023-07-25T21:03:54.033" v="254" actId="20577"/>
        <pc:sldMkLst>
          <pc:docMk/>
          <pc:sldMk cId="1851892974" sldId="261"/>
        </pc:sldMkLst>
        <pc:spChg chg="mod">
          <ac:chgData name="Hall, Tyler" userId="S::hallty@umsystem.edu::1a5f5eef-1a3b-4715-bb84-995d34279fbe" providerId="AD" clId="Web-{9DD5C1A6-3A9B-142A-1A72-4CDA766701C3}" dt="2023-07-25T21:03:54.033" v="254" actId="20577"/>
          <ac:spMkLst>
            <pc:docMk/>
            <pc:sldMk cId="1851892974" sldId="261"/>
            <ac:spMk id="3" creationId="{35F20DC4-0F2A-8620-049D-1A57CAC91B14}"/>
          </ac:spMkLst>
        </pc:spChg>
      </pc:sldChg>
      <pc:sldChg chg="modSp">
        <pc:chgData name="Hall, Tyler" userId="S::hallty@umsystem.edu::1a5f5eef-1a3b-4715-bb84-995d34279fbe" providerId="AD" clId="Web-{9DD5C1A6-3A9B-142A-1A72-4CDA766701C3}" dt="2023-07-25T21:09:49.919" v="279" actId="1076"/>
        <pc:sldMkLst>
          <pc:docMk/>
          <pc:sldMk cId="1037756691" sldId="262"/>
        </pc:sldMkLst>
        <pc:spChg chg="mod">
          <ac:chgData name="Hall, Tyler" userId="S::hallty@umsystem.edu::1a5f5eef-1a3b-4715-bb84-995d34279fbe" providerId="AD" clId="Web-{9DD5C1A6-3A9B-142A-1A72-4CDA766701C3}" dt="2023-07-25T21:09:49.919" v="279" actId="1076"/>
          <ac:spMkLst>
            <pc:docMk/>
            <pc:sldMk cId="1037756691" sldId="262"/>
            <ac:spMk id="2" creationId="{8FE3BFF6-0E36-DADF-46CB-FBCAC000A502}"/>
          </ac:spMkLst>
        </pc:spChg>
        <pc:spChg chg="mod">
          <ac:chgData name="Hall, Tyler" userId="S::hallty@umsystem.edu::1a5f5eef-1a3b-4715-bb84-995d34279fbe" providerId="AD" clId="Web-{9DD5C1A6-3A9B-142A-1A72-4CDA766701C3}" dt="2023-07-25T21:09:22.230" v="275" actId="20577"/>
          <ac:spMkLst>
            <pc:docMk/>
            <pc:sldMk cId="1037756691" sldId="262"/>
            <ac:spMk id="3" creationId="{F76927BF-0855-595B-E515-CA47EDDDE753}"/>
          </ac:spMkLst>
        </pc:spChg>
      </pc:sldChg>
      <pc:sldChg chg="modSp">
        <pc:chgData name="Hall, Tyler" userId="S::hallty@umsystem.edu::1a5f5eef-1a3b-4715-bb84-995d34279fbe" providerId="AD" clId="Web-{9DD5C1A6-3A9B-142A-1A72-4CDA766701C3}" dt="2023-07-25T21:00:27.276" v="142" actId="20577"/>
        <pc:sldMkLst>
          <pc:docMk/>
          <pc:sldMk cId="2150988772" sldId="263"/>
        </pc:sldMkLst>
        <pc:spChg chg="mod">
          <ac:chgData name="Hall, Tyler" userId="S::hallty@umsystem.edu::1a5f5eef-1a3b-4715-bb84-995d34279fbe" providerId="AD" clId="Web-{9DD5C1A6-3A9B-142A-1A72-4CDA766701C3}" dt="2023-07-25T21:00:27.276" v="142" actId="20577"/>
          <ac:spMkLst>
            <pc:docMk/>
            <pc:sldMk cId="2150988772" sldId="263"/>
            <ac:spMk id="3" creationId="{6DB69830-0213-00E6-F017-A9BC24A20400}"/>
          </ac:spMkLst>
        </pc:spChg>
      </pc:sldChg>
      <pc:sldChg chg="modSp modNotes">
        <pc:chgData name="Hall, Tyler" userId="S::hallty@umsystem.edu::1a5f5eef-1a3b-4715-bb84-995d34279fbe" providerId="AD" clId="Web-{9DD5C1A6-3A9B-142A-1A72-4CDA766701C3}" dt="2023-07-25T21:09:46.919" v="278" actId="1076"/>
        <pc:sldMkLst>
          <pc:docMk/>
          <pc:sldMk cId="2690989324" sldId="264"/>
        </pc:sldMkLst>
        <pc:spChg chg="mod">
          <ac:chgData name="Hall, Tyler" userId="S::hallty@umsystem.edu::1a5f5eef-1a3b-4715-bb84-995d34279fbe" providerId="AD" clId="Web-{9DD5C1A6-3A9B-142A-1A72-4CDA766701C3}" dt="2023-07-25T21:09:46.919" v="278" actId="1076"/>
          <ac:spMkLst>
            <pc:docMk/>
            <pc:sldMk cId="2690989324" sldId="264"/>
            <ac:spMk id="2" creationId="{7615BAA8-0E0E-DF2C-C10F-F47400CE7B9A}"/>
          </ac:spMkLst>
        </pc:spChg>
        <pc:spChg chg="mod">
          <ac:chgData name="Hall, Tyler" userId="S::hallty@umsystem.edu::1a5f5eef-1a3b-4715-bb84-995d34279fbe" providerId="AD" clId="Web-{9DD5C1A6-3A9B-142A-1A72-4CDA766701C3}" dt="2023-07-25T20:57:22.849" v="81" actId="20577"/>
          <ac:spMkLst>
            <pc:docMk/>
            <pc:sldMk cId="2690989324" sldId="264"/>
            <ac:spMk id="3" creationId="{FE428DF2-470F-9931-DD89-A1A6322513D7}"/>
          </ac:spMkLst>
        </pc:spChg>
      </pc:sldChg>
      <pc:sldChg chg="modSp">
        <pc:chgData name="Hall, Tyler" userId="S::hallty@umsystem.edu::1a5f5eef-1a3b-4715-bb84-995d34279fbe" providerId="AD" clId="Web-{9DD5C1A6-3A9B-142A-1A72-4CDA766701C3}" dt="2023-07-25T21:09:42.590" v="277" actId="1076"/>
        <pc:sldMkLst>
          <pc:docMk/>
          <pc:sldMk cId="3842216560" sldId="265"/>
        </pc:sldMkLst>
        <pc:spChg chg="mod">
          <ac:chgData name="Hall, Tyler" userId="S::hallty@umsystem.edu::1a5f5eef-1a3b-4715-bb84-995d34279fbe" providerId="AD" clId="Web-{9DD5C1A6-3A9B-142A-1A72-4CDA766701C3}" dt="2023-07-25T21:09:42.590" v="277" actId="1076"/>
          <ac:spMkLst>
            <pc:docMk/>
            <pc:sldMk cId="3842216560" sldId="265"/>
            <ac:spMk id="2" creationId="{8FE3BFF6-0E36-DADF-46CB-FBCAC000A502}"/>
          </ac:spMkLst>
        </pc:spChg>
        <pc:spChg chg="mod">
          <ac:chgData name="Hall, Tyler" userId="S::hallty@umsystem.edu::1a5f5eef-1a3b-4715-bb84-995d34279fbe" providerId="AD" clId="Web-{9DD5C1A6-3A9B-142A-1A72-4CDA766701C3}" dt="2023-07-25T21:03:11.313" v="243" actId="20577"/>
          <ac:spMkLst>
            <pc:docMk/>
            <pc:sldMk cId="3842216560" sldId="265"/>
            <ac:spMk id="3" creationId="{F76927BF-0855-595B-E515-CA47EDDDE753}"/>
          </ac:spMkLst>
        </pc:spChg>
      </pc:sldChg>
      <pc:sldChg chg="modSp">
        <pc:chgData name="Hall, Tyler" userId="S::hallty@umsystem.edu::1a5f5eef-1a3b-4715-bb84-995d34279fbe" providerId="AD" clId="Web-{9DD5C1A6-3A9B-142A-1A72-4CDA766701C3}" dt="2023-07-25T21:08:56.214" v="269" actId="20577"/>
        <pc:sldMkLst>
          <pc:docMk/>
          <pc:sldMk cId="1828244482" sldId="267"/>
        </pc:sldMkLst>
        <pc:spChg chg="mod">
          <ac:chgData name="Hall, Tyler" userId="S::hallty@umsystem.edu::1a5f5eef-1a3b-4715-bb84-995d34279fbe" providerId="AD" clId="Web-{9DD5C1A6-3A9B-142A-1A72-4CDA766701C3}" dt="2023-07-25T21:08:56.214" v="269" actId="20577"/>
          <ac:spMkLst>
            <pc:docMk/>
            <pc:sldMk cId="1828244482" sldId="267"/>
            <ac:spMk id="2" creationId="{8FE3BFF6-0E36-DADF-46CB-FBCAC000A502}"/>
          </ac:spMkLst>
        </pc:spChg>
        <pc:spChg chg="mod">
          <ac:chgData name="Hall, Tyler" userId="S::hallty@umsystem.edu::1a5f5eef-1a3b-4715-bb84-995d34279fbe" providerId="AD" clId="Web-{9DD5C1A6-3A9B-142A-1A72-4CDA766701C3}" dt="2023-07-25T21:07:53.790" v="268" actId="1076"/>
          <ac:spMkLst>
            <pc:docMk/>
            <pc:sldMk cId="1828244482" sldId="267"/>
            <ac:spMk id="3" creationId="{D3767E73-CB9B-49AB-F13D-E46DDFAB097B}"/>
          </ac:spMkLst>
        </pc:spChg>
        <pc:spChg chg="mod">
          <ac:chgData name="Hall, Tyler" userId="S::hallty@umsystem.edu::1a5f5eef-1a3b-4715-bb84-995d34279fbe" providerId="AD" clId="Web-{9DD5C1A6-3A9B-142A-1A72-4CDA766701C3}" dt="2023-07-25T21:06:54.773" v="264" actId="20577"/>
          <ac:spMkLst>
            <pc:docMk/>
            <pc:sldMk cId="1828244482" sldId="267"/>
            <ac:spMk id="5" creationId="{C201338B-BF32-738F-1412-499BFF5765CF}"/>
          </ac:spMkLst>
        </pc:spChg>
        <pc:spChg chg="mod">
          <ac:chgData name="Hall, Tyler" userId="S::hallty@umsystem.edu::1a5f5eef-1a3b-4715-bb84-995d34279fbe" providerId="AD" clId="Web-{9DD5C1A6-3A9B-142A-1A72-4CDA766701C3}" dt="2023-07-25T21:07:50.024" v="267" actId="20577"/>
          <ac:spMkLst>
            <pc:docMk/>
            <pc:sldMk cId="1828244482" sldId="267"/>
            <ac:spMk id="7" creationId="{13B44671-0A08-8689-7B37-0344135B73DB}"/>
          </ac:spMkLst>
        </pc:spChg>
      </pc:sldChg>
      <pc:sldChg chg="modSp">
        <pc:chgData name="Hall, Tyler" userId="S::hallty@umsystem.edu::1a5f5eef-1a3b-4715-bb84-995d34279fbe" providerId="AD" clId="Web-{9DD5C1A6-3A9B-142A-1A72-4CDA766701C3}" dt="2023-07-25T20:56:56.973" v="76" actId="14100"/>
        <pc:sldMkLst>
          <pc:docMk/>
          <pc:sldMk cId="648167254" sldId="270"/>
        </pc:sldMkLst>
        <pc:spChg chg="mod">
          <ac:chgData name="Hall, Tyler" userId="S::hallty@umsystem.edu::1a5f5eef-1a3b-4715-bb84-995d34279fbe" providerId="AD" clId="Web-{9DD5C1A6-3A9B-142A-1A72-4CDA766701C3}" dt="2023-07-25T20:56:56.973" v="76" actId="14100"/>
          <ac:spMkLst>
            <pc:docMk/>
            <pc:sldMk cId="648167254" sldId="270"/>
            <ac:spMk id="3" creationId="{35F20DC4-0F2A-8620-049D-1A57CAC91B14}"/>
          </ac:spMkLst>
        </pc:spChg>
      </pc:sldChg>
      <pc:sldChg chg="addSp delSp modSp">
        <pc:chgData name="Hall, Tyler" userId="S::hallty@umsystem.edu::1a5f5eef-1a3b-4715-bb84-995d34279fbe" providerId="AD" clId="Web-{9DD5C1A6-3A9B-142A-1A72-4CDA766701C3}" dt="2023-07-25T21:17:31.277" v="345" actId="20577"/>
        <pc:sldMkLst>
          <pc:docMk/>
          <pc:sldMk cId="3146047993" sldId="271"/>
        </pc:sldMkLst>
        <pc:spChg chg="add del mod">
          <ac:chgData name="Hall, Tyler" userId="S::hallty@umsystem.edu::1a5f5eef-1a3b-4715-bb84-995d34279fbe" providerId="AD" clId="Web-{9DD5C1A6-3A9B-142A-1A72-4CDA766701C3}" dt="2023-07-25T21:17:14.245" v="341"/>
          <ac:spMkLst>
            <pc:docMk/>
            <pc:sldMk cId="3146047993" sldId="271"/>
            <ac:spMk id="181" creationId="{3A563C30-CB91-8BC2-FBDA-308F466FE5A6}"/>
          </ac:spMkLst>
        </pc:spChg>
        <pc:graphicFrameChg chg="add del modGraphic">
          <ac:chgData name="Hall, Tyler" userId="S::hallty@umsystem.edu::1a5f5eef-1a3b-4715-bb84-995d34279fbe" providerId="AD" clId="Web-{9DD5C1A6-3A9B-142A-1A72-4CDA766701C3}" dt="2023-07-25T21:17:31.277" v="345" actId="20577"/>
          <ac:graphicFrameMkLst>
            <pc:docMk/>
            <pc:sldMk cId="3146047993" sldId="271"/>
            <ac:graphicFrameMk id="5" creationId="{059142AB-6267-1503-0B4D-D417471B5A50}"/>
          </ac:graphicFrameMkLst>
        </pc:graphicFrameChg>
      </pc:sldChg>
      <pc:sldChg chg="addSp delSp modSp add del">
        <pc:chgData name="Hall, Tyler" userId="S::hallty@umsystem.edu::1a5f5eef-1a3b-4715-bb84-995d34279fbe" providerId="AD" clId="Web-{9DD5C1A6-3A9B-142A-1A72-4CDA766701C3}" dt="2023-07-25T21:20:40.439" v="372" actId="20577"/>
        <pc:sldMkLst>
          <pc:docMk/>
          <pc:sldMk cId="3772228209" sldId="272"/>
        </pc:sldMkLst>
        <pc:spChg chg="mod">
          <ac:chgData name="Hall, Tyler" userId="S::hallty@umsystem.edu::1a5f5eef-1a3b-4715-bb84-995d34279fbe" providerId="AD" clId="Web-{9DD5C1A6-3A9B-142A-1A72-4CDA766701C3}" dt="2023-07-25T21:15:57.649" v="330" actId="1076"/>
          <ac:spMkLst>
            <pc:docMk/>
            <pc:sldMk cId="3772228209" sldId="272"/>
            <ac:spMk id="2" creationId="{F0CD969D-7BB6-64FD-6CF0-914BF2A2C16C}"/>
          </ac:spMkLst>
        </pc:spChg>
        <pc:spChg chg="add del mod">
          <ac:chgData name="Hall, Tyler" userId="S::hallty@umsystem.edu::1a5f5eef-1a3b-4715-bb84-995d34279fbe" providerId="AD" clId="Web-{9DD5C1A6-3A9B-142A-1A72-4CDA766701C3}" dt="2023-07-25T21:20:40.439" v="372" actId="20577"/>
          <ac:spMkLst>
            <pc:docMk/>
            <pc:sldMk cId="3772228209" sldId="272"/>
            <ac:spMk id="3" creationId="{BE6FC266-63BF-840C-12F9-33163250B31B}"/>
          </ac:spMkLst>
        </pc:spChg>
        <pc:graphicFrameChg chg="add del">
          <ac:chgData name="Hall, Tyler" userId="S::hallty@umsystem.edu::1a5f5eef-1a3b-4715-bb84-995d34279fbe" providerId="AD" clId="Web-{9DD5C1A6-3A9B-142A-1A72-4CDA766701C3}" dt="2023-07-25T21:11:33.594" v="287"/>
          <ac:graphicFrameMkLst>
            <pc:docMk/>
            <pc:sldMk cId="3772228209" sldId="272"/>
            <ac:graphicFrameMk id="5" creationId="{5C40C688-C44E-9301-AF99-0169CCAEE6E5}"/>
          </ac:graphicFrameMkLst>
        </pc:graphicFrameChg>
      </pc:sldChg>
      <pc:sldChg chg="modSp">
        <pc:chgData name="Hall, Tyler" userId="S::hallty@umsystem.edu::1a5f5eef-1a3b-4715-bb84-995d34279fbe" providerId="AD" clId="Web-{9DD5C1A6-3A9B-142A-1A72-4CDA766701C3}" dt="2023-07-25T21:32:13.241" v="557" actId="20577"/>
        <pc:sldMkLst>
          <pc:docMk/>
          <pc:sldMk cId="2503929925" sldId="273"/>
        </pc:sldMkLst>
        <pc:spChg chg="mod">
          <ac:chgData name="Hall, Tyler" userId="S::hallty@umsystem.edu::1a5f5eef-1a3b-4715-bb84-995d34279fbe" providerId="AD" clId="Web-{9DD5C1A6-3A9B-142A-1A72-4CDA766701C3}" dt="2023-07-25T21:21:29.628" v="375" actId="1076"/>
          <ac:spMkLst>
            <pc:docMk/>
            <pc:sldMk cId="2503929925" sldId="273"/>
            <ac:spMk id="2" creationId="{796C6E75-D582-812E-7B29-299ADDAFFBCD}"/>
          </ac:spMkLst>
        </pc:spChg>
        <pc:spChg chg="mod">
          <ac:chgData name="Hall, Tyler" userId="S::hallty@umsystem.edu::1a5f5eef-1a3b-4715-bb84-995d34279fbe" providerId="AD" clId="Web-{9DD5C1A6-3A9B-142A-1A72-4CDA766701C3}" dt="2023-07-25T21:32:13.241" v="557" actId="20577"/>
          <ac:spMkLst>
            <pc:docMk/>
            <pc:sldMk cId="2503929925" sldId="273"/>
            <ac:spMk id="3" creationId="{BD8A5889-3E81-AEC6-B00B-423FAB0F48AE}"/>
          </ac:spMkLst>
        </pc:spChg>
      </pc:sldChg>
      <pc:sldChg chg="modSp">
        <pc:chgData name="Hall, Tyler" userId="S::hallty@umsystem.edu::1a5f5eef-1a3b-4715-bb84-995d34279fbe" providerId="AD" clId="Web-{9DD5C1A6-3A9B-142A-1A72-4CDA766701C3}" dt="2023-07-25T21:26:03.574" v="467" actId="20577"/>
        <pc:sldMkLst>
          <pc:docMk/>
          <pc:sldMk cId="480909489" sldId="274"/>
        </pc:sldMkLst>
        <pc:spChg chg="mod">
          <ac:chgData name="Hall, Tyler" userId="S::hallty@umsystem.edu::1a5f5eef-1a3b-4715-bb84-995d34279fbe" providerId="AD" clId="Web-{9DD5C1A6-3A9B-142A-1A72-4CDA766701C3}" dt="2023-07-25T21:22:59.193" v="377" actId="1076"/>
          <ac:spMkLst>
            <pc:docMk/>
            <pc:sldMk cId="480909489" sldId="274"/>
            <ac:spMk id="2" creationId="{B8CE5D8E-5AC1-1480-B196-2B18ECE88222}"/>
          </ac:spMkLst>
        </pc:spChg>
        <pc:spChg chg="mod">
          <ac:chgData name="Hall, Tyler" userId="S::hallty@umsystem.edu::1a5f5eef-1a3b-4715-bb84-995d34279fbe" providerId="AD" clId="Web-{9DD5C1A6-3A9B-142A-1A72-4CDA766701C3}" dt="2023-07-25T21:26:03.574" v="467" actId="20577"/>
          <ac:spMkLst>
            <pc:docMk/>
            <pc:sldMk cId="480909489" sldId="274"/>
            <ac:spMk id="10" creationId="{1C31021D-4991-7829-B389-F8B8460F0068}"/>
          </ac:spMkLst>
        </pc:spChg>
        <pc:picChg chg="mod">
          <ac:chgData name="Hall, Tyler" userId="S::hallty@umsystem.edu::1a5f5eef-1a3b-4715-bb84-995d34279fbe" providerId="AD" clId="Web-{9DD5C1A6-3A9B-142A-1A72-4CDA766701C3}" dt="2023-07-25T21:25:44.714" v="461" actId="14100"/>
          <ac:picMkLst>
            <pc:docMk/>
            <pc:sldMk cId="480909489" sldId="274"/>
            <ac:picMk id="5" creationId="{8F3ED66C-A7D7-AA05-24EA-75AE0130DDA1}"/>
          </ac:picMkLst>
        </pc:picChg>
      </pc:sldChg>
      <pc:sldChg chg="modSp modNotes">
        <pc:chgData name="Hall, Tyler" userId="S::hallty@umsystem.edu::1a5f5eef-1a3b-4715-bb84-995d34279fbe" providerId="AD" clId="Web-{9DD5C1A6-3A9B-142A-1A72-4CDA766701C3}" dt="2023-07-25T21:27:48.624" v="523" actId="20577"/>
        <pc:sldMkLst>
          <pc:docMk/>
          <pc:sldMk cId="255342399" sldId="275"/>
        </pc:sldMkLst>
        <pc:spChg chg="mod">
          <ac:chgData name="Hall, Tyler" userId="S::hallty@umsystem.edu::1a5f5eef-1a3b-4715-bb84-995d34279fbe" providerId="AD" clId="Web-{9DD5C1A6-3A9B-142A-1A72-4CDA766701C3}" dt="2023-07-25T21:25:51.823" v="462" actId="1076"/>
          <ac:spMkLst>
            <pc:docMk/>
            <pc:sldMk cId="255342399" sldId="275"/>
            <ac:spMk id="2" creationId="{408B095E-9850-E1A6-A1DA-5108AB0BA219}"/>
          </ac:spMkLst>
        </pc:spChg>
        <pc:spChg chg="mod">
          <ac:chgData name="Hall, Tyler" userId="S::hallty@umsystem.edu::1a5f5eef-1a3b-4715-bb84-995d34279fbe" providerId="AD" clId="Web-{9DD5C1A6-3A9B-142A-1A72-4CDA766701C3}" dt="2023-07-25T21:27:48.624" v="523" actId="20577"/>
          <ac:spMkLst>
            <pc:docMk/>
            <pc:sldMk cId="255342399" sldId="275"/>
            <ac:spMk id="3" creationId="{88958301-C138-C5A5-582E-F417512C28AF}"/>
          </ac:spMkLst>
        </pc:spChg>
      </pc:sldChg>
      <pc:sldChg chg="modSp">
        <pc:chgData name="Hall, Tyler" userId="S::hallty@umsystem.edu::1a5f5eef-1a3b-4715-bb84-995d34279fbe" providerId="AD" clId="Web-{9DD5C1A6-3A9B-142A-1A72-4CDA766701C3}" dt="2023-07-25T21:27:51.561" v="524" actId="1076"/>
        <pc:sldMkLst>
          <pc:docMk/>
          <pc:sldMk cId="2176980537" sldId="281"/>
        </pc:sldMkLst>
        <pc:spChg chg="mod">
          <ac:chgData name="Hall, Tyler" userId="S::hallty@umsystem.edu::1a5f5eef-1a3b-4715-bb84-995d34279fbe" providerId="AD" clId="Web-{9DD5C1A6-3A9B-142A-1A72-4CDA766701C3}" dt="2023-07-25T21:27:51.561" v="524" actId="1076"/>
          <ac:spMkLst>
            <pc:docMk/>
            <pc:sldMk cId="2176980537" sldId="281"/>
            <ac:spMk id="2" creationId="{68FBF5C7-8CFC-56A2-296E-4414305A0183}"/>
          </ac:spMkLst>
        </pc:spChg>
      </pc:sldChg>
      <pc:sldChg chg="modSp">
        <pc:chgData name="Hall, Tyler" userId="S::hallty@umsystem.edu::1a5f5eef-1a3b-4715-bb84-995d34279fbe" providerId="AD" clId="Web-{9DD5C1A6-3A9B-142A-1A72-4CDA766701C3}" dt="2023-07-25T21:29:57.737" v="541" actId="20577"/>
        <pc:sldMkLst>
          <pc:docMk/>
          <pc:sldMk cId="1684915878" sldId="282"/>
        </pc:sldMkLst>
        <pc:spChg chg="mod">
          <ac:chgData name="Hall, Tyler" userId="S::hallty@umsystem.edu::1a5f5eef-1a3b-4715-bb84-995d34279fbe" providerId="AD" clId="Web-{9DD5C1A6-3A9B-142A-1A72-4CDA766701C3}" dt="2023-07-25T21:29:57.737" v="541" actId="20577"/>
          <ac:spMkLst>
            <pc:docMk/>
            <pc:sldMk cId="1684915878" sldId="282"/>
            <ac:spMk id="6" creationId="{E2BFDD6E-9402-5F25-23C5-9B7DC68A5651}"/>
          </ac:spMkLst>
        </pc:spChg>
      </pc:sldChg>
      <pc:sldChg chg="modSp">
        <pc:chgData name="Hall, Tyler" userId="S::hallty@umsystem.edu::1a5f5eef-1a3b-4715-bb84-995d34279fbe" providerId="AD" clId="Web-{9DD5C1A6-3A9B-142A-1A72-4CDA766701C3}" dt="2023-07-25T21:28:00.874" v="526" actId="14100"/>
        <pc:sldMkLst>
          <pc:docMk/>
          <pc:sldMk cId="2161776254" sldId="283"/>
        </pc:sldMkLst>
        <pc:spChg chg="mod">
          <ac:chgData name="Hall, Tyler" userId="S::hallty@umsystem.edu::1a5f5eef-1a3b-4715-bb84-995d34279fbe" providerId="AD" clId="Web-{9DD5C1A6-3A9B-142A-1A72-4CDA766701C3}" dt="2023-07-25T21:27:58.046" v="525" actId="1076"/>
          <ac:spMkLst>
            <pc:docMk/>
            <pc:sldMk cId="2161776254" sldId="283"/>
            <ac:spMk id="7" creationId="{4849F477-336C-98E7-FD08-AD954FAD15BE}"/>
          </ac:spMkLst>
        </pc:spChg>
        <pc:spChg chg="mod">
          <ac:chgData name="Hall, Tyler" userId="S::hallty@umsystem.edu::1a5f5eef-1a3b-4715-bb84-995d34279fbe" providerId="AD" clId="Web-{9DD5C1A6-3A9B-142A-1A72-4CDA766701C3}" dt="2023-07-25T21:28:00.874" v="526" actId="14100"/>
          <ac:spMkLst>
            <pc:docMk/>
            <pc:sldMk cId="2161776254" sldId="283"/>
            <ac:spMk id="8" creationId="{85C508EA-6260-8426-57EC-0C8E33EFDF92}"/>
          </ac:spMkLst>
        </pc:spChg>
      </pc:sldChg>
      <pc:sldChg chg="modSp">
        <pc:chgData name="Hall, Tyler" userId="S::hallty@umsystem.edu::1a5f5eef-1a3b-4715-bb84-995d34279fbe" providerId="AD" clId="Web-{9DD5C1A6-3A9B-142A-1A72-4CDA766701C3}" dt="2023-07-25T21:42:02.837" v="757" actId="20577"/>
        <pc:sldMkLst>
          <pc:docMk/>
          <pc:sldMk cId="2658215798" sldId="284"/>
        </pc:sldMkLst>
        <pc:graphicFrameChg chg="modGraphic">
          <ac:chgData name="Hall, Tyler" userId="S::hallty@umsystem.edu::1a5f5eef-1a3b-4715-bb84-995d34279fbe" providerId="AD" clId="Web-{9DD5C1A6-3A9B-142A-1A72-4CDA766701C3}" dt="2023-07-25T21:42:02.837" v="757" actId="20577"/>
          <ac:graphicFrameMkLst>
            <pc:docMk/>
            <pc:sldMk cId="2658215798" sldId="284"/>
            <ac:graphicFrameMk id="8" creationId="{4806EBAB-C7B2-6EF5-5BA2-E78FD3B76308}"/>
          </ac:graphicFrameMkLst>
        </pc:graphicFrameChg>
      </pc:sldChg>
      <pc:sldChg chg="modSp">
        <pc:chgData name="Hall, Tyler" userId="S::hallty@umsystem.edu::1a5f5eef-1a3b-4715-bb84-995d34279fbe" providerId="AD" clId="Web-{9DD5C1A6-3A9B-142A-1A72-4CDA766701C3}" dt="2023-07-25T21:42:25.901" v="760" actId="20577"/>
        <pc:sldMkLst>
          <pc:docMk/>
          <pc:sldMk cId="3116260300" sldId="285"/>
        </pc:sldMkLst>
        <pc:spChg chg="mod">
          <ac:chgData name="Hall, Tyler" userId="S::hallty@umsystem.edu::1a5f5eef-1a3b-4715-bb84-995d34279fbe" providerId="AD" clId="Web-{9DD5C1A6-3A9B-142A-1A72-4CDA766701C3}" dt="2023-07-25T21:42:25.901" v="760" actId="20577"/>
          <ac:spMkLst>
            <pc:docMk/>
            <pc:sldMk cId="3116260300" sldId="285"/>
            <ac:spMk id="2" creationId="{AFFEEEA3-F11F-8BBD-E9C7-2CFC46C750CB}"/>
          </ac:spMkLst>
        </pc:spChg>
        <pc:spChg chg="mod">
          <ac:chgData name="Hall, Tyler" userId="S::hallty@umsystem.edu::1a5f5eef-1a3b-4715-bb84-995d34279fbe" providerId="AD" clId="Web-{9DD5C1A6-3A9B-142A-1A72-4CDA766701C3}" dt="2023-07-25T21:29:13.032" v="530" actId="14100"/>
          <ac:spMkLst>
            <pc:docMk/>
            <pc:sldMk cId="3116260300" sldId="285"/>
            <ac:spMk id="5" creationId="{2DE31A58-E7C0-C566-69A2-8BC37F0400B6}"/>
          </ac:spMkLst>
        </pc:spChg>
      </pc:sldChg>
      <pc:sldChg chg="modSp del">
        <pc:chgData name="Hall, Tyler" userId="S::hallty@umsystem.edu::1a5f5eef-1a3b-4715-bb84-995d34279fbe" providerId="AD" clId="Web-{9DD5C1A6-3A9B-142A-1A72-4CDA766701C3}" dt="2023-07-25T21:34:13.089" v="563"/>
        <pc:sldMkLst>
          <pc:docMk/>
          <pc:sldMk cId="132919761" sldId="286"/>
        </pc:sldMkLst>
        <pc:spChg chg="mod">
          <ac:chgData name="Hall, Tyler" userId="S::hallty@umsystem.edu::1a5f5eef-1a3b-4715-bb84-995d34279fbe" providerId="AD" clId="Web-{9DD5C1A6-3A9B-142A-1A72-4CDA766701C3}" dt="2023-07-25T21:29:19.345" v="532" actId="14100"/>
          <ac:spMkLst>
            <pc:docMk/>
            <pc:sldMk cId="132919761" sldId="286"/>
            <ac:spMk id="2" creationId="{C71FACE1-CDAB-FD3F-E89B-091948AE9FA2}"/>
          </ac:spMkLst>
        </pc:spChg>
        <pc:spChg chg="mod">
          <ac:chgData name="Hall, Tyler" userId="S::hallty@umsystem.edu::1a5f5eef-1a3b-4715-bb84-995d34279fbe" providerId="AD" clId="Web-{9DD5C1A6-3A9B-142A-1A72-4CDA766701C3}" dt="2023-07-25T21:29:21.455" v="533" actId="14100"/>
          <ac:spMkLst>
            <pc:docMk/>
            <pc:sldMk cId="132919761" sldId="286"/>
            <ac:spMk id="10" creationId="{9FEDF9CF-75B0-643F-B1A8-B8AECC862452}"/>
          </ac:spMkLst>
        </pc:spChg>
      </pc:sldChg>
      <pc:sldChg chg="addSp delSp modSp del ord">
        <pc:chgData name="Hall, Tyler" userId="S::hallty@umsystem.edu::1a5f5eef-1a3b-4715-bb84-995d34279fbe" providerId="AD" clId="Web-{9DD5C1A6-3A9B-142A-1A72-4CDA766701C3}" dt="2023-07-25T21:45:10.265" v="798"/>
        <pc:sldMkLst>
          <pc:docMk/>
          <pc:sldMk cId="1895115717" sldId="287"/>
        </pc:sldMkLst>
        <pc:spChg chg="add mod">
          <ac:chgData name="Hall, Tyler" userId="S::hallty@umsystem.edu::1a5f5eef-1a3b-4715-bb84-995d34279fbe" providerId="AD" clId="Web-{9DD5C1A6-3A9B-142A-1A72-4CDA766701C3}" dt="2023-07-25T21:44:31.998" v="779"/>
          <ac:spMkLst>
            <pc:docMk/>
            <pc:sldMk cId="1895115717" sldId="287"/>
            <ac:spMk id="3" creationId="{A85A095F-01BC-87AB-5362-0788C09CCEF6}"/>
          </ac:spMkLst>
        </pc:spChg>
        <pc:spChg chg="del mod">
          <ac:chgData name="Hall, Tyler" userId="S::hallty@umsystem.edu::1a5f5eef-1a3b-4715-bb84-995d34279fbe" providerId="AD" clId="Web-{9DD5C1A6-3A9B-142A-1A72-4CDA766701C3}" dt="2023-07-25T21:44:31.998" v="779"/>
          <ac:spMkLst>
            <pc:docMk/>
            <pc:sldMk cId="1895115717" sldId="287"/>
            <ac:spMk id="5" creationId="{F564AD83-FDEA-4C73-7EA3-02EAD06039FC}"/>
          </ac:spMkLst>
        </pc:spChg>
      </pc:sldChg>
      <pc:sldChg chg="modSp add replId">
        <pc:chgData name="Hall, Tyler" userId="S::hallty@umsystem.edu::1a5f5eef-1a3b-4715-bb84-995d34279fbe" providerId="AD" clId="Web-{9DD5C1A6-3A9B-142A-1A72-4CDA766701C3}" dt="2023-07-25T21:20:49.158" v="374" actId="14100"/>
        <pc:sldMkLst>
          <pc:docMk/>
          <pc:sldMk cId="209013545" sldId="288"/>
        </pc:sldMkLst>
        <pc:spChg chg="mod">
          <ac:chgData name="Hall, Tyler" userId="S::hallty@umsystem.edu::1a5f5eef-1a3b-4715-bb84-995d34279fbe" providerId="AD" clId="Web-{9DD5C1A6-3A9B-142A-1A72-4CDA766701C3}" dt="2023-07-25T21:20:47.173" v="373" actId="1076"/>
          <ac:spMkLst>
            <pc:docMk/>
            <pc:sldMk cId="209013545" sldId="288"/>
            <ac:spMk id="2" creationId="{F0CD969D-7BB6-64FD-6CF0-914BF2A2C16C}"/>
          </ac:spMkLst>
        </pc:spChg>
        <pc:spChg chg="mod">
          <ac:chgData name="Hall, Tyler" userId="S::hallty@umsystem.edu::1a5f5eef-1a3b-4715-bb84-995d34279fbe" providerId="AD" clId="Web-{9DD5C1A6-3A9B-142A-1A72-4CDA766701C3}" dt="2023-07-25T21:20:49.158" v="374" actId="14100"/>
          <ac:spMkLst>
            <pc:docMk/>
            <pc:sldMk cId="209013545" sldId="288"/>
            <ac:spMk id="3" creationId="{BE6FC266-63BF-840C-12F9-33163250B31B}"/>
          </ac:spMkLst>
        </pc:spChg>
      </pc:sldChg>
      <pc:sldChg chg="add del replId">
        <pc:chgData name="Hall, Tyler" userId="S::hallty@umsystem.edu::1a5f5eef-1a3b-4715-bb84-995d34279fbe" providerId="AD" clId="Web-{9DD5C1A6-3A9B-142A-1A72-4CDA766701C3}" dt="2023-07-25T21:13:45.160" v="311"/>
        <pc:sldMkLst>
          <pc:docMk/>
          <pc:sldMk cId="880455680" sldId="288"/>
        </pc:sldMkLst>
      </pc:sldChg>
      <pc:sldChg chg="delSp modSp add">
        <pc:chgData name="Hall, Tyler" userId="S::hallty@umsystem.edu::1a5f5eef-1a3b-4715-bb84-995d34279fbe" providerId="AD" clId="Web-{9DD5C1A6-3A9B-142A-1A72-4CDA766701C3}" dt="2023-07-25T21:43:49.731" v="777" actId="20577"/>
        <pc:sldMkLst>
          <pc:docMk/>
          <pc:sldMk cId="3119921523" sldId="289"/>
        </pc:sldMkLst>
        <pc:spChg chg="mod">
          <ac:chgData name="Hall, Tyler" userId="S::hallty@umsystem.edu::1a5f5eef-1a3b-4715-bb84-995d34279fbe" providerId="AD" clId="Web-{9DD5C1A6-3A9B-142A-1A72-4CDA766701C3}" dt="2023-07-25T21:42:55.323" v="766" actId="20577"/>
          <ac:spMkLst>
            <pc:docMk/>
            <pc:sldMk cId="3119921523" sldId="289"/>
            <ac:spMk id="3" creationId="{EC1396A0-34D3-5029-B01C-6E7F30DFB69D}"/>
          </ac:spMkLst>
        </pc:spChg>
        <pc:spChg chg="del">
          <ac:chgData name="Hall, Tyler" userId="S::hallty@umsystem.edu::1a5f5eef-1a3b-4715-bb84-995d34279fbe" providerId="AD" clId="Web-{9DD5C1A6-3A9B-142A-1A72-4CDA766701C3}" dt="2023-07-25T21:35:11.403" v="572"/>
          <ac:spMkLst>
            <pc:docMk/>
            <pc:sldMk cId="3119921523" sldId="289"/>
            <ac:spMk id="5" creationId="{DA1E1D9B-B612-B78F-7872-1F32F09BD8E2}"/>
          </ac:spMkLst>
        </pc:spChg>
        <pc:spChg chg="mod">
          <ac:chgData name="Hall, Tyler" userId="S::hallty@umsystem.edu::1a5f5eef-1a3b-4715-bb84-995d34279fbe" providerId="AD" clId="Web-{9DD5C1A6-3A9B-142A-1A72-4CDA766701C3}" dt="2023-07-25T21:43:49.731" v="777" actId="20577"/>
          <ac:spMkLst>
            <pc:docMk/>
            <pc:sldMk cId="3119921523" sldId="289"/>
            <ac:spMk id="6" creationId="{235FC160-2957-D65E-E862-500D07565D84}"/>
          </ac:spMkLst>
        </pc:spChg>
      </pc:sldChg>
      <pc:sldChg chg="delSp modSp add">
        <pc:chgData name="Hall, Tyler" userId="S::hallty@umsystem.edu::1a5f5eef-1a3b-4715-bb84-995d34279fbe" providerId="AD" clId="Web-{9DD5C1A6-3A9B-142A-1A72-4CDA766701C3}" dt="2023-07-25T21:42:40.307" v="761" actId="20577"/>
        <pc:sldMkLst>
          <pc:docMk/>
          <pc:sldMk cId="981442217" sldId="290"/>
        </pc:sldMkLst>
        <pc:spChg chg="mod">
          <ac:chgData name="Hall, Tyler" userId="S::hallty@umsystem.edu::1a5f5eef-1a3b-4715-bb84-995d34279fbe" providerId="AD" clId="Web-{9DD5C1A6-3A9B-142A-1A72-4CDA766701C3}" dt="2023-07-25T21:42:40.307" v="761" actId="20577"/>
          <ac:spMkLst>
            <pc:docMk/>
            <pc:sldMk cId="981442217" sldId="290"/>
            <ac:spMk id="2" creationId="{5E877A07-F33E-ECB8-F5E3-293648E9B52D}"/>
          </ac:spMkLst>
        </pc:spChg>
        <pc:spChg chg="del">
          <ac:chgData name="Hall, Tyler" userId="S::hallty@umsystem.edu::1a5f5eef-1a3b-4715-bb84-995d34279fbe" providerId="AD" clId="Web-{9DD5C1A6-3A9B-142A-1A72-4CDA766701C3}" dt="2023-07-25T21:33:37.541" v="560"/>
          <ac:spMkLst>
            <pc:docMk/>
            <pc:sldMk cId="981442217" sldId="290"/>
            <ac:spMk id="4" creationId="{58AD2992-FBEF-D2BF-406E-D00AB96A9442}"/>
          </ac:spMkLst>
        </pc:spChg>
        <pc:spChg chg="mod">
          <ac:chgData name="Hall, Tyler" userId="S::hallty@umsystem.edu::1a5f5eef-1a3b-4715-bb84-995d34279fbe" providerId="AD" clId="Web-{9DD5C1A6-3A9B-142A-1A72-4CDA766701C3}" dt="2023-07-25T21:34:20.854" v="567" actId="14100"/>
          <ac:spMkLst>
            <pc:docMk/>
            <pc:sldMk cId="981442217" sldId="290"/>
            <ac:spMk id="6" creationId="{3EEBE528-D544-88FA-A61A-445DCCC7B69A}"/>
          </ac:spMkLst>
        </pc:spChg>
      </pc:sldChg>
      <pc:sldChg chg="modSp add del replId">
        <pc:chgData name="Hall, Tyler" userId="S::hallty@umsystem.edu::1a5f5eef-1a3b-4715-bb84-995d34279fbe" providerId="AD" clId="Web-{9DD5C1A6-3A9B-142A-1A72-4CDA766701C3}" dt="2023-07-25T21:36:31.390" v="583"/>
        <pc:sldMkLst>
          <pc:docMk/>
          <pc:sldMk cId="1912896952" sldId="291"/>
        </pc:sldMkLst>
        <pc:spChg chg="mod">
          <ac:chgData name="Hall, Tyler" userId="S::hallty@umsystem.edu::1a5f5eef-1a3b-4715-bb84-995d34279fbe" providerId="AD" clId="Web-{9DD5C1A6-3A9B-142A-1A72-4CDA766701C3}" dt="2023-07-25T21:36:11.514" v="581" actId="20577"/>
          <ac:spMkLst>
            <pc:docMk/>
            <pc:sldMk cId="1912896952" sldId="291"/>
            <ac:spMk id="3" creationId="{EC1396A0-34D3-5029-B01C-6E7F30DFB69D}"/>
          </ac:spMkLst>
        </pc:spChg>
      </pc:sldChg>
      <pc:sldChg chg="delSp modSp add">
        <pc:chgData name="Hall, Tyler" userId="S::hallty@umsystem.edu::1a5f5eef-1a3b-4715-bb84-995d34279fbe" providerId="AD" clId="Web-{9DD5C1A6-3A9B-142A-1A72-4CDA766701C3}" dt="2023-07-25T21:39:38.130" v="726" actId="20577"/>
        <pc:sldMkLst>
          <pc:docMk/>
          <pc:sldMk cId="2094452856" sldId="292"/>
        </pc:sldMkLst>
        <pc:spChg chg="del">
          <ac:chgData name="Hall, Tyler" userId="S::hallty@umsystem.edu::1a5f5eef-1a3b-4715-bb84-995d34279fbe" providerId="AD" clId="Web-{9DD5C1A6-3A9B-142A-1A72-4CDA766701C3}" dt="2023-07-25T21:36:34.109" v="584"/>
          <ac:spMkLst>
            <pc:docMk/>
            <pc:sldMk cId="2094452856" sldId="292"/>
            <ac:spMk id="3" creationId="{EC1396A0-34D3-5029-B01C-6E7F30DFB69D}"/>
          </ac:spMkLst>
        </pc:spChg>
        <pc:spChg chg="mod">
          <ac:chgData name="Hall, Tyler" userId="S::hallty@umsystem.edu::1a5f5eef-1a3b-4715-bb84-995d34279fbe" providerId="AD" clId="Web-{9DD5C1A6-3A9B-142A-1A72-4CDA766701C3}" dt="2023-07-25T21:36:39.359" v="586" actId="1076"/>
          <ac:spMkLst>
            <pc:docMk/>
            <pc:sldMk cId="2094452856" sldId="292"/>
            <ac:spMk id="5" creationId="{DA1E1D9B-B612-B78F-7872-1F32F09BD8E2}"/>
          </ac:spMkLst>
        </pc:spChg>
        <pc:spChg chg="mod">
          <ac:chgData name="Hall, Tyler" userId="S::hallty@umsystem.edu::1a5f5eef-1a3b-4715-bb84-995d34279fbe" providerId="AD" clId="Web-{9DD5C1A6-3A9B-142A-1A72-4CDA766701C3}" dt="2023-07-25T21:39:38.130" v="726" actId="20577"/>
          <ac:spMkLst>
            <pc:docMk/>
            <pc:sldMk cId="2094452856" sldId="292"/>
            <ac:spMk id="6" creationId="{235FC160-2957-D65E-E862-500D07565D84}"/>
          </ac:spMkLst>
        </pc:spChg>
      </pc:sldChg>
      <pc:sldChg chg="delSp modSp add replId">
        <pc:chgData name="Hall, Tyler" userId="S::hallty@umsystem.edu::1a5f5eef-1a3b-4715-bb84-995d34279fbe" providerId="AD" clId="Web-{9DD5C1A6-3A9B-142A-1A72-4CDA766701C3}" dt="2023-07-25T21:42:47.808" v="763" actId="20577"/>
        <pc:sldMkLst>
          <pc:docMk/>
          <pc:sldMk cId="2693694893" sldId="293"/>
        </pc:sldMkLst>
        <pc:spChg chg="mod">
          <ac:chgData name="Hall, Tyler" userId="S::hallty@umsystem.edu::1a5f5eef-1a3b-4715-bb84-995d34279fbe" providerId="AD" clId="Web-{9DD5C1A6-3A9B-142A-1A72-4CDA766701C3}" dt="2023-07-25T21:42:47.808" v="763" actId="20577"/>
          <ac:spMkLst>
            <pc:docMk/>
            <pc:sldMk cId="2693694893" sldId="293"/>
            <ac:spMk id="3" creationId="{EC1396A0-34D3-5029-B01C-6E7F30DFB69D}"/>
          </ac:spMkLst>
        </pc:spChg>
        <pc:spChg chg="mod">
          <ac:chgData name="Hall, Tyler" userId="S::hallty@umsystem.edu::1a5f5eef-1a3b-4715-bb84-995d34279fbe" providerId="AD" clId="Web-{9DD5C1A6-3A9B-142A-1A72-4CDA766701C3}" dt="2023-07-25T21:40:51.616" v="738" actId="20577"/>
          <ac:spMkLst>
            <pc:docMk/>
            <pc:sldMk cId="2693694893" sldId="293"/>
            <ac:spMk id="6" creationId="{235FC160-2957-D65E-E862-500D07565D84}"/>
          </ac:spMkLst>
        </pc:spChg>
        <pc:picChg chg="del">
          <ac:chgData name="Hall, Tyler" userId="S::hallty@umsystem.edu::1a5f5eef-1a3b-4715-bb84-995d34279fbe" providerId="AD" clId="Web-{9DD5C1A6-3A9B-142A-1A72-4CDA766701C3}" dt="2023-07-25T21:40:28.506" v="732"/>
          <ac:picMkLst>
            <pc:docMk/>
            <pc:sldMk cId="2693694893" sldId="293"/>
            <ac:picMk id="4" creationId="{73ED18E4-712A-2388-8C2E-6E26E1D9E5FE}"/>
          </ac:picMkLst>
        </pc:picChg>
      </pc:sldChg>
      <pc:sldChg chg="add del">
        <pc:chgData name="Hall, Tyler" userId="S::hallty@umsystem.edu::1a5f5eef-1a3b-4715-bb84-995d34279fbe" providerId="AD" clId="Web-{9DD5C1A6-3A9B-142A-1A72-4CDA766701C3}" dt="2023-07-25T21:40:56.992" v="739"/>
        <pc:sldMkLst>
          <pc:docMk/>
          <pc:sldMk cId="695519192" sldId="294"/>
        </pc:sldMkLst>
      </pc:sldChg>
      <pc:sldChg chg="addSp delSp modSp add">
        <pc:chgData name="Hall, Tyler" userId="S::hallty@umsystem.edu::1a5f5eef-1a3b-4715-bb84-995d34279fbe" providerId="AD" clId="Web-{9DD5C1A6-3A9B-142A-1A72-4CDA766701C3}" dt="2023-07-25T21:45:01.921" v="797" actId="20577"/>
        <pc:sldMkLst>
          <pc:docMk/>
          <pc:sldMk cId="3957870702" sldId="294"/>
        </pc:sldMkLst>
        <pc:spChg chg="add mod">
          <ac:chgData name="Hall, Tyler" userId="S::hallty@umsystem.edu::1a5f5eef-1a3b-4715-bb84-995d34279fbe" providerId="AD" clId="Web-{9DD5C1A6-3A9B-142A-1A72-4CDA766701C3}" dt="2023-07-25T21:44:42.030" v="783" actId="1076"/>
          <ac:spMkLst>
            <pc:docMk/>
            <pc:sldMk cId="3957870702" sldId="294"/>
            <ac:spMk id="3" creationId="{0D0D762A-E03D-FF35-1724-8502464C9E9B}"/>
          </ac:spMkLst>
        </pc:spChg>
        <pc:spChg chg="del">
          <ac:chgData name="Hall, Tyler" userId="S::hallty@umsystem.edu::1a5f5eef-1a3b-4715-bb84-995d34279fbe" providerId="AD" clId="Web-{9DD5C1A6-3A9B-142A-1A72-4CDA766701C3}" dt="2023-07-25T21:44:39.327" v="782"/>
          <ac:spMkLst>
            <pc:docMk/>
            <pc:sldMk cId="3957870702" sldId="294"/>
            <ac:spMk id="4" creationId="{67C2C5D8-7E01-4624-8ED5-3769F8222EA2}"/>
          </ac:spMkLst>
        </pc:spChg>
        <pc:spChg chg="del">
          <ac:chgData name="Hall, Tyler" userId="S::hallty@umsystem.edu::1a5f5eef-1a3b-4715-bb84-995d34279fbe" providerId="AD" clId="Web-{9DD5C1A6-3A9B-142A-1A72-4CDA766701C3}" dt="2023-07-25T21:44:45.467" v="784"/>
          <ac:spMkLst>
            <pc:docMk/>
            <pc:sldMk cId="3957870702" sldId="294"/>
            <ac:spMk id="5" creationId="{DA1E1D9B-B612-B78F-7872-1F32F09BD8E2}"/>
          </ac:spMkLst>
        </pc:spChg>
        <pc:spChg chg="mod">
          <ac:chgData name="Hall, Tyler" userId="S::hallty@umsystem.edu::1a5f5eef-1a3b-4715-bb84-995d34279fbe" providerId="AD" clId="Web-{9DD5C1A6-3A9B-142A-1A72-4CDA766701C3}" dt="2023-07-25T21:45:01.921" v="797" actId="20577"/>
          <ac:spMkLst>
            <pc:docMk/>
            <pc:sldMk cId="3957870702" sldId="294"/>
            <ac:spMk id="6" creationId="{E2BFDD6E-9402-5F25-23C5-9B7DC68A565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BD25A-9345-4C26-8288-C69CABB4FA2D}"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67C41B06-4D2F-46F3-9C38-947F3319E641}">
      <dgm:prSet/>
      <dgm:spPr/>
      <dgm:t>
        <a:bodyPr/>
        <a:lstStyle/>
        <a:p>
          <a:pPr rtl="0"/>
          <a:r>
            <a:rPr lang="en-US" dirty="0">
              <a:latin typeface="Arial" panose="020B0604020202020204"/>
            </a:rPr>
            <a:t>Context</a:t>
          </a:r>
          <a:endParaRPr lang="en-US" dirty="0"/>
        </a:p>
      </dgm:t>
    </dgm:pt>
    <dgm:pt modelId="{5E18F2DE-1388-487B-A700-7F74B7DC04AB}" type="parTrans" cxnId="{008EA145-C595-4658-8D70-8F0D68F9E304}">
      <dgm:prSet/>
      <dgm:spPr/>
      <dgm:t>
        <a:bodyPr/>
        <a:lstStyle/>
        <a:p>
          <a:endParaRPr lang="en-US"/>
        </a:p>
      </dgm:t>
    </dgm:pt>
    <dgm:pt modelId="{EECA25AE-3A75-406A-B846-15EC211335C7}" type="sibTrans" cxnId="{008EA145-C595-4658-8D70-8F0D68F9E304}">
      <dgm:prSet/>
      <dgm:spPr/>
      <dgm:t>
        <a:bodyPr/>
        <a:lstStyle/>
        <a:p>
          <a:endParaRPr lang="en-US"/>
        </a:p>
      </dgm:t>
    </dgm:pt>
    <dgm:pt modelId="{AE5867A4-B580-43D9-9955-A1E12681732D}">
      <dgm:prSet phldr="0"/>
      <dgm:spPr/>
      <dgm:t>
        <a:bodyPr/>
        <a:lstStyle/>
        <a:p>
          <a:r>
            <a:rPr lang="en-US" dirty="0">
              <a:latin typeface="Arial" panose="020B0604020202020204"/>
            </a:rPr>
            <a:t>Domain</a:t>
          </a:r>
          <a:endParaRPr lang="en-US" dirty="0"/>
        </a:p>
      </dgm:t>
    </dgm:pt>
    <dgm:pt modelId="{E38AA398-2BF1-4241-81F7-03F48D5A8487}" type="parTrans" cxnId="{48D357ED-DFD1-43A0-B367-79B9C610AF38}">
      <dgm:prSet/>
      <dgm:spPr/>
      <dgm:t>
        <a:bodyPr/>
        <a:lstStyle/>
        <a:p>
          <a:endParaRPr lang="en-US"/>
        </a:p>
      </dgm:t>
    </dgm:pt>
    <dgm:pt modelId="{E6C4737F-22BB-4AC9-A59A-EA6275B9A39C}" type="sibTrans" cxnId="{48D357ED-DFD1-43A0-B367-79B9C610AF38}">
      <dgm:prSet/>
      <dgm:spPr/>
      <dgm:t>
        <a:bodyPr/>
        <a:lstStyle/>
        <a:p>
          <a:endParaRPr lang="en-US"/>
        </a:p>
      </dgm:t>
    </dgm:pt>
    <dgm:pt modelId="{5DAABD93-328F-4836-8DF6-B6D3D05D7BEB}">
      <dgm:prSet/>
      <dgm:spPr/>
      <dgm:t>
        <a:bodyPr/>
        <a:lstStyle/>
        <a:p>
          <a:r>
            <a:rPr lang="en-US" dirty="0">
              <a:latin typeface="Arial" panose="020B0604020202020204"/>
            </a:rPr>
            <a:t>Data</a:t>
          </a:r>
          <a:endParaRPr lang="en-US" dirty="0"/>
        </a:p>
      </dgm:t>
    </dgm:pt>
    <dgm:pt modelId="{93E8AAAD-A52F-4B9A-86EE-98B54EF3C894}" type="parTrans" cxnId="{262EE6B3-4457-41E5-9B96-DAA6C28FBF7B}">
      <dgm:prSet/>
      <dgm:spPr/>
      <dgm:t>
        <a:bodyPr/>
        <a:lstStyle/>
        <a:p>
          <a:endParaRPr lang="en-US"/>
        </a:p>
      </dgm:t>
    </dgm:pt>
    <dgm:pt modelId="{6D744066-9028-4FBA-AF4C-9F549BAACB0F}" type="sibTrans" cxnId="{262EE6B3-4457-41E5-9B96-DAA6C28FBF7B}">
      <dgm:prSet/>
      <dgm:spPr/>
      <dgm:t>
        <a:bodyPr/>
        <a:lstStyle/>
        <a:p>
          <a:endParaRPr lang="en-US"/>
        </a:p>
      </dgm:t>
    </dgm:pt>
    <dgm:pt modelId="{58C01ED2-595A-4AAE-A978-83DBB99A1844}">
      <dgm:prSet/>
      <dgm:spPr/>
      <dgm:t>
        <a:bodyPr/>
        <a:lstStyle/>
        <a:p>
          <a:r>
            <a:rPr lang="en-US" dirty="0">
              <a:latin typeface="Arial" panose="020B0604020202020204"/>
            </a:rPr>
            <a:t>Outcome</a:t>
          </a:r>
          <a:endParaRPr lang="en-US" dirty="0"/>
        </a:p>
      </dgm:t>
    </dgm:pt>
    <dgm:pt modelId="{E25F5A1E-A730-44CC-AA5E-BFDB6B72A870}" type="parTrans" cxnId="{A367644C-055E-4625-BA6F-739A27682869}">
      <dgm:prSet/>
      <dgm:spPr/>
      <dgm:t>
        <a:bodyPr/>
        <a:lstStyle/>
        <a:p>
          <a:endParaRPr lang="en-US"/>
        </a:p>
      </dgm:t>
    </dgm:pt>
    <dgm:pt modelId="{58EA1626-0380-4301-8FC3-5769A5EC8354}" type="sibTrans" cxnId="{A367644C-055E-4625-BA6F-739A27682869}">
      <dgm:prSet/>
      <dgm:spPr/>
      <dgm:t>
        <a:bodyPr/>
        <a:lstStyle/>
        <a:p>
          <a:endParaRPr lang="en-US"/>
        </a:p>
      </dgm:t>
    </dgm:pt>
    <dgm:pt modelId="{0879B788-6EE8-47CE-A8D9-95B3095CDD38}">
      <dgm:prSet/>
      <dgm:spPr/>
      <dgm:t>
        <a:bodyPr/>
        <a:lstStyle/>
        <a:p>
          <a:r>
            <a:rPr lang="en-US" dirty="0">
              <a:latin typeface="Arial" panose="020B0604020202020204"/>
            </a:rPr>
            <a:t>Tech</a:t>
          </a:r>
          <a:endParaRPr lang="en-US" dirty="0"/>
        </a:p>
      </dgm:t>
    </dgm:pt>
    <dgm:pt modelId="{BE321C85-AB19-478E-9EB4-162ACB9B6336}" type="parTrans" cxnId="{A1AC5387-5408-4C8E-9739-86E5E3C628D9}">
      <dgm:prSet/>
      <dgm:spPr/>
      <dgm:t>
        <a:bodyPr/>
        <a:lstStyle/>
        <a:p>
          <a:endParaRPr lang="en-US"/>
        </a:p>
      </dgm:t>
    </dgm:pt>
    <dgm:pt modelId="{38502363-019F-4A5E-8D3D-24992FC6FF35}" type="sibTrans" cxnId="{A1AC5387-5408-4C8E-9739-86E5E3C628D9}">
      <dgm:prSet/>
      <dgm:spPr/>
      <dgm:t>
        <a:bodyPr/>
        <a:lstStyle/>
        <a:p>
          <a:endParaRPr lang="en-US"/>
        </a:p>
      </dgm:t>
    </dgm:pt>
    <dgm:pt modelId="{38E6ADC0-DA2A-41F7-855F-C4567C48FB5D}">
      <dgm:prSet/>
      <dgm:spPr/>
      <dgm:t>
        <a:bodyPr/>
        <a:lstStyle/>
        <a:p>
          <a:r>
            <a:rPr lang="en-US" dirty="0">
              <a:latin typeface="Arial" panose="020B0604020202020204"/>
            </a:rPr>
            <a:t>Deliverable</a:t>
          </a:r>
          <a:endParaRPr lang="en-US" dirty="0"/>
        </a:p>
      </dgm:t>
    </dgm:pt>
    <dgm:pt modelId="{71410382-68B9-4FC0-8B43-BAC2A04B6BCD}" type="parTrans" cxnId="{24995A7D-4B0E-4727-A081-08BD6B6B09C7}">
      <dgm:prSet/>
      <dgm:spPr/>
      <dgm:t>
        <a:bodyPr/>
        <a:lstStyle/>
        <a:p>
          <a:endParaRPr lang="en-US"/>
        </a:p>
      </dgm:t>
    </dgm:pt>
    <dgm:pt modelId="{1DFC20A7-7F44-4736-98E9-825390126EE6}" type="sibTrans" cxnId="{24995A7D-4B0E-4727-A081-08BD6B6B09C7}">
      <dgm:prSet/>
      <dgm:spPr/>
      <dgm:t>
        <a:bodyPr/>
        <a:lstStyle/>
        <a:p>
          <a:endParaRPr lang="en-US"/>
        </a:p>
      </dgm:t>
    </dgm:pt>
    <dgm:pt modelId="{075CA6FB-30C6-40F8-807A-5048B287AC1F}">
      <dgm:prSet/>
      <dgm:spPr/>
      <dgm:t>
        <a:bodyPr/>
        <a:lstStyle/>
        <a:p>
          <a:r>
            <a:rPr lang="en-US" dirty="0">
              <a:latin typeface="Arial" panose="020B0604020202020204"/>
            </a:rPr>
            <a:t>Benefit</a:t>
          </a:r>
          <a:endParaRPr lang="en-US" dirty="0"/>
        </a:p>
      </dgm:t>
    </dgm:pt>
    <dgm:pt modelId="{68CE1B97-BF4F-4204-859D-BF6F3C38C94A}" type="parTrans" cxnId="{99517F4B-744D-47F1-BDE8-523D5A8035C1}">
      <dgm:prSet/>
      <dgm:spPr/>
      <dgm:t>
        <a:bodyPr/>
        <a:lstStyle/>
        <a:p>
          <a:endParaRPr lang="en-US"/>
        </a:p>
      </dgm:t>
    </dgm:pt>
    <dgm:pt modelId="{C53CB74B-0904-424B-BE0B-86BCF9CDEF21}" type="sibTrans" cxnId="{99517F4B-744D-47F1-BDE8-523D5A8035C1}">
      <dgm:prSet/>
      <dgm:spPr/>
      <dgm:t>
        <a:bodyPr/>
        <a:lstStyle/>
        <a:p>
          <a:endParaRPr lang="en-US"/>
        </a:p>
      </dgm:t>
    </dgm:pt>
    <dgm:pt modelId="{4B306948-A59A-4BA4-96C8-3CCDF2AF3521}" type="pres">
      <dgm:prSet presAssocID="{0F9BD25A-9345-4C26-8288-C69CABB4FA2D}" presName="root" presStyleCnt="0">
        <dgm:presLayoutVars>
          <dgm:dir/>
          <dgm:resizeHandles val="exact"/>
        </dgm:presLayoutVars>
      </dgm:prSet>
      <dgm:spPr/>
    </dgm:pt>
    <dgm:pt modelId="{6584E4F8-ED0B-4F24-8099-3E9B248245DF}" type="pres">
      <dgm:prSet presAssocID="{67C41B06-4D2F-46F3-9C38-947F3319E641}" presName="compNode" presStyleCnt="0"/>
      <dgm:spPr/>
    </dgm:pt>
    <dgm:pt modelId="{2D954BC6-BCE7-43C2-B48A-95965E8690BC}" type="pres">
      <dgm:prSet presAssocID="{67C41B06-4D2F-46F3-9C38-947F3319E64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3F85110-2170-43C6-B65E-BD8B7DFB923C}" type="pres">
      <dgm:prSet presAssocID="{67C41B06-4D2F-46F3-9C38-947F3319E641}" presName="spaceRect" presStyleCnt="0"/>
      <dgm:spPr/>
    </dgm:pt>
    <dgm:pt modelId="{AF11BC89-F9C5-41B9-B4CD-A8DFA417B44E}" type="pres">
      <dgm:prSet presAssocID="{67C41B06-4D2F-46F3-9C38-947F3319E641}" presName="textRect" presStyleLbl="revTx" presStyleIdx="0" presStyleCnt="7">
        <dgm:presLayoutVars>
          <dgm:chMax val="1"/>
          <dgm:chPref val="1"/>
        </dgm:presLayoutVars>
      </dgm:prSet>
      <dgm:spPr/>
    </dgm:pt>
    <dgm:pt modelId="{7C6C30D5-B773-4640-822C-2FED1223AC1C}" type="pres">
      <dgm:prSet presAssocID="{EECA25AE-3A75-406A-B846-15EC211335C7}" presName="sibTrans" presStyleCnt="0"/>
      <dgm:spPr/>
    </dgm:pt>
    <dgm:pt modelId="{E328E6F1-AEDF-41E7-A9E0-55334518DACE}" type="pres">
      <dgm:prSet presAssocID="{AE5867A4-B580-43D9-9955-A1E12681732D}" presName="compNode" presStyleCnt="0"/>
      <dgm:spPr/>
    </dgm:pt>
    <dgm:pt modelId="{6B9268D2-DEAF-430D-B30E-1559AD5FC683}" type="pres">
      <dgm:prSet presAssocID="{AE5867A4-B580-43D9-9955-A1E12681732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6984A8EF-7A28-4A8F-81DB-F3BA9258C110}" type="pres">
      <dgm:prSet presAssocID="{AE5867A4-B580-43D9-9955-A1E12681732D}" presName="spaceRect" presStyleCnt="0"/>
      <dgm:spPr/>
    </dgm:pt>
    <dgm:pt modelId="{214A9C49-DE5A-4C0B-8E76-A275EC5950F7}" type="pres">
      <dgm:prSet presAssocID="{AE5867A4-B580-43D9-9955-A1E12681732D}" presName="textRect" presStyleLbl="revTx" presStyleIdx="1" presStyleCnt="7">
        <dgm:presLayoutVars>
          <dgm:chMax val="1"/>
          <dgm:chPref val="1"/>
        </dgm:presLayoutVars>
      </dgm:prSet>
      <dgm:spPr/>
    </dgm:pt>
    <dgm:pt modelId="{28C153E1-5F15-4B42-A673-0E952CE44E63}" type="pres">
      <dgm:prSet presAssocID="{E6C4737F-22BB-4AC9-A59A-EA6275B9A39C}" presName="sibTrans" presStyleCnt="0"/>
      <dgm:spPr/>
    </dgm:pt>
    <dgm:pt modelId="{70468D02-C227-444D-AFB9-16C4AA3AEBD1}" type="pres">
      <dgm:prSet presAssocID="{5DAABD93-328F-4836-8DF6-B6D3D05D7BEB}" presName="compNode" presStyleCnt="0"/>
      <dgm:spPr/>
    </dgm:pt>
    <dgm:pt modelId="{AFC0E25B-9AF7-4180-96AD-F8992D05D7D6}" type="pres">
      <dgm:prSet presAssocID="{5DAABD93-328F-4836-8DF6-B6D3D05D7BE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9C485CC-EBF9-4301-99E6-E434AB14CA05}" type="pres">
      <dgm:prSet presAssocID="{5DAABD93-328F-4836-8DF6-B6D3D05D7BEB}" presName="spaceRect" presStyleCnt="0"/>
      <dgm:spPr/>
    </dgm:pt>
    <dgm:pt modelId="{14CD187C-2F15-4707-AE10-7BBB4A2F071F}" type="pres">
      <dgm:prSet presAssocID="{5DAABD93-328F-4836-8DF6-B6D3D05D7BEB}" presName="textRect" presStyleLbl="revTx" presStyleIdx="2" presStyleCnt="7">
        <dgm:presLayoutVars>
          <dgm:chMax val="1"/>
          <dgm:chPref val="1"/>
        </dgm:presLayoutVars>
      </dgm:prSet>
      <dgm:spPr/>
    </dgm:pt>
    <dgm:pt modelId="{B06F6AF4-1FC0-4B96-B8BC-D23268E52E6A}" type="pres">
      <dgm:prSet presAssocID="{6D744066-9028-4FBA-AF4C-9F549BAACB0F}" presName="sibTrans" presStyleCnt="0"/>
      <dgm:spPr/>
    </dgm:pt>
    <dgm:pt modelId="{6B2EADF0-8256-4ED2-A64B-4C96FA034389}" type="pres">
      <dgm:prSet presAssocID="{58C01ED2-595A-4AAE-A978-83DBB99A1844}" presName="compNode" presStyleCnt="0"/>
      <dgm:spPr/>
    </dgm:pt>
    <dgm:pt modelId="{77516463-3526-439C-B5BA-AB0DABFA69F7}" type="pres">
      <dgm:prSet presAssocID="{58C01ED2-595A-4AAE-A978-83DBB99A184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4850C91-AFEE-486B-BEB4-F5DF7D600E05}" type="pres">
      <dgm:prSet presAssocID="{58C01ED2-595A-4AAE-A978-83DBB99A1844}" presName="spaceRect" presStyleCnt="0"/>
      <dgm:spPr/>
    </dgm:pt>
    <dgm:pt modelId="{0B656455-E1FD-4D8A-BD68-440E1988ACAD}" type="pres">
      <dgm:prSet presAssocID="{58C01ED2-595A-4AAE-A978-83DBB99A1844}" presName="textRect" presStyleLbl="revTx" presStyleIdx="3" presStyleCnt="7">
        <dgm:presLayoutVars>
          <dgm:chMax val="1"/>
          <dgm:chPref val="1"/>
        </dgm:presLayoutVars>
      </dgm:prSet>
      <dgm:spPr/>
    </dgm:pt>
    <dgm:pt modelId="{B268AF9B-F5BF-4B06-AD80-C44F74F92386}" type="pres">
      <dgm:prSet presAssocID="{58EA1626-0380-4301-8FC3-5769A5EC8354}" presName="sibTrans" presStyleCnt="0"/>
      <dgm:spPr/>
    </dgm:pt>
    <dgm:pt modelId="{021069DD-2226-402B-9D3E-B88B978925C3}" type="pres">
      <dgm:prSet presAssocID="{0879B788-6EE8-47CE-A8D9-95B3095CDD38}" presName="compNode" presStyleCnt="0"/>
      <dgm:spPr/>
    </dgm:pt>
    <dgm:pt modelId="{C5E1945A-6BB0-420D-BCAD-0076D561D5DD}" type="pres">
      <dgm:prSet presAssocID="{0879B788-6EE8-47CE-A8D9-95B3095CDD3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sion chart"/>
        </a:ext>
      </dgm:extLst>
    </dgm:pt>
    <dgm:pt modelId="{9A8FA6A8-E61F-43D4-8D97-F5522E1E6464}" type="pres">
      <dgm:prSet presAssocID="{0879B788-6EE8-47CE-A8D9-95B3095CDD38}" presName="spaceRect" presStyleCnt="0"/>
      <dgm:spPr/>
    </dgm:pt>
    <dgm:pt modelId="{05654451-61B6-4ED0-A45F-8E726BCEB889}" type="pres">
      <dgm:prSet presAssocID="{0879B788-6EE8-47CE-A8D9-95B3095CDD38}" presName="textRect" presStyleLbl="revTx" presStyleIdx="4" presStyleCnt="7">
        <dgm:presLayoutVars>
          <dgm:chMax val="1"/>
          <dgm:chPref val="1"/>
        </dgm:presLayoutVars>
      </dgm:prSet>
      <dgm:spPr/>
    </dgm:pt>
    <dgm:pt modelId="{6B1D3DCA-9374-43B8-A647-04F27285F403}" type="pres">
      <dgm:prSet presAssocID="{38502363-019F-4A5E-8D3D-24992FC6FF35}" presName="sibTrans" presStyleCnt="0"/>
      <dgm:spPr/>
    </dgm:pt>
    <dgm:pt modelId="{F3FE8BCF-A9AF-4537-AA01-C36A3DD8F82D}" type="pres">
      <dgm:prSet presAssocID="{38E6ADC0-DA2A-41F7-855F-C4567C48FB5D}" presName="compNode" presStyleCnt="0"/>
      <dgm:spPr/>
    </dgm:pt>
    <dgm:pt modelId="{87731BA8-E9A7-46E4-AEFD-988F3916B941}" type="pres">
      <dgm:prSet presAssocID="{38E6ADC0-DA2A-41F7-855F-C4567C48FB5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0B55E064-ED3C-4322-A7FF-31AD42E6C0CF}" type="pres">
      <dgm:prSet presAssocID="{38E6ADC0-DA2A-41F7-855F-C4567C48FB5D}" presName="spaceRect" presStyleCnt="0"/>
      <dgm:spPr/>
    </dgm:pt>
    <dgm:pt modelId="{5D6465DF-25FE-41CB-8E3A-F87EDEC95973}" type="pres">
      <dgm:prSet presAssocID="{38E6ADC0-DA2A-41F7-855F-C4567C48FB5D}" presName="textRect" presStyleLbl="revTx" presStyleIdx="5" presStyleCnt="7">
        <dgm:presLayoutVars>
          <dgm:chMax val="1"/>
          <dgm:chPref val="1"/>
        </dgm:presLayoutVars>
      </dgm:prSet>
      <dgm:spPr/>
    </dgm:pt>
    <dgm:pt modelId="{791C8844-A8AB-4160-9CED-0F6AE1AB8EEB}" type="pres">
      <dgm:prSet presAssocID="{1DFC20A7-7F44-4736-98E9-825390126EE6}" presName="sibTrans" presStyleCnt="0"/>
      <dgm:spPr/>
    </dgm:pt>
    <dgm:pt modelId="{A006B16F-60A7-4C48-816C-FDFBFE96BE21}" type="pres">
      <dgm:prSet presAssocID="{075CA6FB-30C6-40F8-807A-5048B287AC1F}" presName="compNode" presStyleCnt="0"/>
      <dgm:spPr/>
    </dgm:pt>
    <dgm:pt modelId="{30CB0145-7339-4489-A438-1BAB48A91668}" type="pres">
      <dgm:prSet presAssocID="{075CA6FB-30C6-40F8-807A-5048B287AC1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code"/>
        </a:ext>
      </dgm:extLst>
    </dgm:pt>
    <dgm:pt modelId="{0AC32548-CC99-4ACC-8C57-27CC5F626905}" type="pres">
      <dgm:prSet presAssocID="{075CA6FB-30C6-40F8-807A-5048B287AC1F}" presName="spaceRect" presStyleCnt="0"/>
      <dgm:spPr/>
    </dgm:pt>
    <dgm:pt modelId="{1F3B84D1-13ED-4CC1-8ACC-D134BBEAB2D2}" type="pres">
      <dgm:prSet presAssocID="{075CA6FB-30C6-40F8-807A-5048B287AC1F}" presName="textRect" presStyleLbl="revTx" presStyleIdx="6" presStyleCnt="7">
        <dgm:presLayoutVars>
          <dgm:chMax val="1"/>
          <dgm:chPref val="1"/>
        </dgm:presLayoutVars>
      </dgm:prSet>
      <dgm:spPr/>
    </dgm:pt>
  </dgm:ptLst>
  <dgm:cxnLst>
    <dgm:cxn modelId="{011A180A-9B81-413D-8E8C-7F6CE7D9B0A6}" type="presOf" srcId="{AE5867A4-B580-43D9-9955-A1E12681732D}" destId="{214A9C49-DE5A-4C0B-8E76-A275EC5950F7}" srcOrd="0" destOrd="0" presId="urn:microsoft.com/office/officeart/2018/2/layout/IconLabelList"/>
    <dgm:cxn modelId="{008EA145-C595-4658-8D70-8F0D68F9E304}" srcId="{0F9BD25A-9345-4C26-8288-C69CABB4FA2D}" destId="{67C41B06-4D2F-46F3-9C38-947F3319E641}" srcOrd="0" destOrd="0" parTransId="{5E18F2DE-1388-487B-A700-7F74B7DC04AB}" sibTransId="{EECA25AE-3A75-406A-B846-15EC211335C7}"/>
    <dgm:cxn modelId="{99517F4B-744D-47F1-BDE8-523D5A8035C1}" srcId="{0F9BD25A-9345-4C26-8288-C69CABB4FA2D}" destId="{075CA6FB-30C6-40F8-807A-5048B287AC1F}" srcOrd="6" destOrd="0" parTransId="{68CE1B97-BF4F-4204-859D-BF6F3C38C94A}" sibTransId="{C53CB74B-0904-424B-BE0B-86BCF9CDEF21}"/>
    <dgm:cxn modelId="{A367644C-055E-4625-BA6F-739A27682869}" srcId="{0F9BD25A-9345-4C26-8288-C69CABB4FA2D}" destId="{58C01ED2-595A-4AAE-A978-83DBB99A1844}" srcOrd="3" destOrd="0" parTransId="{E25F5A1E-A730-44CC-AA5E-BFDB6B72A870}" sibTransId="{58EA1626-0380-4301-8FC3-5769A5EC8354}"/>
    <dgm:cxn modelId="{1DE4864C-A743-4108-BFDD-EF689CDEA0CE}" type="presOf" srcId="{0F9BD25A-9345-4C26-8288-C69CABB4FA2D}" destId="{4B306948-A59A-4BA4-96C8-3CCDF2AF3521}" srcOrd="0" destOrd="0" presId="urn:microsoft.com/office/officeart/2018/2/layout/IconLabelList"/>
    <dgm:cxn modelId="{0743C670-8289-40C7-A2DF-AEFF704C4B1A}" type="presOf" srcId="{58C01ED2-595A-4AAE-A978-83DBB99A1844}" destId="{0B656455-E1FD-4D8A-BD68-440E1988ACAD}" srcOrd="0" destOrd="0" presId="urn:microsoft.com/office/officeart/2018/2/layout/IconLabelList"/>
    <dgm:cxn modelId="{24995A7D-4B0E-4727-A081-08BD6B6B09C7}" srcId="{0F9BD25A-9345-4C26-8288-C69CABB4FA2D}" destId="{38E6ADC0-DA2A-41F7-855F-C4567C48FB5D}" srcOrd="5" destOrd="0" parTransId="{71410382-68B9-4FC0-8B43-BAC2A04B6BCD}" sibTransId="{1DFC20A7-7F44-4736-98E9-825390126EE6}"/>
    <dgm:cxn modelId="{58706F83-B4AC-4EB0-9A36-8ECC38A352E6}" type="presOf" srcId="{075CA6FB-30C6-40F8-807A-5048B287AC1F}" destId="{1F3B84D1-13ED-4CC1-8ACC-D134BBEAB2D2}" srcOrd="0" destOrd="0" presId="urn:microsoft.com/office/officeart/2018/2/layout/IconLabelList"/>
    <dgm:cxn modelId="{A1AC5387-5408-4C8E-9739-86E5E3C628D9}" srcId="{0F9BD25A-9345-4C26-8288-C69CABB4FA2D}" destId="{0879B788-6EE8-47CE-A8D9-95B3095CDD38}" srcOrd="4" destOrd="0" parTransId="{BE321C85-AB19-478E-9EB4-162ACB9B6336}" sibTransId="{38502363-019F-4A5E-8D3D-24992FC6FF35}"/>
    <dgm:cxn modelId="{262EE6B3-4457-41E5-9B96-DAA6C28FBF7B}" srcId="{0F9BD25A-9345-4C26-8288-C69CABB4FA2D}" destId="{5DAABD93-328F-4836-8DF6-B6D3D05D7BEB}" srcOrd="2" destOrd="0" parTransId="{93E8AAAD-A52F-4B9A-86EE-98B54EF3C894}" sibTransId="{6D744066-9028-4FBA-AF4C-9F549BAACB0F}"/>
    <dgm:cxn modelId="{210F87BD-82ED-4094-BEEC-DD386D7FBB8E}" type="presOf" srcId="{0879B788-6EE8-47CE-A8D9-95B3095CDD38}" destId="{05654451-61B6-4ED0-A45F-8E726BCEB889}" srcOrd="0" destOrd="0" presId="urn:microsoft.com/office/officeart/2018/2/layout/IconLabelList"/>
    <dgm:cxn modelId="{E821D9E0-C896-40AC-852B-0FCA38402CCC}" type="presOf" srcId="{38E6ADC0-DA2A-41F7-855F-C4567C48FB5D}" destId="{5D6465DF-25FE-41CB-8E3A-F87EDEC95973}" srcOrd="0" destOrd="0" presId="urn:microsoft.com/office/officeart/2018/2/layout/IconLabelList"/>
    <dgm:cxn modelId="{7E9A2FE2-72A1-4078-9AE1-2CE66F130A28}" type="presOf" srcId="{5DAABD93-328F-4836-8DF6-B6D3D05D7BEB}" destId="{14CD187C-2F15-4707-AE10-7BBB4A2F071F}" srcOrd="0" destOrd="0" presId="urn:microsoft.com/office/officeart/2018/2/layout/IconLabelList"/>
    <dgm:cxn modelId="{769B14E3-4879-4C45-BBAA-563A15B56302}" type="presOf" srcId="{67C41B06-4D2F-46F3-9C38-947F3319E641}" destId="{AF11BC89-F9C5-41B9-B4CD-A8DFA417B44E}" srcOrd="0" destOrd="0" presId="urn:microsoft.com/office/officeart/2018/2/layout/IconLabelList"/>
    <dgm:cxn modelId="{48D357ED-DFD1-43A0-B367-79B9C610AF38}" srcId="{0F9BD25A-9345-4C26-8288-C69CABB4FA2D}" destId="{AE5867A4-B580-43D9-9955-A1E12681732D}" srcOrd="1" destOrd="0" parTransId="{E38AA398-2BF1-4241-81F7-03F48D5A8487}" sibTransId="{E6C4737F-22BB-4AC9-A59A-EA6275B9A39C}"/>
    <dgm:cxn modelId="{F9E4683A-2C64-4B8E-A1C2-A6A6EF27E8CD}" type="presParOf" srcId="{4B306948-A59A-4BA4-96C8-3CCDF2AF3521}" destId="{6584E4F8-ED0B-4F24-8099-3E9B248245DF}" srcOrd="0" destOrd="0" presId="urn:microsoft.com/office/officeart/2018/2/layout/IconLabelList"/>
    <dgm:cxn modelId="{25B2E9B9-9DA9-4ADC-A419-EBDEC1524837}" type="presParOf" srcId="{6584E4F8-ED0B-4F24-8099-3E9B248245DF}" destId="{2D954BC6-BCE7-43C2-B48A-95965E8690BC}" srcOrd="0" destOrd="0" presId="urn:microsoft.com/office/officeart/2018/2/layout/IconLabelList"/>
    <dgm:cxn modelId="{0CBB9A00-D268-4956-B40E-70231361587B}" type="presParOf" srcId="{6584E4F8-ED0B-4F24-8099-3E9B248245DF}" destId="{C3F85110-2170-43C6-B65E-BD8B7DFB923C}" srcOrd="1" destOrd="0" presId="urn:microsoft.com/office/officeart/2018/2/layout/IconLabelList"/>
    <dgm:cxn modelId="{B1429A20-60C6-4E03-9FE7-4CA672E4D837}" type="presParOf" srcId="{6584E4F8-ED0B-4F24-8099-3E9B248245DF}" destId="{AF11BC89-F9C5-41B9-B4CD-A8DFA417B44E}" srcOrd="2" destOrd="0" presId="urn:microsoft.com/office/officeart/2018/2/layout/IconLabelList"/>
    <dgm:cxn modelId="{CCFAC072-11D8-4015-A86B-B1A5CD1B49F8}" type="presParOf" srcId="{4B306948-A59A-4BA4-96C8-3CCDF2AF3521}" destId="{7C6C30D5-B773-4640-822C-2FED1223AC1C}" srcOrd="1" destOrd="0" presId="urn:microsoft.com/office/officeart/2018/2/layout/IconLabelList"/>
    <dgm:cxn modelId="{A13065CA-5100-47D6-A46E-DC96DC6E1817}" type="presParOf" srcId="{4B306948-A59A-4BA4-96C8-3CCDF2AF3521}" destId="{E328E6F1-AEDF-41E7-A9E0-55334518DACE}" srcOrd="2" destOrd="0" presId="urn:microsoft.com/office/officeart/2018/2/layout/IconLabelList"/>
    <dgm:cxn modelId="{8DD05ECB-71E8-4D29-AA50-EB639995FD79}" type="presParOf" srcId="{E328E6F1-AEDF-41E7-A9E0-55334518DACE}" destId="{6B9268D2-DEAF-430D-B30E-1559AD5FC683}" srcOrd="0" destOrd="0" presId="urn:microsoft.com/office/officeart/2018/2/layout/IconLabelList"/>
    <dgm:cxn modelId="{FE8EDAA0-85C7-4BDA-961F-3A3D64E564FA}" type="presParOf" srcId="{E328E6F1-AEDF-41E7-A9E0-55334518DACE}" destId="{6984A8EF-7A28-4A8F-81DB-F3BA9258C110}" srcOrd="1" destOrd="0" presId="urn:microsoft.com/office/officeart/2018/2/layout/IconLabelList"/>
    <dgm:cxn modelId="{16BD339C-C865-4AF6-A2DD-8D07BF8BA399}" type="presParOf" srcId="{E328E6F1-AEDF-41E7-A9E0-55334518DACE}" destId="{214A9C49-DE5A-4C0B-8E76-A275EC5950F7}" srcOrd="2" destOrd="0" presId="urn:microsoft.com/office/officeart/2018/2/layout/IconLabelList"/>
    <dgm:cxn modelId="{7297486A-A662-40FB-9F19-C4337AE5C5CE}" type="presParOf" srcId="{4B306948-A59A-4BA4-96C8-3CCDF2AF3521}" destId="{28C153E1-5F15-4B42-A673-0E952CE44E63}" srcOrd="3" destOrd="0" presId="urn:microsoft.com/office/officeart/2018/2/layout/IconLabelList"/>
    <dgm:cxn modelId="{7627B744-62EB-4D0C-9BFB-F1CD9ACD1784}" type="presParOf" srcId="{4B306948-A59A-4BA4-96C8-3CCDF2AF3521}" destId="{70468D02-C227-444D-AFB9-16C4AA3AEBD1}" srcOrd="4" destOrd="0" presId="urn:microsoft.com/office/officeart/2018/2/layout/IconLabelList"/>
    <dgm:cxn modelId="{AD79A34B-472B-453F-8FAD-0A1AD1A6C40F}" type="presParOf" srcId="{70468D02-C227-444D-AFB9-16C4AA3AEBD1}" destId="{AFC0E25B-9AF7-4180-96AD-F8992D05D7D6}" srcOrd="0" destOrd="0" presId="urn:microsoft.com/office/officeart/2018/2/layout/IconLabelList"/>
    <dgm:cxn modelId="{37E4EDC5-9988-45A1-B799-87083B85F651}" type="presParOf" srcId="{70468D02-C227-444D-AFB9-16C4AA3AEBD1}" destId="{F9C485CC-EBF9-4301-99E6-E434AB14CA05}" srcOrd="1" destOrd="0" presId="urn:microsoft.com/office/officeart/2018/2/layout/IconLabelList"/>
    <dgm:cxn modelId="{DE89B167-FE8B-4792-BAB9-863601092F9D}" type="presParOf" srcId="{70468D02-C227-444D-AFB9-16C4AA3AEBD1}" destId="{14CD187C-2F15-4707-AE10-7BBB4A2F071F}" srcOrd="2" destOrd="0" presId="urn:microsoft.com/office/officeart/2018/2/layout/IconLabelList"/>
    <dgm:cxn modelId="{CD449657-4FEC-48A7-A749-E02FACD00850}" type="presParOf" srcId="{4B306948-A59A-4BA4-96C8-3CCDF2AF3521}" destId="{B06F6AF4-1FC0-4B96-B8BC-D23268E52E6A}" srcOrd="5" destOrd="0" presId="urn:microsoft.com/office/officeart/2018/2/layout/IconLabelList"/>
    <dgm:cxn modelId="{DCC07D66-A730-41CF-8F06-CDC751AF5159}" type="presParOf" srcId="{4B306948-A59A-4BA4-96C8-3CCDF2AF3521}" destId="{6B2EADF0-8256-4ED2-A64B-4C96FA034389}" srcOrd="6" destOrd="0" presId="urn:microsoft.com/office/officeart/2018/2/layout/IconLabelList"/>
    <dgm:cxn modelId="{BC4412DD-9F06-41D4-815A-0C4D071B5BC2}" type="presParOf" srcId="{6B2EADF0-8256-4ED2-A64B-4C96FA034389}" destId="{77516463-3526-439C-B5BA-AB0DABFA69F7}" srcOrd="0" destOrd="0" presId="urn:microsoft.com/office/officeart/2018/2/layout/IconLabelList"/>
    <dgm:cxn modelId="{0D93EA08-F10E-4C72-88D9-CF1840174B62}" type="presParOf" srcId="{6B2EADF0-8256-4ED2-A64B-4C96FA034389}" destId="{E4850C91-AFEE-486B-BEB4-F5DF7D600E05}" srcOrd="1" destOrd="0" presId="urn:microsoft.com/office/officeart/2018/2/layout/IconLabelList"/>
    <dgm:cxn modelId="{B7742BA7-A4D2-4F50-857E-6DD5840AC9C4}" type="presParOf" srcId="{6B2EADF0-8256-4ED2-A64B-4C96FA034389}" destId="{0B656455-E1FD-4D8A-BD68-440E1988ACAD}" srcOrd="2" destOrd="0" presId="urn:microsoft.com/office/officeart/2018/2/layout/IconLabelList"/>
    <dgm:cxn modelId="{167D23D5-E789-401A-B20D-E9E1F62F4DE2}" type="presParOf" srcId="{4B306948-A59A-4BA4-96C8-3CCDF2AF3521}" destId="{B268AF9B-F5BF-4B06-AD80-C44F74F92386}" srcOrd="7" destOrd="0" presId="urn:microsoft.com/office/officeart/2018/2/layout/IconLabelList"/>
    <dgm:cxn modelId="{8607EF5B-6562-435B-91A9-3307B2B8BD78}" type="presParOf" srcId="{4B306948-A59A-4BA4-96C8-3CCDF2AF3521}" destId="{021069DD-2226-402B-9D3E-B88B978925C3}" srcOrd="8" destOrd="0" presId="urn:microsoft.com/office/officeart/2018/2/layout/IconLabelList"/>
    <dgm:cxn modelId="{E6C9409E-BB45-492E-B422-39BC8B4C2FE5}" type="presParOf" srcId="{021069DD-2226-402B-9D3E-B88B978925C3}" destId="{C5E1945A-6BB0-420D-BCAD-0076D561D5DD}" srcOrd="0" destOrd="0" presId="urn:microsoft.com/office/officeart/2018/2/layout/IconLabelList"/>
    <dgm:cxn modelId="{E11374F1-1DC1-4FF8-9820-EBBACF0315C6}" type="presParOf" srcId="{021069DD-2226-402B-9D3E-B88B978925C3}" destId="{9A8FA6A8-E61F-43D4-8D97-F5522E1E6464}" srcOrd="1" destOrd="0" presId="urn:microsoft.com/office/officeart/2018/2/layout/IconLabelList"/>
    <dgm:cxn modelId="{63745614-B656-4BD3-BD38-4496BED2D212}" type="presParOf" srcId="{021069DD-2226-402B-9D3E-B88B978925C3}" destId="{05654451-61B6-4ED0-A45F-8E726BCEB889}" srcOrd="2" destOrd="0" presId="urn:microsoft.com/office/officeart/2018/2/layout/IconLabelList"/>
    <dgm:cxn modelId="{73AEA0D3-FC29-4B9F-8D39-D4CFDA064BB2}" type="presParOf" srcId="{4B306948-A59A-4BA4-96C8-3CCDF2AF3521}" destId="{6B1D3DCA-9374-43B8-A647-04F27285F403}" srcOrd="9" destOrd="0" presId="urn:microsoft.com/office/officeart/2018/2/layout/IconLabelList"/>
    <dgm:cxn modelId="{F2FA1624-2177-4370-9DC0-46846BFD4368}" type="presParOf" srcId="{4B306948-A59A-4BA4-96C8-3CCDF2AF3521}" destId="{F3FE8BCF-A9AF-4537-AA01-C36A3DD8F82D}" srcOrd="10" destOrd="0" presId="urn:microsoft.com/office/officeart/2018/2/layout/IconLabelList"/>
    <dgm:cxn modelId="{531952F6-A15E-4350-922E-5A8C634F72F0}" type="presParOf" srcId="{F3FE8BCF-A9AF-4537-AA01-C36A3DD8F82D}" destId="{87731BA8-E9A7-46E4-AEFD-988F3916B941}" srcOrd="0" destOrd="0" presId="urn:microsoft.com/office/officeart/2018/2/layout/IconLabelList"/>
    <dgm:cxn modelId="{B7D62C40-7D12-4627-B207-59DD2789717E}" type="presParOf" srcId="{F3FE8BCF-A9AF-4537-AA01-C36A3DD8F82D}" destId="{0B55E064-ED3C-4322-A7FF-31AD42E6C0CF}" srcOrd="1" destOrd="0" presId="urn:microsoft.com/office/officeart/2018/2/layout/IconLabelList"/>
    <dgm:cxn modelId="{4E9CB24A-7FB9-411F-9E23-423DC517E113}" type="presParOf" srcId="{F3FE8BCF-A9AF-4537-AA01-C36A3DD8F82D}" destId="{5D6465DF-25FE-41CB-8E3A-F87EDEC95973}" srcOrd="2" destOrd="0" presId="urn:microsoft.com/office/officeart/2018/2/layout/IconLabelList"/>
    <dgm:cxn modelId="{CD975E68-B863-4240-8E68-DC476143243B}" type="presParOf" srcId="{4B306948-A59A-4BA4-96C8-3CCDF2AF3521}" destId="{791C8844-A8AB-4160-9CED-0F6AE1AB8EEB}" srcOrd="11" destOrd="0" presId="urn:microsoft.com/office/officeart/2018/2/layout/IconLabelList"/>
    <dgm:cxn modelId="{6B3AA308-44D2-450B-B089-ECDFEBA48518}" type="presParOf" srcId="{4B306948-A59A-4BA4-96C8-3CCDF2AF3521}" destId="{A006B16F-60A7-4C48-816C-FDFBFE96BE21}" srcOrd="12" destOrd="0" presId="urn:microsoft.com/office/officeart/2018/2/layout/IconLabelList"/>
    <dgm:cxn modelId="{3ABFA0AD-541F-4984-B233-5617530D23FE}" type="presParOf" srcId="{A006B16F-60A7-4C48-816C-FDFBFE96BE21}" destId="{30CB0145-7339-4489-A438-1BAB48A91668}" srcOrd="0" destOrd="0" presId="urn:microsoft.com/office/officeart/2018/2/layout/IconLabelList"/>
    <dgm:cxn modelId="{9322BFE7-BB2E-4E6A-ACFA-73F87BC72EDC}" type="presParOf" srcId="{A006B16F-60A7-4C48-816C-FDFBFE96BE21}" destId="{0AC32548-CC99-4ACC-8C57-27CC5F626905}" srcOrd="1" destOrd="0" presId="urn:microsoft.com/office/officeart/2018/2/layout/IconLabelList"/>
    <dgm:cxn modelId="{D6051147-03F4-414D-B573-CE79A0CFAA7C}" type="presParOf" srcId="{A006B16F-60A7-4C48-816C-FDFBFE96BE21}" destId="{1F3B84D1-13ED-4CC1-8ACC-D134BBEAB2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35D6A-AE67-4F35-A887-ECCEDFA56FB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DA2A7D-E66D-4BBD-9C18-68C2D0DC6A66}">
      <dgm:prSet/>
      <dgm:spPr/>
      <dgm:t>
        <a:bodyPr/>
        <a:lstStyle/>
        <a:p>
          <a:pPr>
            <a:lnSpc>
              <a:spcPct val="100000"/>
            </a:lnSpc>
          </a:pPr>
          <a:r>
            <a:rPr lang="en-US" b="1" i="0" dirty="0"/>
            <a:t>Data </a:t>
          </a:r>
          <a:r>
            <a:rPr lang="en-US" b="1" i="0" dirty="0">
              <a:latin typeface="Arial" panose="020B0604020202020204"/>
            </a:rPr>
            <a:t>Details</a:t>
          </a:r>
          <a:r>
            <a:rPr lang="en-US" b="1" i="0" dirty="0"/>
            <a:t> and Feature Engineering</a:t>
          </a:r>
          <a:endParaRPr lang="en-US" dirty="0"/>
        </a:p>
      </dgm:t>
    </dgm:pt>
    <dgm:pt modelId="{258270EC-565B-45B9-BC33-94C561B967FF}" type="parTrans" cxnId="{A6A50C7F-FA6B-45D6-8EF7-1681B4A7BA05}">
      <dgm:prSet/>
      <dgm:spPr/>
      <dgm:t>
        <a:bodyPr/>
        <a:lstStyle/>
        <a:p>
          <a:endParaRPr lang="en-US"/>
        </a:p>
      </dgm:t>
    </dgm:pt>
    <dgm:pt modelId="{9B3490C9-EB70-4BBB-8A2B-6432B7783F8D}" type="sibTrans" cxnId="{A6A50C7F-FA6B-45D6-8EF7-1681B4A7BA05}">
      <dgm:prSet/>
      <dgm:spPr/>
      <dgm:t>
        <a:bodyPr/>
        <a:lstStyle/>
        <a:p>
          <a:endParaRPr lang="en-US"/>
        </a:p>
      </dgm:t>
    </dgm:pt>
    <dgm:pt modelId="{CA16BF73-D419-437C-B199-7ECA774CB807}">
      <dgm:prSet/>
      <dgm:spPr/>
      <dgm:t>
        <a:bodyPr/>
        <a:lstStyle/>
        <a:p>
          <a:pPr>
            <a:lnSpc>
              <a:spcPct val="100000"/>
            </a:lnSpc>
          </a:pPr>
          <a:r>
            <a:rPr lang="en-US" b="1" i="0" dirty="0"/>
            <a:t>Exploratory Data Analysis</a:t>
          </a:r>
          <a:endParaRPr lang="en-US" dirty="0"/>
        </a:p>
      </dgm:t>
    </dgm:pt>
    <dgm:pt modelId="{EA20E624-1D82-487B-9D68-5BBA6B428B4E}" type="parTrans" cxnId="{699BE3F3-D707-44D6-93D8-4365A25B3F14}">
      <dgm:prSet/>
      <dgm:spPr/>
      <dgm:t>
        <a:bodyPr/>
        <a:lstStyle/>
        <a:p>
          <a:endParaRPr lang="en-US"/>
        </a:p>
      </dgm:t>
    </dgm:pt>
    <dgm:pt modelId="{62F9E2AB-D066-4ED0-A1BA-96C49E4DC8A1}" type="sibTrans" cxnId="{699BE3F3-D707-44D6-93D8-4365A25B3F14}">
      <dgm:prSet/>
      <dgm:spPr/>
      <dgm:t>
        <a:bodyPr/>
        <a:lstStyle/>
        <a:p>
          <a:endParaRPr lang="en-US"/>
        </a:p>
      </dgm:t>
    </dgm:pt>
    <dgm:pt modelId="{CFED82D3-F4B1-4D71-B299-C72DE250DC94}">
      <dgm:prSet/>
      <dgm:spPr/>
      <dgm:t>
        <a:bodyPr/>
        <a:lstStyle/>
        <a:p>
          <a:pPr>
            <a:lnSpc>
              <a:spcPct val="100000"/>
            </a:lnSpc>
          </a:pPr>
          <a:r>
            <a:rPr lang="en-US" b="1" i="0" dirty="0"/>
            <a:t>Supervised Learning</a:t>
          </a:r>
          <a:r>
            <a:rPr lang="en-US" b="1" i="0" dirty="0">
              <a:latin typeface="Arial" panose="020B0604020202020204"/>
            </a:rPr>
            <a:t> </a:t>
          </a:r>
          <a:endParaRPr lang="en-US" dirty="0"/>
        </a:p>
      </dgm:t>
    </dgm:pt>
    <dgm:pt modelId="{102110C9-B113-4446-9083-8936A93D1825}" type="parTrans" cxnId="{F8C747F9-6ECD-4DF5-8061-26CBC0C24CF8}">
      <dgm:prSet/>
      <dgm:spPr/>
      <dgm:t>
        <a:bodyPr/>
        <a:lstStyle/>
        <a:p>
          <a:endParaRPr lang="en-US"/>
        </a:p>
      </dgm:t>
    </dgm:pt>
    <dgm:pt modelId="{B1D0BA6F-36FC-4E1D-8AEE-DE959308ABAD}" type="sibTrans" cxnId="{F8C747F9-6ECD-4DF5-8061-26CBC0C24CF8}">
      <dgm:prSet/>
      <dgm:spPr/>
      <dgm:t>
        <a:bodyPr/>
        <a:lstStyle/>
        <a:p>
          <a:endParaRPr lang="en-US"/>
        </a:p>
      </dgm:t>
    </dgm:pt>
    <dgm:pt modelId="{D8B06F5B-8C9A-49B7-BA15-CAD154B6D6B7}">
      <dgm:prSet/>
      <dgm:spPr/>
      <dgm:t>
        <a:bodyPr/>
        <a:lstStyle/>
        <a:p>
          <a:pPr>
            <a:lnSpc>
              <a:spcPct val="100000"/>
            </a:lnSpc>
          </a:pPr>
          <a:r>
            <a:rPr lang="en-US" b="0" i="0" dirty="0"/>
            <a:t>Random Forests</a:t>
          </a:r>
          <a:endParaRPr lang="en-US" dirty="0"/>
        </a:p>
      </dgm:t>
    </dgm:pt>
    <dgm:pt modelId="{50151ED0-0A7F-499F-B878-B024C9959790}" type="parTrans" cxnId="{6DDEDC2C-AE30-493B-88F1-CA83A6448F72}">
      <dgm:prSet/>
      <dgm:spPr/>
      <dgm:t>
        <a:bodyPr/>
        <a:lstStyle/>
        <a:p>
          <a:endParaRPr lang="en-US"/>
        </a:p>
      </dgm:t>
    </dgm:pt>
    <dgm:pt modelId="{248FA39F-AFB4-4BBA-A838-6FAA3657EB50}" type="sibTrans" cxnId="{6DDEDC2C-AE30-493B-88F1-CA83A6448F72}">
      <dgm:prSet/>
      <dgm:spPr/>
      <dgm:t>
        <a:bodyPr/>
        <a:lstStyle/>
        <a:p>
          <a:endParaRPr lang="en-US"/>
        </a:p>
      </dgm:t>
    </dgm:pt>
    <dgm:pt modelId="{E65BB89A-4C26-4572-9E7B-378CCB537D30}">
      <dgm:prSet/>
      <dgm:spPr/>
      <dgm:t>
        <a:bodyPr/>
        <a:lstStyle/>
        <a:p>
          <a:pPr>
            <a:lnSpc>
              <a:spcPct val="100000"/>
            </a:lnSpc>
          </a:pPr>
          <a:r>
            <a:rPr lang="en-US" b="0" i="0" dirty="0" err="1"/>
            <a:t>XGBoost</a:t>
          </a:r>
          <a:endParaRPr lang="en-US" dirty="0"/>
        </a:p>
      </dgm:t>
    </dgm:pt>
    <dgm:pt modelId="{7B6FDD66-C949-47BF-825E-6423749B80FD}" type="parTrans" cxnId="{DF411B6F-2671-4BC4-AEC4-C43FFD595270}">
      <dgm:prSet/>
      <dgm:spPr/>
      <dgm:t>
        <a:bodyPr/>
        <a:lstStyle/>
        <a:p>
          <a:endParaRPr lang="en-US"/>
        </a:p>
      </dgm:t>
    </dgm:pt>
    <dgm:pt modelId="{37A52B32-CDCA-4D84-A2A1-7A455B0C2105}" type="sibTrans" cxnId="{DF411B6F-2671-4BC4-AEC4-C43FFD595270}">
      <dgm:prSet/>
      <dgm:spPr/>
      <dgm:t>
        <a:bodyPr/>
        <a:lstStyle/>
        <a:p>
          <a:endParaRPr lang="en-US"/>
        </a:p>
      </dgm:t>
    </dgm:pt>
    <dgm:pt modelId="{CB9628D3-2F27-4812-B23B-67C90688863A}">
      <dgm:prSet/>
      <dgm:spPr/>
      <dgm:t>
        <a:bodyPr/>
        <a:lstStyle/>
        <a:p>
          <a:pPr>
            <a:lnSpc>
              <a:spcPct val="100000"/>
            </a:lnSpc>
          </a:pPr>
          <a:r>
            <a:rPr lang="en-US" b="0" i="0" dirty="0"/>
            <a:t>Light GBM</a:t>
          </a:r>
          <a:endParaRPr lang="en-US" dirty="0"/>
        </a:p>
      </dgm:t>
    </dgm:pt>
    <dgm:pt modelId="{78AB2B19-F35B-4403-B053-CDFB635B1174}" type="parTrans" cxnId="{62B41A12-95BB-49DD-AB1F-CB02B6198DC6}">
      <dgm:prSet/>
      <dgm:spPr/>
      <dgm:t>
        <a:bodyPr/>
        <a:lstStyle/>
        <a:p>
          <a:endParaRPr lang="en-US"/>
        </a:p>
      </dgm:t>
    </dgm:pt>
    <dgm:pt modelId="{5E119CD7-820B-43BD-AAF2-C4F8DCF259A4}" type="sibTrans" cxnId="{62B41A12-95BB-49DD-AB1F-CB02B6198DC6}">
      <dgm:prSet/>
      <dgm:spPr/>
      <dgm:t>
        <a:bodyPr/>
        <a:lstStyle/>
        <a:p>
          <a:endParaRPr lang="en-US"/>
        </a:p>
      </dgm:t>
    </dgm:pt>
    <dgm:pt modelId="{B3049C36-A26A-4E86-B43F-86F64E3BF106}" type="pres">
      <dgm:prSet presAssocID="{F2335D6A-AE67-4F35-A887-ECCEDFA56FB9}" presName="root" presStyleCnt="0">
        <dgm:presLayoutVars>
          <dgm:dir/>
          <dgm:resizeHandles val="exact"/>
        </dgm:presLayoutVars>
      </dgm:prSet>
      <dgm:spPr/>
    </dgm:pt>
    <dgm:pt modelId="{8DE40800-DE0C-409C-9009-2258F10E9B6C}" type="pres">
      <dgm:prSet presAssocID="{88DA2A7D-E66D-4BBD-9C18-68C2D0DC6A66}" presName="compNode" presStyleCnt="0"/>
      <dgm:spPr/>
    </dgm:pt>
    <dgm:pt modelId="{61F0F68D-77E7-4B17-B949-F64CAFBAC430}" type="pres">
      <dgm:prSet presAssocID="{88DA2A7D-E66D-4BBD-9C18-68C2D0DC6A66}" presName="bgRect" presStyleLbl="bgShp" presStyleIdx="0" presStyleCnt="3"/>
      <dgm:spPr/>
    </dgm:pt>
    <dgm:pt modelId="{3E54B8A4-A46A-4B36-AAF0-E031E947E69D}" type="pres">
      <dgm:prSet presAssocID="{88DA2A7D-E66D-4BBD-9C18-68C2D0DC6A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3F12315-D00A-48D0-B6EB-72AACCD9326C}" type="pres">
      <dgm:prSet presAssocID="{88DA2A7D-E66D-4BBD-9C18-68C2D0DC6A66}" presName="spaceRect" presStyleCnt="0"/>
      <dgm:spPr/>
    </dgm:pt>
    <dgm:pt modelId="{59695A1B-4E4B-4691-83CE-D352D16F5991}" type="pres">
      <dgm:prSet presAssocID="{88DA2A7D-E66D-4BBD-9C18-68C2D0DC6A66}" presName="parTx" presStyleLbl="revTx" presStyleIdx="0" presStyleCnt="4">
        <dgm:presLayoutVars>
          <dgm:chMax val="0"/>
          <dgm:chPref val="0"/>
        </dgm:presLayoutVars>
      </dgm:prSet>
      <dgm:spPr/>
    </dgm:pt>
    <dgm:pt modelId="{C8FB9FF2-D49F-4F06-82F8-0E6D59680E88}" type="pres">
      <dgm:prSet presAssocID="{9B3490C9-EB70-4BBB-8A2B-6432B7783F8D}" presName="sibTrans" presStyleCnt="0"/>
      <dgm:spPr/>
    </dgm:pt>
    <dgm:pt modelId="{439ECC9A-26EB-48B8-AEA7-DD88031A52EE}" type="pres">
      <dgm:prSet presAssocID="{CA16BF73-D419-437C-B199-7ECA774CB807}" presName="compNode" presStyleCnt="0"/>
      <dgm:spPr/>
    </dgm:pt>
    <dgm:pt modelId="{129F6E3C-8D6A-4BEE-B1FA-31ED141B68C8}" type="pres">
      <dgm:prSet presAssocID="{CA16BF73-D419-437C-B199-7ECA774CB807}" presName="bgRect" presStyleLbl="bgShp" presStyleIdx="1" presStyleCnt="3"/>
      <dgm:spPr/>
    </dgm:pt>
    <dgm:pt modelId="{33B341B5-4240-412D-B709-0B27FD735A1D}" type="pres">
      <dgm:prSet presAssocID="{CA16BF73-D419-437C-B199-7ECA774CB8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FD4259C-BCF5-481D-B527-68A9F2D678D0}" type="pres">
      <dgm:prSet presAssocID="{CA16BF73-D419-437C-B199-7ECA774CB807}" presName="spaceRect" presStyleCnt="0"/>
      <dgm:spPr/>
    </dgm:pt>
    <dgm:pt modelId="{1DE89FFF-B7D1-483C-BFD3-51C325B9879C}" type="pres">
      <dgm:prSet presAssocID="{CA16BF73-D419-437C-B199-7ECA774CB807}" presName="parTx" presStyleLbl="revTx" presStyleIdx="1" presStyleCnt="4">
        <dgm:presLayoutVars>
          <dgm:chMax val="0"/>
          <dgm:chPref val="0"/>
        </dgm:presLayoutVars>
      </dgm:prSet>
      <dgm:spPr/>
    </dgm:pt>
    <dgm:pt modelId="{A8E8DD76-7769-4D08-A262-301CBA88CC1C}" type="pres">
      <dgm:prSet presAssocID="{62F9E2AB-D066-4ED0-A1BA-96C49E4DC8A1}" presName="sibTrans" presStyleCnt="0"/>
      <dgm:spPr/>
    </dgm:pt>
    <dgm:pt modelId="{7981000B-7502-4CB1-B3E4-BFE792D06394}" type="pres">
      <dgm:prSet presAssocID="{CFED82D3-F4B1-4D71-B299-C72DE250DC94}" presName="compNode" presStyleCnt="0"/>
      <dgm:spPr/>
    </dgm:pt>
    <dgm:pt modelId="{9EBAB914-75EC-40EE-9C86-14AE0539C2DE}" type="pres">
      <dgm:prSet presAssocID="{CFED82D3-F4B1-4D71-B299-C72DE250DC94}" presName="bgRect" presStyleLbl="bgShp" presStyleIdx="2" presStyleCnt="3"/>
      <dgm:spPr/>
    </dgm:pt>
    <dgm:pt modelId="{48403266-21A1-42FB-BE94-0899D7BD0669}" type="pres">
      <dgm:prSet presAssocID="{CFED82D3-F4B1-4D71-B299-C72DE250DC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40E4ACCE-2057-4697-A83C-064B9ED740D2}" type="pres">
      <dgm:prSet presAssocID="{CFED82D3-F4B1-4D71-B299-C72DE250DC94}" presName="spaceRect" presStyleCnt="0"/>
      <dgm:spPr/>
    </dgm:pt>
    <dgm:pt modelId="{DF2F9C4F-0D96-49ED-BA7F-2C5D7849EEBB}" type="pres">
      <dgm:prSet presAssocID="{CFED82D3-F4B1-4D71-B299-C72DE250DC94}" presName="parTx" presStyleLbl="revTx" presStyleIdx="2" presStyleCnt="4">
        <dgm:presLayoutVars>
          <dgm:chMax val="0"/>
          <dgm:chPref val="0"/>
        </dgm:presLayoutVars>
      </dgm:prSet>
      <dgm:spPr/>
    </dgm:pt>
    <dgm:pt modelId="{7D21F944-5DF3-4781-953A-72CF1EEB5294}" type="pres">
      <dgm:prSet presAssocID="{CFED82D3-F4B1-4D71-B299-C72DE250DC94}" presName="desTx" presStyleLbl="revTx" presStyleIdx="3" presStyleCnt="4">
        <dgm:presLayoutVars/>
      </dgm:prSet>
      <dgm:spPr/>
    </dgm:pt>
  </dgm:ptLst>
  <dgm:cxnLst>
    <dgm:cxn modelId="{3632E011-5313-4E0C-807B-7D594DECBF81}" type="presOf" srcId="{CFED82D3-F4B1-4D71-B299-C72DE250DC94}" destId="{DF2F9C4F-0D96-49ED-BA7F-2C5D7849EEBB}" srcOrd="0" destOrd="0" presId="urn:microsoft.com/office/officeart/2018/2/layout/IconVerticalSolidList"/>
    <dgm:cxn modelId="{62B41A12-95BB-49DD-AB1F-CB02B6198DC6}" srcId="{CFED82D3-F4B1-4D71-B299-C72DE250DC94}" destId="{CB9628D3-2F27-4812-B23B-67C90688863A}" srcOrd="2" destOrd="0" parTransId="{78AB2B19-F35B-4403-B053-CDFB635B1174}" sibTransId="{5E119CD7-820B-43BD-AAF2-C4F8DCF259A4}"/>
    <dgm:cxn modelId="{6DDEDC2C-AE30-493B-88F1-CA83A6448F72}" srcId="{CFED82D3-F4B1-4D71-B299-C72DE250DC94}" destId="{D8B06F5B-8C9A-49B7-BA15-CAD154B6D6B7}" srcOrd="0" destOrd="0" parTransId="{50151ED0-0A7F-499F-B878-B024C9959790}" sibTransId="{248FA39F-AFB4-4BBA-A838-6FAA3657EB50}"/>
    <dgm:cxn modelId="{5CC1D43F-426E-41A8-9157-C37DCC7B3997}" type="presOf" srcId="{D8B06F5B-8C9A-49B7-BA15-CAD154B6D6B7}" destId="{7D21F944-5DF3-4781-953A-72CF1EEB5294}" srcOrd="0" destOrd="0" presId="urn:microsoft.com/office/officeart/2018/2/layout/IconVerticalSolidList"/>
    <dgm:cxn modelId="{7B62766B-DEAD-4C53-A265-AA661104DB7C}" type="presOf" srcId="{E65BB89A-4C26-4572-9E7B-378CCB537D30}" destId="{7D21F944-5DF3-4781-953A-72CF1EEB5294}" srcOrd="0" destOrd="1" presId="urn:microsoft.com/office/officeart/2018/2/layout/IconVerticalSolidList"/>
    <dgm:cxn modelId="{DF411B6F-2671-4BC4-AEC4-C43FFD595270}" srcId="{CFED82D3-F4B1-4D71-B299-C72DE250DC94}" destId="{E65BB89A-4C26-4572-9E7B-378CCB537D30}" srcOrd="1" destOrd="0" parTransId="{7B6FDD66-C949-47BF-825E-6423749B80FD}" sibTransId="{37A52B32-CDCA-4D84-A2A1-7A455B0C2105}"/>
    <dgm:cxn modelId="{5DBFAF55-8199-484D-8503-97512DD8A893}" type="presOf" srcId="{F2335D6A-AE67-4F35-A887-ECCEDFA56FB9}" destId="{B3049C36-A26A-4E86-B43F-86F64E3BF106}" srcOrd="0" destOrd="0" presId="urn:microsoft.com/office/officeart/2018/2/layout/IconVerticalSolidList"/>
    <dgm:cxn modelId="{A6A50C7F-FA6B-45D6-8EF7-1681B4A7BA05}" srcId="{F2335D6A-AE67-4F35-A887-ECCEDFA56FB9}" destId="{88DA2A7D-E66D-4BBD-9C18-68C2D0DC6A66}" srcOrd="0" destOrd="0" parTransId="{258270EC-565B-45B9-BC33-94C561B967FF}" sibTransId="{9B3490C9-EB70-4BBB-8A2B-6432B7783F8D}"/>
    <dgm:cxn modelId="{945B98A5-F2E9-4C1E-A3DE-8445A3DF6317}" type="presOf" srcId="{CB9628D3-2F27-4812-B23B-67C90688863A}" destId="{7D21F944-5DF3-4781-953A-72CF1EEB5294}" srcOrd="0" destOrd="2" presId="urn:microsoft.com/office/officeart/2018/2/layout/IconVerticalSolidList"/>
    <dgm:cxn modelId="{AD99FBB4-2E83-4AF5-8FF6-A606D291CB47}" type="presOf" srcId="{CA16BF73-D419-437C-B199-7ECA774CB807}" destId="{1DE89FFF-B7D1-483C-BFD3-51C325B9879C}" srcOrd="0" destOrd="0" presId="urn:microsoft.com/office/officeart/2018/2/layout/IconVerticalSolidList"/>
    <dgm:cxn modelId="{429007CE-F97A-4FB9-A88E-B2D8B2C20746}" type="presOf" srcId="{88DA2A7D-E66D-4BBD-9C18-68C2D0DC6A66}" destId="{59695A1B-4E4B-4691-83CE-D352D16F5991}" srcOrd="0" destOrd="0" presId="urn:microsoft.com/office/officeart/2018/2/layout/IconVerticalSolidList"/>
    <dgm:cxn modelId="{699BE3F3-D707-44D6-93D8-4365A25B3F14}" srcId="{F2335D6A-AE67-4F35-A887-ECCEDFA56FB9}" destId="{CA16BF73-D419-437C-B199-7ECA774CB807}" srcOrd="1" destOrd="0" parTransId="{EA20E624-1D82-487B-9D68-5BBA6B428B4E}" sibTransId="{62F9E2AB-D066-4ED0-A1BA-96C49E4DC8A1}"/>
    <dgm:cxn modelId="{F8C747F9-6ECD-4DF5-8061-26CBC0C24CF8}" srcId="{F2335D6A-AE67-4F35-A887-ECCEDFA56FB9}" destId="{CFED82D3-F4B1-4D71-B299-C72DE250DC94}" srcOrd="2" destOrd="0" parTransId="{102110C9-B113-4446-9083-8936A93D1825}" sibTransId="{B1D0BA6F-36FC-4E1D-8AEE-DE959308ABAD}"/>
    <dgm:cxn modelId="{E959F933-C75E-4DE6-9A93-209FFA489C95}" type="presParOf" srcId="{B3049C36-A26A-4E86-B43F-86F64E3BF106}" destId="{8DE40800-DE0C-409C-9009-2258F10E9B6C}" srcOrd="0" destOrd="0" presId="urn:microsoft.com/office/officeart/2018/2/layout/IconVerticalSolidList"/>
    <dgm:cxn modelId="{F897475D-44BF-4640-98B8-32011797841C}" type="presParOf" srcId="{8DE40800-DE0C-409C-9009-2258F10E9B6C}" destId="{61F0F68D-77E7-4B17-B949-F64CAFBAC430}" srcOrd="0" destOrd="0" presId="urn:microsoft.com/office/officeart/2018/2/layout/IconVerticalSolidList"/>
    <dgm:cxn modelId="{07E152FC-8089-4D6F-B2B3-79E8B8FCBE97}" type="presParOf" srcId="{8DE40800-DE0C-409C-9009-2258F10E9B6C}" destId="{3E54B8A4-A46A-4B36-AAF0-E031E947E69D}" srcOrd="1" destOrd="0" presId="urn:microsoft.com/office/officeart/2018/2/layout/IconVerticalSolidList"/>
    <dgm:cxn modelId="{97365269-08EC-4AE1-BFDF-E61F9F5732B3}" type="presParOf" srcId="{8DE40800-DE0C-409C-9009-2258F10E9B6C}" destId="{B3F12315-D00A-48D0-B6EB-72AACCD9326C}" srcOrd="2" destOrd="0" presId="urn:microsoft.com/office/officeart/2018/2/layout/IconVerticalSolidList"/>
    <dgm:cxn modelId="{2A6F6500-7E15-4599-A118-18709B0BEEBA}" type="presParOf" srcId="{8DE40800-DE0C-409C-9009-2258F10E9B6C}" destId="{59695A1B-4E4B-4691-83CE-D352D16F5991}" srcOrd="3" destOrd="0" presId="urn:microsoft.com/office/officeart/2018/2/layout/IconVerticalSolidList"/>
    <dgm:cxn modelId="{7549771A-E8B3-46DB-A759-2E0886E5FC2D}" type="presParOf" srcId="{B3049C36-A26A-4E86-B43F-86F64E3BF106}" destId="{C8FB9FF2-D49F-4F06-82F8-0E6D59680E88}" srcOrd="1" destOrd="0" presId="urn:microsoft.com/office/officeart/2018/2/layout/IconVerticalSolidList"/>
    <dgm:cxn modelId="{EAE7CFDF-18DA-460B-9358-116F44B17A72}" type="presParOf" srcId="{B3049C36-A26A-4E86-B43F-86F64E3BF106}" destId="{439ECC9A-26EB-48B8-AEA7-DD88031A52EE}" srcOrd="2" destOrd="0" presId="urn:microsoft.com/office/officeart/2018/2/layout/IconVerticalSolidList"/>
    <dgm:cxn modelId="{52267140-5911-414F-9A94-E63B94EFB168}" type="presParOf" srcId="{439ECC9A-26EB-48B8-AEA7-DD88031A52EE}" destId="{129F6E3C-8D6A-4BEE-B1FA-31ED141B68C8}" srcOrd="0" destOrd="0" presId="urn:microsoft.com/office/officeart/2018/2/layout/IconVerticalSolidList"/>
    <dgm:cxn modelId="{374A5327-6353-41E6-931D-089DD211B35F}" type="presParOf" srcId="{439ECC9A-26EB-48B8-AEA7-DD88031A52EE}" destId="{33B341B5-4240-412D-B709-0B27FD735A1D}" srcOrd="1" destOrd="0" presId="urn:microsoft.com/office/officeart/2018/2/layout/IconVerticalSolidList"/>
    <dgm:cxn modelId="{A9988740-1394-48EA-80A7-9A0141F86293}" type="presParOf" srcId="{439ECC9A-26EB-48B8-AEA7-DD88031A52EE}" destId="{1FD4259C-BCF5-481D-B527-68A9F2D678D0}" srcOrd="2" destOrd="0" presId="urn:microsoft.com/office/officeart/2018/2/layout/IconVerticalSolidList"/>
    <dgm:cxn modelId="{0BFF98FF-92EC-467B-827D-6F75FB73009A}" type="presParOf" srcId="{439ECC9A-26EB-48B8-AEA7-DD88031A52EE}" destId="{1DE89FFF-B7D1-483C-BFD3-51C325B9879C}" srcOrd="3" destOrd="0" presId="urn:microsoft.com/office/officeart/2018/2/layout/IconVerticalSolidList"/>
    <dgm:cxn modelId="{D9C88DDE-1705-499E-A113-13C4F26522F0}" type="presParOf" srcId="{B3049C36-A26A-4E86-B43F-86F64E3BF106}" destId="{A8E8DD76-7769-4D08-A262-301CBA88CC1C}" srcOrd="3" destOrd="0" presId="urn:microsoft.com/office/officeart/2018/2/layout/IconVerticalSolidList"/>
    <dgm:cxn modelId="{87659F30-BA7C-4052-B328-478D7091677A}" type="presParOf" srcId="{B3049C36-A26A-4E86-B43F-86F64E3BF106}" destId="{7981000B-7502-4CB1-B3E4-BFE792D06394}" srcOrd="4" destOrd="0" presId="urn:microsoft.com/office/officeart/2018/2/layout/IconVerticalSolidList"/>
    <dgm:cxn modelId="{3D08BDD3-A57D-4BF2-8B82-B29EB3B79E8B}" type="presParOf" srcId="{7981000B-7502-4CB1-B3E4-BFE792D06394}" destId="{9EBAB914-75EC-40EE-9C86-14AE0539C2DE}" srcOrd="0" destOrd="0" presId="urn:microsoft.com/office/officeart/2018/2/layout/IconVerticalSolidList"/>
    <dgm:cxn modelId="{9024BD52-0FA6-465C-AFB3-9188A9ACF845}" type="presParOf" srcId="{7981000B-7502-4CB1-B3E4-BFE792D06394}" destId="{48403266-21A1-42FB-BE94-0899D7BD0669}" srcOrd="1" destOrd="0" presId="urn:microsoft.com/office/officeart/2018/2/layout/IconVerticalSolidList"/>
    <dgm:cxn modelId="{389DB66A-DA24-490F-BFA5-7A6B237727F4}" type="presParOf" srcId="{7981000B-7502-4CB1-B3E4-BFE792D06394}" destId="{40E4ACCE-2057-4697-A83C-064B9ED740D2}" srcOrd="2" destOrd="0" presId="urn:microsoft.com/office/officeart/2018/2/layout/IconVerticalSolidList"/>
    <dgm:cxn modelId="{B0C25858-64E8-4803-B28B-55ED68EB99D1}" type="presParOf" srcId="{7981000B-7502-4CB1-B3E4-BFE792D06394}" destId="{DF2F9C4F-0D96-49ED-BA7F-2C5D7849EEBB}" srcOrd="3" destOrd="0" presId="urn:microsoft.com/office/officeart/2018/2/layout/IconVerticalSolidList"/>
    <dgm:cxn modelId="{B1AE01DD-C37E-4991-81CA-BA8C1845EB5C}" type="presParOf" srcId="{7981000B-7502-4CB1-B3E4-BFE792D06394}" destId="{7D21F944-5DF3-4781-953A-72CF1EEB5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3AAAB8-78CB-4DF2-B871-9DF66EA7CB1B}" type="doc">
      <dgm:prSet loTypeId="urn:microsoft.com/office/officeart/2018/2/layout/IconLabelList" loCatId="icon" qsTypeId="urn:microsoft.com/office/officeart/2005/8/quickstyle/simple5" qsCatId="simple" csTypeId="urn:microsoft.com/office/officeart/2005/8/colors/accent3_2" csCatId="accent3" phldr="1"/>
      <dgm:spPr/>
      <dgm:t>
        <a:bodyPr/>
        <a:lstStyle/>
        <a:p>
          <a:endParaRPr lang="en-US"/>
        </a:p>
      </dgm:t>
    </dgm:pt>
    <dgm:pt modelId="{7029BC41-EF29-493C-9559-6B8FE9C59466}">
      <dgm:prSet phldr="0"/>
      <dgm:spPr/>
      <dgm:t>
        <a:bodyPr/>
        <a:lstStyle/>
        <a:p>
          <a:pPr rtl="0">
            <a:lnSpc>
              <a:spcPct val="100000"/>
            </a:lnSpc>
          </a:pPr>
          <a:r>
            <a:rPr lang="en-US" b="1" dirty="0">
              <a:latin typeface="Arial" panose="020B0604020202020204"/>
            </a:rPr>
            <a:t>Predictive Model</a:t>
          </a:r>
          <a:endParaRPr lang="en-US" b="1" dirty="0"/>
        </a:p>
      </dgm:t>
    </dgm:pt>
    <dgm:pt modelId="{8F7C6B0B-023D-4578-9B33-21926BAB6119}" type="parTrans" cxnId="{D0BBB275-3F8A-4A44-8E22-0DE2C737D9DA}">
      <dgm:prSet/>
      <dgm:spPr/>
      <dgm:t>
        <a:bodyPr/>
        <a:lstStyle/>
        <a:p>
          <a:endParaRPr lang="en-US"/>
        </a:p>
      </dgm:t>
    </dgm:pt>
    <dgm:pt modelId="{C56A7911-148C-4279-A5F1-441A86433304}" type="sibTrans" cxnId="{D0BBB275-3F8A-4A44-8E22-0DE2C737D9DA}">
      <dgm:prSet/>
      <dgm:spPr/>
      <dgm:t>
        <a:bodyPr/>
        <a:lstStyle/>
        <a:p>
          <a:endParaRPr lang="en-US"/>
        </a:p>
      </dgm:t>
    </dgm:pt>
    <dgm:pt modelId="{C6B17A18-33D4-491B-B260-EF510B6DC1A8}">
      <dgm:prSet/>
      <dgm:spPr/>
      <dgm:t>
        <a:bodyPr/>
        <a:lstStyle/>
        <a:p>
          <a:pPr>
            <a:lnSpc>
              <a:spcPct val="100000"/>
            </a:lnSpc>
          </a:pPr>
          <a:r>
            <a:rPr lang="en-US" b="1" i="0" dirty="0">
              <a:latin typeface="Arial" panose="020B0604020202020204"/>
            </a:rPr>
            <a:t>Relevancy</a:t>
          </a:r>
          <a:endParaRPr lang="en-US" dirty="0"/>
        </a:p>
      </dgm:t>
    </dgm:pt>
    <dgm:pt modelId="{970C7E82-2C35-448A-8110-DCC69712956D}" type="parTrans" cxnId="{B37BED1C-DC25-4B12-8704-050E67D02270}">
      <dgm:prSet/>
      <dgm:spPr/>
      <dgm:t>
        <a:bodyPr/>
        <a:lstStyle/>
        <a:p>
          <a:endParaRPr lang="en-US"/>
        </a:p>
      </dgm:t>
    </dgm:pt>
    <dgm:pt modelId="{3B72D7E2-94FA-4071-8735-CC3EAE7120C2}" type="sibTrans" cxnId="{B37BED1C-DC25-4B12-8704-050E67D02270}">
      <dgm:prSet/>
      <dgm:spPr/>
      <dgm:t>
        <a:bodyPr/>
        <a:lstStyle/>
        <a:p>
          <a:endParaRPr lang="en-US"/>
        </a:p>
      </dgm:t>
    </dgm:pt>
    <dgm:pt modelId="{6F5C7288-1AC1-496E-97A2-CC02ABFF6AAC}">
      <dgm:prSet/>
      <dgm:spPr/>
      <dgm:t>
        <a:bodyPr/>
        <a:lstStyle/>
        <a:p>
          <a:pPr>
            <a:lnSpc>
              <a:spcPct val="100000"/>
            </a:lnSpc>
          </a:pPr>
          <a:r>
            <a:rPr lang="en-US" b="1" i="0" dirty="0">
              <a:latin typeface="Arial" panose="020B0604020202020204"/>
            </a:rPr>
            <a:t>Value</a:t>
          </a:r>
          <a:endParaRPr lang="en-US" dirty="0"/>
        </a:p>
      </dgm:t>
    </dgm:pt>
    <dgm:pt modelId="{29EA24AE-5B7C-4FB4-8A0F-49B2E3B12D98}" type="parTrans" cxnId="{D63EEBCF-48DF-4331-8042-7BC78AC1DD49}">
      <dgm:prSet/>
      <dgm:spPr/>
      <dgm:t>
        <a:bodyPr/>
        <a:lstStyle/>
        <a:p>
          <a:endParaRPr lang="en-US"/>
        </a:p>
      </dgm:t>
    </dgm:pt>
    <dgm:pt modelId="{3D0B3A05-F540-4EE2-91D6-B0959444728D}" type="sibTrans" cxnId="{D63EEBCF-48DF-4331-8042-7BC78AC1DD49}">
      <dgm:prSet/>
      <dgm:spPr/>
      <dgm:t>
        <a:bodyPr/>
        <a:lstStyle/>
        <a:p>
          <a:endParaRPr lang="en-US"/>
        </a:p>
      </dgm:t>
    </dgm:pt>
    <dgm:pt modelId="{6D28EE3A-EC04-471D-8FCE-45D8A00BDB0C}" type="pres">
      <dgm:prSet presAssocID="{7E3AAAB8-78CB-4DF2-B871-9DF66EA7CB1B}" presName="root" presStyleCnt="0">
        <dgm:presLayoutVars>
          <dgm:dir/>
          <dgm:resizeHandles val="exact"/>
        </dgm:presLayoutVars>
      </dgm:prSet>
      <dgm:spPr/>
    </dgm:pt>
    <dgm:pt modelId="{BC02B699-2C2C-4209-B404-7B7F1E02179F}" type="pres">
      <dgm:prSet presAssocID="{7029BC41-EF29-493C-9559-6B8FE9C59466}" presName="compNode" presStyleCnt="0"/>
      <dgm:spPr/>
    </dgm:pt>
    <dgm:pt modelId="{C353707F-C92E-44CF-A80F-4C60CB488EEA}" type="pres">
      <dgm:prSet presAssocID="{7029BC41-EF29-493C-9559-6B8FE9C594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E9BD6C09-34B6-4B1B-AF09-2232DDEF3081}" type="pres">
      <dgm:prSet presAssocID="{7029BC41-EF29-493C-9559-6B8FE9C59466}" presName="spaceRect" presStyleCnt="0"/>
      <dgm:spPr/>
    </dgm:pt>
    <dgm:pt modelId="{09228672-1153-4676-84FE-19CA31AB463F}" type="pres">
      <dgm:prSet presAssocID="{7029BC41-EF29-493C-9559-6B8FE9C59466}" presName="textRect" presStyleLbl="revTx" presStyleIdx="0" presStyleCnt="3">
        <dgm:presLayoutVars>
          <dgm:chMax val="1"/>
          <dgm:chPref val="1"/>
        </dgm:presLayoutVars>
      </dgm:prSet>
      <dgm:spPr/>
    </dgm:pt>
    <dgm:pt modelId="{5053A66A-87A9-42EF-B643-D161A1E2602E}" type="pres">
      <dgm:prSet presAssocID="{C56A7911-148C-4279-A5F1-441A86433304}" presName="sibTrans" presStyleCnt="0"/>
      <dgm:spPr/>
    </dgm:pt>
    <dgm:pt modelId="{DE3F0415-C4B9-446F-A6CC-48D137DD9851}" type="pres">
      <dgm:prSet presAssocID="{C6B17A18-33D4-491B-B260-EF510B6DC1A8}" presName="compNode" presStyleCnt="0"/>
      <dgm:spPr/>
    </dgm:pt>
    <dgm:pt modelId="{D1AFAB73-4D4F-4D6A-958E-C0243A3B892C}" type="pres">
      <dgm:prSet presAssocID="{C6B17A18-33D4-491B-B260-EF510B6DC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with solid fill"/>
        </a:ext>
      </dgm:extLst>
    </dgm:pt>
    <dgm:pt modelId="{320A79D9-7B59-450D-B42A-938F777A8F20}" type="pres">
      <dgm:prSet presAssocID="{C6B17A18-33D4-491B-B260-EF510B6DC1A8}" presName="spaceRect" presStyleCnt="0"/>
      <dgm:spPr/>
    </dgm:pt>
    <dgm:pt modelId="{A1190638-AE55-4A01-8C1A-CD1D6716BE21}" type="pres">
      <dgm:prSet presAssocID="{C6B17A18-33D4-491B-B260-EF510B6DC1A8}" presName="textRect" presStyleLbl="revTx" presStyleIdx="1" presStyleCnt="3">
        <dgm:presLayoutVars>
          <dgm:chMax val="1"/>
          <dgm:chPref val="1"/>
        </dgm:presLayoutVars>
      </dgm:prSet>
      <dgm:spPr/>
    </dgm:pt>
    <dgm:pt modelId="{4C9F2856-BEDB-429B-90A2-5C6FE6073527}" type="pres">
      <dgm:prSet presAssocID="{3B72D7E2-94FA-4071-8735-CC3EAE7120C2}" presName="sibTrans" presStyleCnt="0"/>
      <dgm:spPr/>
    </dgm:pt>
    <dgm:pt modelId="{8E496B91-D265-4C8A-9626-19BD99804404}" type="pres">
      <dgm:prSet presAssocID="{6F5C7288-1AC1-496E-97A2-CC02ABFF6AAC}" presName="compNode" presStyleCnt="0"/>
      <dgm:spPr/>
    </dgm:pt>
    <dgm:pt modelId="{1137FE45-C285-4AD3-8BA2-E7BEA19ECC15}" type="pres">
      <dgm:prSet presAssocID="{6F5C7288-1AC1-496E-97A2-CC02ABFF6A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3D74127-6D44-462E-A86D-9C978A20C82F}" type="pres">
      <dgm:prSet presAssocID="{6F5C7288-1AC1-496E-97A2-CC02ABFF6AAC}" presName="spaceRect" presStyleCnt="0"/>
      <dgm:spPr/>
    </dgm:pt>
    <dgm:pt modelId="{B385E195-C167-4CC4-A47C-765EB755B88D}" type="pres">
      <dgm:prSet presAssocID="{6F5C7288-1AC1-496E-97A2-CC02ABFF6AAC}" presName="textRect" presStyleLbl="revTx" presStyleIdx="2" presStyleCnt="3">
        <dgm:presLayoutVars>
          <dgm:chMax val="1"/>
          <dgm:chPref val="1"/>
        </dgm:presLayoutVars>
      </dgm:prSet>
      <dgm:spPr/>
    </dgm:pt>
  </dgm:ptLst>
  <dgm:cxnLst>
    <dgm:cxn modelId="{B37BED1C-DC25-4B12-8704-050E67D02270}" srcId="{7E3AAAB8-78CB-4DF2-B871-9DF66EA7CB1B}" destId="{C6B17A18-33D4-491B-B260-EF510B6DC1A8}" srcOrd="1" destOrd="0" parTransId="{970C7E82-2C35-448A-8110-DCC69712956D}" sibTransId="{3B72D7E2-94FA-4071-8735-CC3EAE7120C2}"/>
    <dgm:cxn modelId="{3FDFFE30-1331-49ED-A191-1FADA9198065}" type="presOf" srcId="{7E3AAAB8-78CB-4DF2-B871-9DF66EA7CB1B}" destId="{6D28EE3A-EC04-471D-8FCE-45D8A00BDB0C}" srcOrd="0" destOrd="0" presId="urn:microsoft.com/office/officeart/2018/2/layout/IconLabelList"/>
    <dgm:cxn modelId="{341B194D-5F09-4F1E-9CF5-880AA359BA1E}" type="presOf" srcId="{6F5C7288-1AC1-496E-97A2-CC02ABFF6AAC}" destId="{B385E195-C167-4CC4-A47C-765EB755B88D}" srcOrd="0" destOrd="0" presId="urn:microsoft.com/office/officeart/2018/2/layout/IconLabelList"/>
    <dgm:cxn modelId="{D0BBB275-3F8A-4A44-8E22-0DE2C737D9DA}" srcId="{7E3AAAB8-78CB-4DF2-B871-9DF66EA7CB1B}" destId="{7029BC41-EF29-493C-9559-6B8FE9C59466}" srcOrd="0" destOrd="0" parTransId="{8F7C6B0B-023D-4578-9B33-21926BAB6119}" sibTransId="{C56A7911-148C-4279-A5F1-441A86433304}"/>
    <dgm:cxn modelId="{D63EEBCF-48DF-4331-8042-7BC78AC1DD49}" srcId="{7E3AAAB8-78CB-4DF2-B871-9DF66EA7CB1B}" destId="{6F5C7288-1AC1-496E-97A2-CC02ABFF6AAC}" srcOrd="2" destOrd="0" parTransId="{29EA24AE-5B7C-4FB4-8A0F-49B2E3B12D98}" sibTransId="{3D0B3A05-F540-4EE2-91D6-B0959444728D}"/>
    <dgm:cxn modelId="{F84B06F8-7476-442F-B890-4B4CF961075D}" type="presOf" srcId="{7029BC41-EF29-493C-9559-6B8FE9C59466}" destId="{09228672-1153-4676-84FE-19CA31AB463F}" srcOrd="0" destOrd="0" presId="urn:microsoft.com/office/officeart/2018/2/layout/IconLabelList"/>
    <dgm:cxn modelId="{B99E2FF8-AE78-41D1-9E00-21EA167C848E}" type="presOf" srcId="{C6B17A18-33D4-491B-B260-EF510B6DC1A8}" destId="{A1190638-AE55-4A01-8C1A-CD1D6716BE21}" srcOrd="0" destOrd="0" presId="urn:microsoft.com/office/officeart/2018/2/layout/IconLabelList"/>
    <dgm:cxn modelId="{8797474F-C689-47BE-AD34-8256ADDFF7EA}" type="presParOf" srcId="{6D28EE3A-EC04-471D-8FCE-45D8A00BDB0C}" destId="{BC02B699-2C2C-4209-B404-7B7F1E02179F}" srcOrd="0" destOrd="0" presId="urn:microsoft.com/office/officeart/2018/2/layout/IconLabelList"/>
    <dgm:cxn modelId="{33DD8543-9F87-4EED-8FC3-4788BE21AE89}" type="presParOf" srcId="{BC02B699-2C2C-4209-B404-7B7F1E02179F}" destId="{C353707F-C92E-44CF-A80F-4C60CB488EEA}" srcOrd="0" destOrd="0" presId="urn:microsoft.com/office/officeart/2018/2/layout/IconLabelList"/>
    <dgm:cxn modelId="{982F89B3-2C69-4FA5-8A44-CF8EBA165C27}" type="presParOf" srcId="{BC02B699-2C2C-4209-B404-7B7F1E02179F}" destId="{E9BD6C09-34B6-4B1B-AF09-2232DDEF3081}" srcOrd="1" destOrd="0" presId="urn:microsoft.com/office/officeart/2018/2/layout/IconLabelList"/>
    <dgm:cxn modelId="{E6DD4968-6F0D-4640-8532-39BAC2730827}" type="presParOf" srcId="{BC02B699-2C2C-4209-B404-7B7F1E02179F}" destId="{09228672-1153-4676-84FE-19CA31AB463F}" srcOrd="2" destOrd="0" presId="urn:microsoft.com/office/officeart/2018/2/layout/IconLabelList"/>
    <dgm:cxn modelId="{0042FBA8-B00C-4074-8D5E-7E7160ADDA8E}" type="presParOf" srcId="{6D28EE3A-EC04-471D-8FCE-45D8A00BDB0C}" destId="{5053A66A-87A9-42EF-B643-D161A1E2602E}" srcOrd="1" destOrd="0" presId="urn:microsoft.com/office/officeart/2018/2/layout/IconLabelList"/>
    <dgm:cxn modelId="{BBA39114-3586-45BF-A065-DFD5DFC9E994}" type="presParOf" srcId="{6D28EE3A-EC04-471D-8FCE-45D8A00BDB0C}" destId="{DE3F0415-C4B9-446F-A6CC-48D137DD9851}" srcOrd="2" destOrd="0" presId="urn:microsoft.com/office/officeart/2018/2/layout/IconLabelList"/>
    <dgm:cxn modelId="{25827772-7BBF-407C-847C-746408C4441C}" type="presParOf" srcId="{DE3F0415-C4B9-446F-A6CC-48D137DD9851}" destId="{D1AFAB73-4D4F-4D6A-958E-C0243A3B892C}" srcOrd="0" destOrd="0" presId="urn:microsoft.com/office/officeart/2018/2/layout/IconLabelList"/>
    <dgm:cxn modelId="{F9E0BCE6-A4D3-464A-9F21-92AC8C921C05}" type="presParOf" srcId="{DE3F0415-C4B9-446F-A6CC-48D137DD9851}" destId="{320A79D9-7B59-450D-B42A-938F777A8F20}" srcOrd="1" destOrd="0" presId="urn:microsoft.com/office/officeart/2018/2/layout/IconLabelList"/>
    <dgm:cxn modelId="{2E889807-B6F4-4415-A2E4-78D1BA3867DE}" type="presParOf" srcId="{DE3F0415-C4B9-446F-A6CC-48D137DD9851}" destId="{A1190638-AE55-4A01-8C1A-CD1D6716BE21}" srcOrd="2" destOrd="0" presId="urn:microsoft.com/office/officeart/2018/2/layout/IconLabelList"/>
    <dgm:cxn modelId="{5902F51E-6F81-44BA-868D-A927D276C6B0}" type="presParOf" srcId="{6D28EE3A-EC04-471D-8FCE-45D8A00BDB0C}" destId="{4C9F2856-BEDB-429B-90A2-5C6FE6073527}" srcOrd="3" destOrd="0" presId="urn:microsoft.com/office/officeart/2018/2/layout/IconLabelList"/>
    <dgm:cxn modelId="{3C688636-9535-421A-9606-11F5DC846086}" type="presParOf" srcId="{6D28EE3A-EC04-471D-8FCE-45D8A00BDB0C}" destId="{8E496B91-D265-4C8A-9626-19BD99804404}" srcOrd="4" destOrd="0" presId="urn:microsoft.com/office/officeart/2018/2/layout/IconLabelList"/>
    <dgm:cxn modelId="{53D03308-7E3B-4480-8711-B077E2CE7CBE}" type="presParOf" srcId="{8E496B91-D265-4C8A-9626-19BD99804404}" destId="{1137FE45-C285-4AD3-8BA2-E7BEA19ECC15}" srcOrd="0" destOrd="0" presId="urn:microsoft.com/office/officeart/2018/2/layout/IconLabelList"/>
    <dgm:cxn modelId="{15B135E9-844E-4BB0-A8A3-03E4142EA615}" type="presParOf" srcId="{8E496B91-D265-4C8A-9626-19BD99804404}" destId="{B3D74127-6D44-462E-A86D-9C978A20C82F}" srcOrd="1" destOrd="0" presId="urn:microsoft.com/office/officeart/2018/2/layout/IconLabelList"/>
    <dgm:cxn modelId="{E20E2C79-F7EF-4BE8-94B6-2A3166D604C1}" type="presParOf" srcId="{8E496B91-D265-4C8A-9626-19BD99804404}" destId="{B385E195-C167-4CC4-A47C-765EB755B8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4BC6-BCE7-43C2-B48A-95965E8690BC}">
      <dsp:nvSpPr>
        <dsp:cNvPr id="0" name=""/>
        <dsp:cNvSpPr/>
      </dsp:nvSpPr>
      <dsp:spPr>
        <a:xfrm>
          <a:off x="359027" y="776737"/>
          <a:ext cx="578232" cy="578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11BC89-F9C5-41B9-B4CD-A8DFA417B44E}">
      <dsp:nvSpPr>
        <dsp:cNvPr id="0" name=""/>
        <dsp:cNvSpPr/>
      </dsp:nvSpPr>
      <dsp:spPr>
        <a:xfrm>
          <a:off x="5663"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0">
            <a:lnSpc>
              <a:spcPct val="90000"/>
            </a:lnSpc>
            <a:spcBef>
              <a:spcPct val="0"/>
            </a:spcBef>
            <a:spcAft>
              <a:spcPct val="35000"/>
            </a:spcAft>
            <a:buNone/>
          </a:pPr>
          <a:r>
            <a:rPr lang="en-US" sz="2000" kern="1200" dirty="0">
              <a:latin typeface="Arial" panose="020B0604020202020204"/>
            </a:rPr>
            <a:t>Context</a:t>
          </a:r>
          <a:endParaRPr lang="en-US" sz="2000" kern="1200" dirty="0"/>
        </a:p>
      </dsp:txBody>
      <dsp:txXfrm>
        <a:off x="5663" y="1547729"/>
        <a:ext cx="1284960" cy="513984"/>
      </dsp:txXfrm>
    </dsp:sp>
    <dsp:sp modelId="{6B9268D2-DEAF-430D-B30E-1559AD5FC683}">
      <dsp:nvSpPr>
        <dsp:cNvPr id="0" name=""/>
        <dsp:cNvSpPr/>
      </dsp:nvSpPr>
      <dsp:spPr>
        <a:xfrm>
          <a:off x="1868857" y="776737"/>
          <a:ext cx="578232" cy="578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A9C49-DE5A-4C0B-8E76-A275EC5950F7}">
      <dsp:nvSpPr>
        <dsp:cNvPr id="0" name=""/>
        <dsp:cNvSpPr/>
      </dsp:nvSpPr>
      <dsp:spPr>
        <a:xfrm>
          <a:off x="1515492"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Domain</a:t>
          </a:r>
          <a:endParaRPr lang="en-US" sz="2000" kern="1200" dirty="0"/>
        </a:p>
      </dsp:txBody>
      <dsp:txXfrm>
        <a:off x="1515492" y="1547729"/>
        <a:ext cx="1284960" cy="513984"/>
      </dsp:txXfrm>
    </dsp:sp>
    <dsp:sp modelId="{AFC0E25B-9AF7-4180-96AD-F8992D05D7D6}">
      <dsp:nvSpPr>
        <dsp:cNvPr id="0" name=""/>
        <dsp:cNvSpPr/>
      </dsp:nvSpPr>
      <dsp:spPr>
        <a:xfrm>
          <a:off x="3378686" y="776737"/>
          <a:ext cx="578232" cy="578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D187C-2F15-4707-AE10-7BBB4A2F071F}">
      <dsp:nvSpPr>
        <dsp:cNvPr id="0" name=""/>
        <dsp:cNvSpPr/>
      </dsp:nvSpPr>
      <dsp:spPr>
        <a:xfrm>
          <a:off x="3025321"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Data</a:t>
          </a:r>
          <a:endParaRPr lang="en-US" sz="2000" kern="1200" dirty="0"/>
        </a:p>
      </dsp:txBody>
      <dsp:txXfrm>
        <a:off x="3025321" y="1547729"/>
        <a:ext cx="1284960" cy="513984"/>
      </dsp:txXfrm>
    </dsp:sp>
    <dsp:sp modelId="{77516463-3526-439C-B5BA-AB0DABFA69F7}">
      <dsp:nvSpPr>
        <dsp:cNvPr id="0" name=""/>
        <dsp:cNvSpPr/>
      </dsp:nvSpPr>
      <dsp:spPr>
        <a:xfrm>
          <a:off x="4888515" y="776737"/>
          <a:ext cx="578232" cy="578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56455-E1FD-4D8A-BD68-440E1988ACAD}">
      <dsp:nvSpPr>
        <dsp:cNvPr id="0" name=""/>
        <dsp:cNvSpPr/>
      </dsp:nvSpPr>
      <dsp:spPr>
        <a:xfrm>
          <a:off x="4535151"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Outcome</a:t>
          </a:r>
          <a:endParaRPr lang="en-US" sz="2000" kern="1200" dirty="0"/>
        </a:p>
      </dsp:txBody>
      <dsp:txXfrm>
        <a:off x="4535151" y="1547729"/>
        <a:ext cx="1284960" cy="513984"/>
      </dsp:txXfrm>
    </dsp:sp>
    <dsp:sp modelId="{C5E1945A-6BB0-420D-BCAD-0076D561D5DD}">
      <dsp:nvSpPr>
        <dsp:cNvPr id="0" name=""/>
        <dsp:cNvSpPr/>
      </dsp:nvSpPr>
      <dsp:spPr>
        <a:xfrm>
          <a:off x="6398344" y="776737"/>
          <a:ext cx="578232" cy="5782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654451-61B6-4ED0-A45F-8E726BCEB889}">
      <dsp:nvSpPr>
        <dsp:cNvPr id="0" name=""/>
        <dsp:cNvSpPr/>
      </dsp:nvSpPr>
      <dsp:spPr>
        <a:xfrm>
          <a:off x="6044980"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Tech</a:t>
          </a:r>
          <a:endParaRPr lang="en-US" sz="2000" kern="1200" dirty="0"/>
        </a:p>
      </dsp:txBody>
      <dsp:txXfrm>
        <a:off x="6044980" y="1547729"/>
        <a:ext cx="1284960" cy="513984"/>
      </dsp:txXfrm>
    </dsp:sp>
    <dsp:sp modelId="{87731BA8-E9A7-46E4-AEFD-988F3916B941}">
      <dsp:nvSpPr>
        <dsp:cNvPr id="0" name=""/>
        <dsp:cNvSpPr/>
      </dsp:nvSpPr>
      <dsp:spPr>
        <a:xfrm>
          <a:off x="7908173" y="776737"/>
          <a:ext cx="578232" cy="5782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6465DF-25FE-41CB-8E3A-F87EDEC95973}">
      <dsp:nvSpPr>
        <dsp:cNvPr id="0" name=""/>
        <dsp:cNvSpPr/>
      </dsp:nvSpPr>
      <dsp:spPr>
        <a:xfrm>
          <a:off x="7554809"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Deliverable</a:t>
          </a:r>
          <a:endParaRPr lang="en-US" sz="2000" kern="1200" dirty="0"/>
        </a:p>
      </dsp:txBody>
      <dsp:txXfrm>
        <a:off x="7554809" y="1547729"/>
        <a:ext cx="1284960" cy="513984"/>
      </dsp:txXfrm>
    </dsp:sp>
    <dsp:sp modelId="{30CB0145-7339-4489-A438-1BAB48A91668}">
      <dsp:nvSpPr>
        <dsp:cNvPr id="0" name=""/>
        <dsp:cNvSpPr/>
      </dsp:nvSpPr>
      <dsp:spPr>
        <a:xfrm>
          <a:off x="9418002" y="776737"/>
          <a:ext cx="578232" cy="5782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B84D1-13ED-4CC1-8ACC-D134BBEAB2D2}">
      <dsp:nvSpPr>
        <dsp:cNvPr id="0" name=""/>
        <dsp:cNvSpPr/>
      </dsp:nvSpPr>
      <dsp:spPr>
        <a:xfrm>
          <a:off x="9064638" y="1547729"/>
          <a:ext cx="1284960" cy="51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a:rPr>
            <a:t>Benefit</a:t>
          </a:r>
          <a:endParaRPr lang="en-US" sz="2000" kern="1200" dirty="0"/>
        </a:p>
      </dsp:txBody>
      <dsp:txXfrm>
        <a:off x="9064638" y="1547729"/>
        <a:ext cx="1284960" cy="513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0F68D-77E7-4B17-B949-F64CAFBAC430}">
      <dsp:nvSpPr>
        <dsp:cNvPr id="0" name=""/>
        <dsp:cNvSpPr/>
      </dsp:nvSpPr>
      <dsp:spPr>
        <a:xfrm>
          <a:off x="0" y="467"/>
          <a:ext cx="10515600" cy="10950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4B8A4-A46A-4B36-AAF0-E031E947E69D}">
      <dsp:nvSpPr>
        <dsp:cNvPr id="0" name=""/>
        <dsp:cNvSpPr/>
      </dsp:nvSpPr>
      <dsp:spPr>
        <a:xfrm>
          <a:off x="331242" y="246846"/>
          <a:ext cx="602259" cy="602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95A1B-4E4B-4691-83CE-D352D16F5991}">
      <dsp:nvSpPr>
        <dsp:cNvPr id="0" name=""/>
        <dsp:cNvSpPr/>
      </dsp:nvSpPr>
      <dsp:spPr>
        <a:xfrm>
          <a:off x="1264744" y="467"/>
          <a:ext cx="9250855" cy="109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9" tIns="115889" rIns="115889" bIns="115889" numCol="1" spcCol="1270" anchor="ctr" anchorCtr="0">
          <a:noAutofit/>
        </a:bodyPr>
        <a:lstStyle/>
        <a:p>
          <a:pPr marL="0" lvl="0" indent="0" algn="l" defTabSz="1111250">
            <a:lnSpc>
              <a:spcPct val="100000"/>
            </a:lnSpc>
            <a:spcBef>
              <a:spcPct val="0"/>
            </a:spcBef>
            <a:spcAft>
              <a:spcPct val="35000"/>
            </a:spcAft>
            <a:buNone/>
          </a:pPr>
          <a:r>
            <a:rPr lang="en-US" sz="2500" b="1" i="0" kern="1200" dirty="0"/>
            <a:t>Data </a:t>
          </a:r>
          <a:r>
            <a:rPr lang="en-US" sz="2500" b="1" i="0" kern="1200" dirty="0">
              <a:latin typeface="Arial" panose="020B0604020202020204"/>
            </a:rPr>
            <a:t>Details</a:t>
          </a:r>
          <a:r>
            <a:rPr lang="en-US" sz="2500" b="1" i="0" kern="1200" dirty="0"/>
            <a:t> and Feature Engineering</a:t>
          </a:r>
          <a:endParaRPr lang="en-US" sz="2500" kern="1200" dirty="0"/>
        </a:p>
      </dsp:txBody>
      <dsp:txXfrm>
        <a:off x="1264744" y="467"/>
        <a:ext cx="9250855" cy="1095016"/>
      </dsp:txXfrm>
    </dsp:sp>
    <dsp:sp modelId="{129F6E3C-8D6A-4BEE-B1FA-31ED141B68C8}">
      <dsp:nvSpPr>
        <dsp:cNvPr id="0" name=""/>
        <dsp:cNvSpPr/>
      </dsp:nvSpPr>
      <dsp:spPr>
        <a:xfrm>
          <a:off x="0" y="1369239"/>
          <a:ext cx="10515600" cy="10950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341B5-4240-412D-B709-0B27FD735A1D}">
      <dsp:nvSpPr>
        <dsp:cNvPr id="0" name=""/>
        <dsp:cNvSpPr/>
      </dsp:nvSpPr>
      <dsp:spPr>
        <a:xfrm>
          <a:off x="331242" y="1615617"/>
          <a:ext cx="602259" cy="602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89FFF-B7D1-483C-BFD3-51C325B9879C}">
      <dsp:nvSpPr>
        <dsp:cNvPr id="0" name=""/>
        <dsp:cNvSpPr/>
      </dsp:nvSpPr>
      <dsp:spPr>
        <a:xfrm>
          <a:off x="1264744" y="1369239"/>
          <a:ext cx="9250855" cy="109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9" tIns="115889" rIns="115889" bIns="115889" numCol="1" spcCol="1270" anchor="ctr" anchorCtr="0">
          <a:noAutofit/>
        </a:bodyPr>
        <a:lstStyle/>
        <a:p>
          <a:pPr marL="0" lvl="0" indent="0" algn="l" defTabSz="1111250">
            <a:lnSpc>
              <a:spcPct val="100000"/>
            </a:lnSpc>
            <a:spcBef>
              <a:spcPct val="0"/>
            </a:spcBef>
            <a:spcAft>
              <a:spcPct val="35000"/>
            </a:spcAft>
            <a:buNone/>
          </a:pPr>
          <a:r>
            <a:rPr lang="en-US" sz="2500" b="1" i="0" kern="1200" dirty="0"/>
            <a:t>Exploratory Data Analysis</a:t>
          </a:r>
          <a:endParaRPr lang="en-US" sz="2500" kern="1200" dirty="0"/>
        </a:p>
      </dsp:txBody>
      <dsp:txXfrm>
        <a:off x="1264744" y="1369239"/>
        <a:ext cx="9250855" cy="1095016"/>
      </dsp:txXfrm>
    </dsp:sp>
    <dsp:sp modelId="{9EBAB914-75EC-40EE-9C86-14AE0539C2DE}">
      <dsp:nvSpPr>
        <dsp:cNvPr id="0" name=""/>
        <dsp:cNvSpPr/>
      </dsp:nvSpPr>
      <dsp:spPr>
        <a:xfrm>
          <a:off x="0" y="2738010"/>
          <a:ext cx="10515600" cy="10950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03266-21A1-42FB-BE94-0899D7BD0669}">
      <dsp:nvSpPr>
        <dsp:cNvPr id="0" name=""/>
        <dsp:cNvSpPr/>
      </dsp:nvSpPr>
      <dsp:spPr>
        <a:xfrm>
          <a:off x="331242" y="2984388"/>
          <a:ext cx="602259" cy="602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2F9C4F-0D96-49ED-BA7F-2C5D7849EEBB}">
      <dsp:nvSpPr>
        <dsp:cNvPr id="0" name=""/>
        <dsp:cNvSpPr/>
      </dsp:nvSpPr>
      <dsp:spPr>
        <a:xfrm>
          <a:off x="1264744" y="2738010"/>
          <a:ext cx="4732020" cy="109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9" tIns="115889" rIns="115889" bIns="115889" numCol="1" spcCol="1270" anchor="ctr" anchorCtr="0">
          <a:noAutofit/>
        </a:bodyPr>
        <a:lstStyle/>
        <a:p>
          <a:pPr marL="0" lvl="0" indent="0" algn="l" defTabSz="1111250">
            <a:lnSpc>
              <a:spcPct val="100000"/>
            </a:lnSpc>
            <a:spcBef>
              <a:spcPct val="0"/>
            </a:spcBef>
            <a:spcAft>
              <a:spcPct val="35000"/>
            </a:spcAft>
            <a:buNone/>
          </a:pPr>
          <a:r>
            <a:rPr lang="en-US" sz="2500" b="1" i="0" kern="1200" dirty="0"/>
            <a:t>Supervised Learning</a:t>
          </a:r>
          <a:r>
            <a:rPr lang="en-US" sz="2500" b="1" i="0" kern="1200" dirty="0">
              <a:latin typeface="Arial" panose="020B0604020202020204"/>
            </a:rPr>
            <a:t> </a:t>
          </a:r>
          <a:endParaRPr lang="en-US" sz="2500" kern="1200" dirty="0"/>
        </a:p>
      </dsp:txBody>
      <dsp:txXfrm>
        <a:off x="1264744" y="2738010"/>
        <a:ext cx="4732020" cy="1095016"/>
      </dsp:txXfrm>
    </dsp:sp>
    <dsp:sp modelId="{7D21F944-5DF3-4781-953A-72CF1EEB5294}">
      <dsp:nvSpPr>
        <dsp:cNvPr id="0" name=""/>
        <dsp:cNvSpPr/>
      </dsp:nvSpPr>
      <dsp:spPr>
        <a:xfrm>
          <a:off x="5996764" y="2738010"/>
          <a:ext cx="4518835" cy="109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9" tIns="115889" rIns="115889" bIns="115889" numCol="1" spcCol="1270" anchor="ctr" anchorCtr="0">
          <a:noAutofit/>
        </a:bodyPr>
        <a:lstStyle/>
        <a:p>
          <a:pPr marL="0" lvl="0" indent="0" algn="l" defTabSz="666750">
            <a:lnSpc>
              <a:spcPct val="100000"/>
            </a:lnSpc>
            <a:spcBef>
              <a:spcPct val="0"/>
            </a:spcBef>
            <a:spcAft>
              <a:spcPct val="35000"/>
            </a:spcAft>
            <a:buNone/>
          </a:pPr>
          <a:r>
            <a:rPr lang="en-US" sz="1500" b="0" i="0" kern="1200" dirty="0"/>
            <a:t>Random Forests</a:t>
          </a:r>
          <a:endParaRPr lang="en-US" sz="1500" kern="1200" dirty="0"/>
        </a:p>
        <a:p>
          <a:pPr marL="0" lvl="0" indent="0" algn="l" defTabSz="666750">
            <a:lnSpc>
              <a:spcPct val="100000"/>
            </a:lnSpc>
            <a:spcBef>
              <a:spcPct val="0"/>
            </a:spcBef>
            <a:spcAft>
              <a:spcPct val="35000"/>
            </a:spcAft>
            <a:buNone/>
          </a:pPr>
          <a:r>
            <a:rPr lang="en-US" sz="1500" b="0" i="0" kern="1200" dirty="0" err="1"/>
            <a:t>XGBoost</a:t>
          </a:r>
          <a:endParaRPr lang="en-US" sz="1500" kern="1200" dirty="0"/>
        </a:p>
        <a:p>
          <a:pPr marL="0" lvl="0" indent="0" algn="l" defTabSz="666750">
            <a:lnSpc>
              <a:spcPct val="100000"/>
            </a:lnSpc>
            <a:spcBef>
              <a:spcPct val="0"/>
            </a:spcBef>
            <a:spcAft>
              <a:spcPct val="35000"/>
            </a:spcAft>
            <a:buNone/>
          </a:pPr>
          <a:r>
            <a:rPr lang="en-US" sz="1500" b="0" i="0" kern="1200" dirty="0"/>
            <a:t>Light GBM</a:t>
          </a:r>
          <a:endParaRPr lang="en-US" sz="1500" kern="1200" dirty="0"/>
        </a:p>
      </dsp:txBody>
      <dsp:txXfrm>
        <a:off x="5996764" y="2738010"/>
        <a:ext cx="4518835" cy="1095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3707F-C92E-44CF-A80F-4C60CB488EEA}">
      <dsp:nvSpPr>
        <dsp:cNvPr id="0" name=""/>
        <dsp:cNvSpPr/>
      </dsp:nvSpPr>
      <dsp:spPr>
        <a:xfrm>
          <a:off x="1212569" y="72827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9228672-1153-4676-84FE-19CA31AB463F}">
      <dsp:nvSpPr>
        <dsp:cNvPr id="0" name=""/>
        <dsp:cNvSpPr/>
      </dsp:nvSpPr>
      <dsp:spPr>
        <a:xfrm>
          <a:off x="417971" y="238522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rtl="0">
            <a:lnSpc>
              <a:spcPct val="100000"/>
            </a:lnSpc>
            <a:spcBef>
              <a:spcPct val="0"/>
            </a:spcBef>
            <a:spcAft>
              <a:spcPct val="35000"/>
            </a:spcAft>
            <a:buNone/>
          </a:pPr>
          <a:r>
            <a:rPr lang="en-US" sz="2800" b="1" kern="1200" dirty="0">
              <a:latin typeface="Arial" panose="020B0604020202020204"/>
            </a:rPr>
            <a:t>Predictive Model</a:t>
          </a:r>
          <a:endParaRPr lang="en-US" sz="2800" b="1" kern="1200" dirty="0"/>
        </a:p>
      </dsp:txBody>
      <dsp:txXfrm>
        <a:off x="417971" y="2385221"/>
        <a:ext cx="2889450" cy="720000"/>
      </dsp:txXfrm>
    </dsp:sp>
    <dsp:sp modelId="{D1AFAB73-4D4F-4D6A-958E-C0243A3B892C}">
      <dsp:nvSpPr>
        <dsp:cNvPr id="0" name=""/>
        <dsp:cNvSpPr/>
      </dsp:nvSpPr>
      <dsp:spPr>
        <a:xfrm>
          <a:off x="4607673" y="72827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190638-AE55-4A01-8C1A-CD1D6716BE21}">
      <dsp:nvSpPr>
        <dsp:cNvPr id="0" name=""/>
        <dsp:cNvSpPr/>
      </dsp:nvSpPr>
      <dsp:spPr>
        <a:xfrm>
          <a:off x="3813075" y="238522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b="1" i="0" kern="1200" dirty="0">
              <a:latin typeface="Arial" panose="020B0604020202020204"/>
            </a:rPr>
            <a:t>Relevancy</a:t>
          </a:r>
          <a:endParaRPr lang="en-US" sz="2800" kern="1200" dirty="0"/>
        </a:p>
      </dsp:txBody>
      <dsp:txXfrm>
        <a:off x="3813075" y="2385221"/>
        <a:ext cx="2889450" cy="720000"/>
      </dsp:txXfrm>
    </dsp:sp>
    <dsp:sp modelId="{1137FE45-C285-4AD3-8BA2-E7BEA19ECC15}">
      <dsp:nvSpPr>
        <dsp:cNvPr id="0" name=""/>
        <dsp:cNvSpPr/>
      </dsp:nvSpPr>
      <dsp:spPr>
        <a:xfrm>
          <a:off x="8002777" y="72827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385E195-C167-4CC4-A47C-765EB755B88D}">
      <dsp:nvSpPr>
        <dsp:cNvPr id="0" name=""/>
        <dsp:cNvSpPr/>
      </dsp:nvSpPr>
      <dsp:spPr>
        <a:xfrm>
          <a:off x="7208178" y="238522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b="1" i="0" kern="1200" dirty="0">
              <a:latin typeface="Arial" panose="020B0604020202020204"/>
            </a:rPr>
            <a:t>Value</a:t>
          </a:r>
          <a:endParaRPr lang="en-US" sz="2800" kern="1200" dirty="0"/>
        </a:p>
      </dsp:txBody>
      <dsp:txXfrm>
        <a:off x="7208178" y="2385221"/>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8425F-53B9-4F4D-B12B-50385BDA72B7}"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2A9F0-0863-4509-B133-BC23CCDBE41F}" type="slidenum">
              <a:rPr lang="en-US" smtClean="0"/>
              <a:t>‹#›</a:t>
            </a:fld>
            <a:endParaRPr lang="en-US"/>
          </a:p>
        </p:txBody>
      </p:sp>
    </p:spTree>
    <p:extLst>
      <p:ext uri="{BB962C8B-B14F-4D97-AF65-F5344CB8AC3E}">
        <p14:creationId xmlns:p14="http://schemas.microsoft.com/office/powerpoint/2010/main" val="115821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see from the chart that the number of elderly persons in the United States is only expected to increase, and with it the prevalence of fractures</a:t>
            </a:r>
          </a:p>
        </p:txBody>
      </p:sp>
      <p:sp>
        <p:nvSpPr>
          <p:cNvPr id="4" name="Slide Number Placeholder 3"/>
          <p:cNvSpPr>
            <a:spLocks noGrp="1"/>
          </p:cNvSpPr>
          <p:nvPr>
            <p:ph type="sldNum" sz="quarter" idx="5"/>
          </p:nvPr>
        </p:nvSpPr>
        <p:spPr/>
        <p:txBody>
          <a:bodyPr/>
          <a:lstStyle/>
          <a:p>
            <a:fld id="{3ABF947E-3607-4D7F-9AE7-7D50A4F03205}" type="slidenum">
              <a:rPr lang="en-US"/>
              <a:t>3</a:t>
            </a:fld>
            <a:endParaRPr lang="en-US"/>
          </a:p>
        </p:txBody>
      </p:sp>
    </p:spTree>
    <p:extLst>
      <p:ext uri="{BB962C8B-B14F-4D97-AF65-F5344CB8AC3E}">
        <p14:creationId xmlns:p14="http://schemas.microsoft.com/office/powerpoint/2010/main" val="18170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a:t>
            </a:r>
            <a:r>
              <a:rPr lang="en-US" dirty="0" err="1"/>
              <a:t>CorrectedAcuity</a:t>
            </a:r>
            <a:r>
              <a:rPr lang="en-US" dirty="0"/>
              <a:t> and </a:t>
            </a:r>
            <a:r>
              <a:rPr lang="en-US" dirty="0" err="1"/>
              <a:t>LogMAR</a:t>
            </a:r>
            <a:r>
              <a:rPr lang="en-US" dirty="0"/>
              <a:t> are at -1.000000, acuity improves visual impairment decreases.</a:t>
            </a:r>
          </a:p>
          <a:p>
            <a:r>
              <a:rPr lang="en-US" dirty="0" err="1"/>
              <a:t>CorrectLettersPRTest</a:t>
            </a:r>
            <a:r>
              <a:rPr lang="en-US" dirty="0"/>
              <a:t> and </a:t>
            </a:r>
            <a:r>
              <a:rPr lang="en-US" dirty="0" err="1"/>
              <a:t>CorrectLettersBLTest</a:t>
            </a:r>
            <a:r>
              <a:rPr lang="en-US" dirty="0"/>
              <a:t> have a high positive correlation of 0.992316, individuals performed well in the letter recognition test with glasses also performed well in the test with contact lenses.</a:t>
            </a:r>
            <a:endParaRPr lang="en-US" dirty="0">
              <a:cs typeface="Calibri"/>
            </a:endParaRPr>
          </a:p>
          <a:p>
            <a:endParaRPr lang="en-US" dirty="0">
              <a:cs typeface="Calibri"/>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D2A9F0-0863-4509-B133-BC23CCDBE41F}" type="slidenum">
              <a:rPr lang="en-US" smtClean="0"/>
              <a:t>17</a:t>
            </a:fld>
            <a:endParaRPr lang="en-US"/>
          </a:p>
        </p:txBody>
      </p:sp>
    </p:spTree>
    <p:extLst>
      <p:ext uri="{BB962C8B-B14F-4D97-AF65-F5344CB8AC3E}">
        <p14:creationId xmlns:p14="http://schemas.microsoft.com/office/powerpoint/2010/main" val="104599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Team members had good experience at building tree-based classifiers in the past. </a:t>
            </a:r>
            <a:endParaRPr lang="en-US" dirty="0"/>
          </a:p>
        </p:txBody>
      </p:sp>
      <p:sp>
        <p:nvSpPr>
          <p:cNvPr id="4" name="Slide Number Placeholder 3"/>
          <p:cNvSpPr>
            <a:spLocks noGrp="1"/>
          </p:cNvSpPr>
          <p:nvPr>
            <p:ph type="sldNum" sz="quarter" idx="5"/>
          </p:nvPr>
        </p:nvSpPr>
        <p:spPr/>
        <p:txBody>
          <a:bodyPr/>
          <a:lstStyle/>
          <a:p>
            <a:fld id="{D4D2A9F0-0863-4509-B133-BC23CCDBE41F}" type="slidenum">
              <a:rPr lang="en-US" smtClean="0"/>
              <a:t>18</a:t>
            </a:fld>
            <a:endParaRPr lang="en-US"/>
          </a:p>
        </p:txBody>
      </p:sp>
    </p:spTree>
    <p:extLst>
      <p:ext uri="{BB962C8B-B14F-4D97-AF65-F5344CB8AC3E}">
        <p14:creationId xmlns:p14="http://schemas.microsoft.com/office/powerpoint/2010/main" val="56181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  time in your life when you drank 5 or more drinks of any kind of alcoholic</a:t>
            </a:r>
          </a:p>
          <a:p>
            <a:r>
              <a:rPr lang="en-US" dirty="0"/>
              <a:t>beverage almost every day?</a:t>
            </a:r>
          </a:p>
          <a:p>
            <a:endParaRPr lang="en-US" dirty="0"/>
          </a:p>
          <a:p>
            <a:r>
              <a:rPr lang="en-US" dirty="0" err="1"/>
              <a:t>XGBoost</a:t>
            </a:r>
            <a:r>
              <a:rPr lang="en-US" dirty="0"/>
              <a:t> differed from RF and LGBM, BMD was much lower importance</a:t>
            </a:r>
          </a:p>
        </p:txBody>
      </p:sp>
      <p:sp>
        <p:nvSpPr>
          <p:cNvPr id="4" name="Slide Number Placeholder 3"/>
          <p:cNvSpPr>
            <a:spLocks noGrp="1"/>
          </p:cNvSpPr>
          <p:nvPr>
            <p:ph type="sldNum" sz="quarter" idx="5"/>
          </p:nvPr>
        </p:nvSpPr>
        <p:spPr/>
        <p:txBody>
          <a:bodyPr/>
          <a:lstStyle/>
          <a:p>
            <a:fld id="{D4D2A9F0-0863-4509-B133-BC23CCDBE41F}" type="slidenum">
              <a:rPr lang="en-US" smtClean="0"/>
              <a:t>19</a:t>
            </a:fld>
            <a:endParaRPr lang="en-US"/>
          </a:p>
        </p:txBody>
      </p:sp>
    </p:spTree>
    <p:extLst>
      <p:ext uri="{BB962C8B-B14F-4D97-AF65-F5344CB8AC3E}">
        <p14:creationId xmlns:p14="http://schemas.microsoft.com/office/powerpoint/2010/main" val="2111704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23</a:t>
            </a:fld>
            <a:endParaRPr lang="en-US"/>
          </a:p>
        </p:txBody>
      </p:sp>
    </p:spTree>
    <p:extLst>
      <p:ext uri="{BB962C8B-B14F-4D97-AF65-F5344CB8AC3E}">
        <p14:creationId xmlns:p14="http://schemas.microsoft.com/office/powerpoint/2010/main" val="59625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Defined metric of success: At least 80% recall, followed by F1 optimization. </a:t>
            </a:r>
          </a:p>
        </p:txBody>
      </p:sp>
      <p:sp>
        <p:nvSpPr>
          <p:cNvPr id="4" name="Slide Number Placeholder 3"/>
          <p:cNvSpPr>
            <a:spLocks noGrp="1"/>
          </p:cNvSpPr>
          <p:nvPr>
            <p:ph type="sldNum" sz="quarter" idx="5"/>
          </p:nvPr>
        </p:nvSpPr>
        <p:spPr/>
        <p:txBody>
          <a:bodyPr/>
          <a:lstStyle/>
          <a:p>
            <a:fld id="{D4D2A9F0-0863-4509-B133-BC23CCDBE41F}" type="slidenum">
              <a:rPr lang="en-US" smtClean="0"/>
              <a:t>26</a:t>
            </a:fld>
            <a:endParaRPr lang="en-US"/>
          </a:p>
        </p:txBody>
      </p:sp>
    </p:spTree>
    <p:extLst>
      <p:ext uri="{BB962C8B-B14F-4D97-AF65-F5344CB8AC3E}">
        <p14:creationId xmlns:p14="http://schemas.microsoft.com/office/powerpoint/2010/main" val="295023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28</a:t>
            </a:fld>
            <a:endParaRPr lang="en-US"/>
          </a:p>
        </p:txBody>
      </p:sp>
    </p:spTree>
    <p:extLst>
      <p:ext uri="{BB962C8B-B14F-4D97-AF65-F5344CB8AC3E}">
        <p14:creationId xmlns:p14="http://schemas.microsoft.com/office/powerpoint/2010/main" val="59625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31</a:t>
            </a:fld>
            <a:endParaRPr lang="en-US"/>
          </a:p>
        </p:txBody>
      </p:sp>
    </p:spTree>
    <p:extLst>
      <p:ext uri="{BB962C8B-B14F-4D97-AF65-F5344CB8AC3E}">
        <p14:creationId xmlns:p14="http://schemas.microsoft.com/office/powerpoint/2010/main" val="2239416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32</a:t>
            </a:fld>
            <a:endParaRPr lang="en-US"/>
          </a:p>
        </p:txBody>
      </p:sp>
    </p:spTree>
    <p:extLst>
      <p:ext uri="{BB962C8B-B14F-4D97-AF65-F5344CB8AC3E}">
        <p14:creationId xmlns:p14="http://schemas.microsoft.com/office/powerpoint/2010/main" val="286999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33</a:t>
            </a:fld>
            <a:endParaRPr lang="en-US"/>
          </a:p>
        </p:txBody>
      </p:sp>
    </p:spTree>
    <p:extLst>
      <p:ext uri="{BB962C8B-B14F-4D97-AF65-F5344CB8AC3E}">
        <p14:creationId xmlns:p14="http://schemas.microsoft.com/office/powerpoint/2010/main" val="251530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4</a:t>
            </a:fld>
            <a:endParaRPr lang="en-US"/>
          </a:p>
        </p:txBody>
      </p:sp>
    </p:spTree>
    <p:extLst>
      <p:ext uri="{BB962C8B-B14F-4D97-AF65-F5344CB8AC3E}">
        <p14:creationId xmlns:p14="http://schemas.microsoft.com/office/powerpoint/2010/main" val="9043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Lifestyle factors such as physical activity and diet</a:t>
            </a:r>
          </a:p>
          <a:p>
            <a:pPr marL="628650" lvl="1" indent="-171450">
              <a:buFont typeface="Courier New"/>
              <a:buChar char="○"/>
            </a:pPr>
            <a:r>
              <a:rPr lang="en-US"/>
              <a:t>Healthcare Professionals: We aim to provide them with a tool that can help them identify patients at high risk and guide them in implementing appropriate preventative measures.</a:t>
            </a:r>
            <a:endParaRPr lang="en-US">
              <a:cs typeface="Calibri"/>
            </a:endParaRPr>
          </a:p>
          <a:p>
            <a:pPr marL="628650" lvl="1" indent="-171450">
              <a:buFont typeface="Courier New"/>
              <a:buChar char="○"/>
            </a:pPr>
            <a:r>
              <a:rPr lang="en-US"/>
              <a:t>Policy Makers: Our insights can help inform healthcare policies and resource allocation decisions aimed at reducing the prevalence of fractures and improving patient care.</a:t>
            </a:r>
            <a:endParaRPr lang="en-US">
              <a:cs typeface="Calibri"/>
            </a:endParaRPr>
          </a:p>
          <a:p>
            <a:pPr marL="628650" lvl="1" indent="-171450">
              <a:buFont typeface="Courier New"/>
              <a:buChar char="○"/>
            </a:pPr>
            <a:r>
              <a:rPr lang="en-US"/>
              <a:t>At-risk Individuals: By making our findings accessible to the general public, we can raise awareness about the risks and prevention strategies associated with fractures, empowering individuals to take charge of their own health.</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5</a:t>
            </a:fld>
            <a:endParaRPr lang="en-US"/>
          </a:p>
        </p:txBody>
      </p:sp>
    </p:spTree>
    <p:extLst>
      <p:ext uri="{BB962C8B-B14F-4D97-AF65-F5344CB8AC3E}">
        <p14:creationId xmlns:p14="http://schemas.microsoft.com/office/powerpoint/2010/main" val="124729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predictive model with quantifiable accuracy and reliability metrics (e.g., accuracy, precision, recall, and AUC-ROC) for assessing fracture risk based on these factors. </a:t>
            </a:r>
          </a:p>
        </p:txBody>
      </p:sp>
      <p:sp>
        <p:nvSpPr>
          <p:cNvPr id="4" name="Slide Number Placeholder 3"/>
          <p:cNvSpPr>
            <a:spLocks noGrp="1"/>
          </p:cNvSpPr>
          <p:nvPr>
            <p:ph type="sldNum" sz="quarter" idx="5"/>
          </p:nvPr>
        </p:nvSpPr>
        <p:spPr/>
        <p:txBody>
          <a:bodyPr/>
          <a:lstStyle/>
          <a:p>
            <a:fld id="{3ABF947E-3607-4D7F-9AE7-7D50A4F03205}" type="slidenum">
              <a:rPr lang="en-US"/>
              <a:t>6</a:t>
            </a:fld>
            <a:endParaRPr lang="en-US"/>
          </a:p>
        </p:txBody>
      </p:sp>
    </p:spTree>
    <p:extLst>
      <p:ext uri="{BB962C8B-B14F-4D97-AF65-F5344CB8AC3E}">
        <p14:creationId xmlns:p14="http://schemas.microsoft.com/office/powerpoint/2010/main" val="169187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Funded by NIH</a:t>
            </a:r>
          </a:p>
          <a:p>
            <a:r>
              <a:rPr lang="en-US" dirty="0"/>
              <a:t>With over 41,000 variables across seven time points</a:t>
            </a:r>
            <a:endParaRPr lang="en-US" dirty="0">
              <a:cs typeface="Calibri"/>
            </a:endParaRPr>
          </a:p>
          <a:p>
            <a:endParaRPr lang="en-US" dirty="0">
              <a:cs typeface="Calibri"/>
            </a:endParaRPr>
          </a:p>
          <a:p>
            <a:pPr marL="171450" indent="-171450">
              <a:lnSpc>
                <a:spcPct val="90000"/>
              </a:lnSpc>
              <a:spcBef>
                <a:spcPts val="1000"/>
              </a:spcBef>
              <a:buFont typeface="Arial"/>
              <a:buChar char="•"/>
            </a:pPr>
            <a:r>
              <a:rPr lang="en-US" b="1"/>
              <a:t>Focus on three datasets</a:t>
            </a:r>
            <a:endParaRPr lang="en-US"/>
          </a:p>
          <a:p>
            <a:pPr marL="628650" lvl="1" indent="-171450">
              <a:lnSpc>
                <a:spcPct val="90000"/>
              </a:lnSpc>
              <a:spcBef>
                <a:spcPts val="500"/>
              </a:spcBef>
              <a:buFont typeface="Arial"/>
              <a:buChar char="•"/>
            </a:pPr>
            <a:r>
              <a:rPr lang="en-US"/>
              <a:t>Bone Density (</a:t>
            </a:r>
            <a:r>
              <a:rPr lang="en-US" b="1"/>
              <a:t>B1</a:t>
            </a:r>
            <a:r>
              <a:rPr lang="en-US"/>
              <a:t>AUG16)</a:t>
            </a:r>
          </a:p>
          <a:p>
            <a:pPr marL="628650" lvl="1" indent="-171450">
              <a:lnSpc>
                <a:spcPct val="90000"/>
              </a:lnSpc>
              <a:spcBef>
                <a:spcPts val="500"/>
              </a:spcBef>
              <a:buFont typeface="Arial"/>
              <a:buChar char="•"/>
            </a:pPr>
            <a:r>
              <a:rPr lang="en-US" dirty="0"/>
              <a:t>Baseline Clinical Visit (</a:t>
            </a:r>
            <a:r>
              <a:rPr lang="en-US" b="1" dirty="0"/>
              <a:t>V1</a:t>
            </a:r>
            <a:r>
              <a:rPr lang="en-US" dirty="0"/>
              <a:t>FEB23)</a:t>
            </a:r>
            <a:endParaRPr lang="en-US" dirty="0">
              <a:cs typeface="Calibri"/>
            </a:endParaRPr>
          </a:p>
          <a:p>
            <a:pPr marL="628650" lvl="1" indent="-171450">
              <a:lnSpc>
                <a:spcPct val="90000"/>
              </a:lnSpc>
              <a:spcBef>
                <a:spcPts val="500"/>
              </a:spcBef>
              <a:buFont typeface="Arial"/>
              <a:buChar char="•"/>
            </a:pPr>
            <a:r>
              <a:rPr lang="en-US" dirty="0"/>
              <a:t>Fracture Outcome (</a:t>
            </a:r>
            <a:r>
              <a:rPr lang="en-US" b="1" dirty="0"/>
              <a:t>FA</a:t>
            </a:r>
            <a:r>
              <a:rPr lang="en-US" dirty="0"/>
              <a:t>FEB23)</a:t>
            </a:r>
          </a:p>
        </p:txBody>
      </p:sp>
      <p:sp>
        <p:nvSpPr>
          <p:cNvPr id="4" name="Slide Number Placeholder 3"/>
          <p:cNvSpPr>
            <a:spLocks noGrp="1"/>
          </p:cNvSpPr>
          <p:nvPr>
            <p:ph type="sldNum" sz="quarter" idx="5"/>
          </p:nvPr>
        </p:nvSpPr>
        <p:spPr/>
        <p:txBody>
          <a:bodyPr/>
          <a:lstStyle/>
          <a:p>
            <a:fld id="{3ABF947E-3607-4D7F-9AE7-7D50A4F03205}" type="slidenum">
              <a:rPr lang="en-US"/>
              <a:t>7</a:t>
            </a:fld>
            <a:endParaRPr lang="en-US"/>
          </a:p>
        </p:txBody>
      </p:sp>
    </p:spTree>
    <p:extLst>
      <p:ext uri="{BB962C8B-B14F-4D97-AF65-F5344CB8AC3E}">
        <p14:creationId xmlns:p14="http://schemas.microsoft.com/office/powerpoint/2010/main" val="21527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Missing null values</a:t>
            </a:r>
          </a:p>
        </p:txBody>
      </p:sp>
      <p:sp>
        <p:nvSpPr>
          <p:cNvPr id="4" name="Slide Number Placeholder 3"/>
          <p:cNvSpPr>
            <a:spLocks noGrp="1"/>
          </p:cNvSpPr>
          <p:nvPr>
            <p:ph type="sldNum" sz="quarter" idx="5"/>
          </p:nvPr>
        </p:nvSpPr>
        <p:spPr/>
        <p:txBody>
          <a:bodyPr/>
          <a:lstStyle/>
          <a:p>
            <a:fld id="{3ABF947E-3607-4D7F-9AE7-7D50A4F03205}" type="slidenum">
              <a:rPr lang="en-US"/>
              <a:t>9</a:t>
            </a:fld>
            <a:endParaRPr lang="en-US"/>
          </a:p>
        </p:txBody>
      </p:sp>
    </p:spTree>
    <p:extLst>
      <p:ext uri="{BB962C8B-B14F-4D97-AF65-F5344CB8AC3E}">
        <p14:creationId xmlns:p14="http://schemas.microsoft.com/office/powerpoint/2010/main" val="156879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ea typeface="Calibri"/>
                <a:cs typeface="Calibri"/>
              </a:rPr>
              <a:t>Initially we believed our model would have benefits in six different categories. With the proof of concept screening tool we’ve developed, we believe that it can be leveraged in a way that aligns with the benefits we sought to achieve.</a:t>
            </a:r>
          </a:p>
          <a:p>
            <a:pPr>
              <a:lnSpc>
                <a:spcPct val="90000"/>
              </a:lnSpc>
              <a:spcBef>
                <a:spcPts val="1000"/>
              </a:spcBef>
            </a:pPr>
            <a:endParaRPr lang="en-US" dirty="0">
              <a:ea typeface="Calibri"/>
              <a:cs typeface="Calibri"/>
            </a:endParaRPr>
          </a:p>
          <a:p>
            <a:pPr>
              <a:lnSpc>
                <a:spcPct val="90000"/>
              </a:lnSpc>
              <a:spcBef>
                <a:spcPts val="1000"/>
              </a:spcBef>
            </a:pPr>
            <a:r>
              <a:rPr lang="en-US" dirty="0"/>
              <a:t>Enhanced Patient Outcomes</a:t>
            </a:r>
            <a:endParaRPr lang="en-US" dirty="0">
              <a:ea typeface="Calibri"/>
              <a:cs typeface="Calibri"/>
            </a:endParaRPr>
          </a:p>
          <a:p>
            <a:pPr marL="628650" lvl="1" indent="-171450">
              <a:lnSpc>
                <a:spcPct val="90000"/>
              </a:lnSpc>
              <a:spcBef>
                <a:spcPts val="500"/>
              </a:spcBef>
              <a:buFont typeface="Arial"/>
              <a:buChar char="•"/>
            </a:pPr>
            <a:r>
              <a:rPr lang="en-US" dirty="0"/>
              <a:t>By predicting the likelihood of fractures based on lifestyle factors, medical history, and biomarkers, healthcare professionals can intervene proactively, enabling better patient care and improving overall health outcomes.</a:t>
            </a:r>
            <a:endParaRPr lang="en-US" dirty="0">
              <a:ea typeface="Calibri"/>
              <a:cs typeface="Calibri"/>
            </a:endParaRPr>
          </a:p>
          <a:p>
            <a:pPr>
              <a:lnSpc>
                <a:spcPct val="90000"/>
              </a:lnSpc>
              <a:spcBef>
                <a:spcPts val="1000"/>
              </a:spcBef>
            </a:pPr>
            <a:endParaRPr lang="en-US" dirty="0"/>
          </a:p>
          <a:p>
            <a:pPr>
              <a:lnSpc>
                <a:spcPct val="90000"/>
              </a:lnSpc>
              <a:spcBef>
                <a:spcPts val="1000"/>
              </a:spcBef>
            </a:pPr>
            <a:r>
              <a:rPr lang="en-US" dirty="0"/>
              <a:t>Financial Benefits</a:t>
            </a:r>
            <a:endParaRPr lang="en-US" dirty="0">
              <a:ea typeface="Calibri"/>
              <a:cs typeface="Calibri"/>
            </a:endParaRPr>
          </a:p>
          <a:p>
            <a:pPr marL="628650" lvl="1" indent="-171450">
              <a:lnSpc>
                <a:spcPct val="90000"/>
              </a:lnSpc>
              <a:spcBef>
                <a:spcPts val="500"/>
              </a:spcBef>
              <a:buFont typeface="Arial,Sans-Serif"/>
              <a:buChar char="•"/>
            </a:pPr>
            <a:r>
              <a:rPr lang="en-US" dirty="0"/>
              <a:t>In terms of financial impact, preventing fractures can lead to significant cost savings for healthcare systems. </a:t>
            </a:r>
            <a:endParaRPr lang="en-US" dirty="0">
              <a:ea typeface="Calibri"/>
              <a:cs typeface="Calibri"/>
            </a:endParaRPr>
          </a:p>
          <a:p>
            <a:pPr marL="628650" lvl="1" indent="-171450">
              <a:lnSpc>
                <a:spcPct val="90000"/>
              </a:lnSpc>
              <a:spcBef>
                <a:spcPts val="500"/>
              </a:spcBef>
              <a:buFont typeface="Arial"/>
              <a:buChar char="•"/>
            </a:pPr>
            <a:r>
              <a:rPr lang="en-US" dirty="0"/>
              <a:t>The predictive model will help healthcare systems identify high-risk individuals, allowing for more targeted interventions and efficient allocation of healthcare resources. </a:t>
            </a:r>
            <a:endParaRPr lang="en-US" dirty="0">
              <a:cs typeface="Calibri"/>
            </a:endParaRPr>
          </a:p>
          <a:p>
            <a:pPr marL="628650" lvl="1" indent="-171450">
              <a:lnSpc>
                <a:spcPct val="90000"/>
              </a:lnSpc>
              <a:spcBef>
                <a:spcPts val="500"/>
              </a:spcBef>
              <a:buFont typeface="Arial"/>
              <a:buChar char="•"/>
            </a:pPr>
            <a:r>
              <a:rPr lang="en-US" dirty="0"/>
              <a:t>Policy Development</a:t>
            </a:r>
            <a:endParaRPr lang="en-US" dirty="0">
              <a:ea typeface="Calibri"/>
              <a:cs typeface="Calibri"/>
            </a:endParaRPr>
          </a:p>
          <a:p>
            <a:pPr marL="628650" lvl="1" indent="-171450">
              <a:lnSpc>
                <a:spcPct val="90000"/>
              </a:lnSpc>
              <a:spcBef>
                <a:spcPts val="500"/>
              </a:spcBef>
              <a:buFont typeface="Arial"/>
              <a:buChar char="•"/>
            </a:pPr>
            <a:r>
              <a:rPr lang="en-US" dirty="0"/>
              <a:t>The insights derived from this project can be utilized by policy makers to draft guidelines and regulations aimed at reducing the incidence of fractures, especially in high-risk demographics such as senior citizens.</a:t>
            </a:r>
            <a:endParaRPr lang="en-US" dirty="0">
              <a:ea typeface="Calibri"/>
              <a:cs typeface="Calibri"/>
            </a:endParaRPr>
          </a:p>
          <a:p>
            <a:pPr>
              <a:lnSpc>
                <a:spcPct val="90000"/>
              </a:lnSpc>
              <a:spcBef>
                <a:spcPts val="1000"/>
              </a:spcBef>
            </a:pPr>
            <a:r>
              <a:rPr lang="en-US" dirty="0"/>
              <a:t>Risk Reduction</a:t>
            </a:r>
            <a:endParaRPr lang="en-US" dirty="0">
              <a:ea typeface="Calibri"/>
              <a:cs typeface="Calibri"/>
            </a:endParaRPr>
          </a:p>
          <a:p>
            <a:pPr marL="628650" lvl="1" indent="-171450">
              <a:lnSpc>
                <a:spcPct val="90000"/>
              </a:lnSpc>
              <a:spcBef>
                <a:spcPts val="500"/>
              </a:spcBef>
              <a:buFont typeface="Arial"/>
              <a:buChar char="•"/>
            </a:pPr>
            <a:r>
              <a:rPr lang="en-US" dirty="0"/>
              <a:t>By identifying key risk factors and their impact on bone fractures, this project can contribute to the development of preventive measures, reducing the overall risk of fractures. This can result in lower long-term healthcare costs.</a:t>
            </a:r>
            <a:endParaRPr lang="en-US" dirty="0">
              <a:ea typeface="Calibri"/>
              <a:cs typeface="Calibri"/>
            </a:endParaRPr>
          </a:p>
          <a:p>
            <a:pPr>
              <a:lnSpc>
                <a:spcPct val="90000"/>
              </a:lnSpc>
              <a:spcBef>
                <a:spcPts val="1000"/>
              </a:spcBef>
            </a:pPr>
            <a:endParaRPr lang="en-US" dirty="0">
              <a:ea typeface="Calibri"/>
              <a:cs typeface="Calibri"/>
            </a:endParaRPr>
          </a:p>
          <a:p>
            <a:pPr>
              <a:lnSpc>
                <a:spcPct val="90000"/>
              </a:lnSpc>
              <a:spcBef>
                <a:spcPts val="1000"/>
              </a:spcBef>
            </a:pPr>
            <a:r>
              <a:rPr lang="en-US" dirty="0"/>
              <a:t>Social Impact</a:t>
            </a:r>
            <a:endParaRPr lang="en-US" dirty="0">
              <a:ea typeface="Calibri"/>
              <a:cs typeface="Calibri"/>
            </a:endParaRPr>
          </a:p>
          <a:p>
            <a:pPr marL="628650" lvl="1" indent="-171450">
              <a:lnSpc>
                <a:spcPct val="90000"/>
              </a:lnSpc>
              <a:spcBef>
                <a:spcPts val="500"/>
              </a:spcBef>
              <a:buFont typeface="Arial"/>
              <a:buChar char="•"/>
            </a:pPr>
            <a:r>
              <a:rPr lang="en-US" dirty="0"/>
              <a:t>On a broader level, this project could significantly enhance quality of life for individuals, particularly senior citizens, by reducing their risk of fractures. </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3ABF947E-3607-4D7F-9AE7-7D50A4F03205}" type="slidenum">
              <a:rPr lang="en-US"/>
              <a:t>11</a:t>
            </a:fld>
            <a:endParaRPr lang="en-US"/>
          </a:p>
        </p:txBody>
      </p:sp>
    </p:spTree>
    <p:extLst>
      <p:ext uri="{BB962C8B-B14F-4D97-AF65-F5344CB8AC3E}">
        <p14:creationId xmlns:p14="http://schemas.microsoft.com/office/powerpoint/2010/main" val="19721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quality and reliability of this dataset provide a strong foundation for our predictive model.</a:t>
            </a:r>
          </a:p>
        </p:txBody>
      </p:sp>
      <p:sp>
        <p:nvSpPr>
          <p:cNvPr id="4" name="Slide Number Placeholder 3"/>
          <p:cNvSpPr>
            <a:spLocks noGrp="1"/>
          </p:cNvSpPr>
          <p:nvPr>
            <p:ph type="sldNum" sz="quarter" idx="5"/>
          </p:nvPr>
        </p:nvSpPr>
        <p:spPr/>
        <p:txBody>
          <a:bodyPr/>
          <a:lstStyle/>
          <a:p>
            <a:fld id="{D4D2A9F0-0863-4509-B133-BC23CCDBE41F}" type="slidenum">
              <a:rPr lang="en-US" smtClean="0"/>
              <a:t>13</a:t>
            </a:fld>
            <a:endParaRPr lang="en-US"/>
          </a:p>
        </p:txBody>
      </p:sp>
    </p:spTree>
    <p:extLst>
      <p:ext uri="{BB962C8B-B14F-4D97-AF65-F5344CB8AC3E}">
        <p14:creationId xmlns:p14="http://schemas.microsoft.com/office/powerpoint/2010/main" val="32992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takeaways:</a:t>
            </a:r>
          </a:p>
          <a:p>
            <a:r>
              <a:rPr lang="en-US" dirty="0"/>
              <a:t>Distribution of Bone Mineral Densities had different distributions for incidence of fracture and non-fracture. Lower BMD leads to higher risk of fracture.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D2A9F0-0863-4509-B133-BC23CCDBE41F}" type="slidenum">
              <a:rPr lang="en-US" smtClean="0"/>
              <a:t>16</a:t>
            </a:fld>
            <a:endParaRPr lang="en-US"/>
          </a:p>
        </p:txBody>
      </p:sp>
    </p:spTree>
    <p:extLst>
      <p:ext uri="{BB962C8B-B14F-4D97-AF65-F5344CB8AC3E}">
        <p14:creationId xmlns:p14="http://schemas.microsoft.com/office/powerpoint/2010/main" val="122879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4849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6"/>
            <a:ext cx="10515600" cy="3833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35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3033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183065"/>
            <a:ext cx="10515600" cy="111029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66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7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7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063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2049463"/>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336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2049463"/>
            <a:ext cx="6172200" cy="38115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4572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37D349-04A6-24DE-7926-B0FDC98F9F1D}"/>
              </a:ext>
            </a:extLst>
          </p:cNvPr>
          <p:cNvPicPr>
            <a:picLocks noChangeAspect="1"/>
          </p:cNvPicPr>
          <p:nvPr userDrawn="1"/>
        </p:nvPicPr>
        <p:blipFill rotWithShape="1">
          <a:blip r:embed="rId11"/>
          <a:srcRect t="12762" b="-12762"/>
          <a:stretch/>
        </p:blipFill>
        <p:spPr>
          <a:xfrm>
            <a:off x="0" y="8145"/>
            <a:ext cx="12192000" cy="6858000"/>
          </a:xfrm>
          <a:prstGeom prst="rect">
            <a:avLst/>
          </a:prstGeom>
        </p:spPr>
      </p:pic>
      <p:pic>
        <p:nvPicPr>
          <p:cNvPr id="7" name="Picture 6">
            <a:extLst>
              <a:ext uri="{FF2B5EF4-FFF2-40B4-BE49-F238E27FC236}">
                <a16:creationId xmlns:a16="http://schemas.microsoft.com/office/drawing/2014/main" id="{57421242-68DE-A54C-8116-598651E67C7B}"/>
              </a:ext>
            </a:extLst>
          </p:cNvPr>
          <p:cNvPicPr>
            <a:picLocks noChangeAspect="1"/>
          </p:cNvPicPr>
          <p:nvPr userDrawn="1"/>
        </p:nvPicPr>
        <p:blipFill rotWithShape="1">
          <a:blip r:embed="rId12"/>
          <a:srcRect b="19924"/>
          <a:stretch/>
        </p:blipFill>
        <p:spPr>
          <a:xfrm>
            <a:off x="0" y="5757653"/>
            <a:ext cx="12192000" cy="1108493"/>
          </a:xfrm>
          <a:prstGeom prst="rect">
            <a:avLst/>
          </a:prstGeom>
        </p:spPr>
      </p:pic>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Next LT Pro" panose="020B0504020202020204" pitchFamily="34" charset="77"/>
              </a:defRPr>
            </a:lvl1pPr>
          </a:lstStyle>
          <a:p>
            <a:fld id="{C764DE79-268F-4C1A-8933-263129D2AF90}" type="datetimeFigureOut">
              <a:rPr lang="en-US" smtClean="0"/>
              <a:pPr/>
              <a:t>7/25/2023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Next LT Pro" panose="020B0504020202020204" pitchFamily="34" charset="77"/>
              </a:defRPr>
            </a:lvl1pPr>
          </a:lstStyle>
          <a:p>
            <a:endParaRPr lang="en-US"/>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39320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22F9DF5-1C79-9349-8BF2-E119C70590E1}"/>
              </a:ext>
            </a:extLst>
          </p:cNvPr>
          <p:cNvPicPr>
            <a:picLocks noChangeAspect="1"/>
          </p:cNvPicPr>
          <p:nvPr userDrawn="1"/>
        </p:nvPicPr>
        <p:blipFill>
          <a:blip r:embed="rId13"/>
          <a:stretch>
            <a:fillRect/>
          </a:stretch>
        </p:blipFill>
        <p:spPr>
          <a:xfrm>
            <a:off x="8255848" y="6212500"/>
            <a:ext cx="3452704" cy="508976"/>
          </a:xfrm>
          <a:prstGeom prst="rect">
            <a:avLst/>
          </a:prstGeom>
        </p:spPr>
      </p:pic>
    </p:spTree>
    <p:extLst>
      <p:ext uri="{BB962C8B-B14F-4D97-AF65-F5344CB8AC3E}">
        <p14:creationId xmlns:p14="http://schemas.microsoft.com/office/powerpoint/2010/main" val="23305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E3D6-CD60-A64E-8EDA-D04FA7C6F059}"/>
              </a:ext>
            </a:extLst>
          </p:cNvPr>
          <p:cNvSpPr>
            <a:spLocks noGrp="1"/>
          </p:cNvSpPr>
          <p:nvPr>
            <p:ph type="ctrTitle"/>
          </p:nvPr>
        </p:nvSpPr>
        <p:spPr/>
        <p:txBody>
          <a:bodyPr>
            <a:normAutofit/>
          </a:bodyPr>
          <a:lstStyle/>
          <a:p>
            <a:r>
              <a:rPr lang="en-US" i="0" dirty="0">
                <a:effectLst/>
                <a:latin typeface="Söhne"/>
              </a:rPr>
              <a:t>Cracking the Code: </a:t>
            </a:r>
            <a:br>
              <a:rPr lang="en-US" i="0" dirty="0">
                <a:effectLst/>
                <a:latin typeface="Söhne"/>
              </a:rPr>
            </a:br>
            <a:r>
              <a:rPr lang="en-US" i="0" dirty="0">
                <a:effectLst/>
                <a:latin typeface="Söhne"/>
              </a:rPr>
              <a:t>Predicting Fracture Risk using Health and Lifestyle Data</a:t>
            </a:r>
            <a:endParaRPr lang="en-US" dirty="0">
              <a:latin typeface="Arial Black"/>
            </a:endParaRPr>
          </a:p>
        </p:txBody>
      </p:sp>
      <p:pic>
        <p:nvPicPr>
          <p:cNvPr id="4" name="Picture 4">
            <a:extLst>
              <a:ext uri="{FF2B5EF4-FFF2-40B4-BE49-F238E27FC236}">
                <a16:creationId xmlns:a16="http://schemas.microsoft.com/office/drawing/2014/main" id="{65086DE5-5417-2721-2657-C32777143904}"/>
              </a:ext>
            </a:extLst>
          </p:cNvPr>
          <p:cNvPicPr>
            <a:picLocks noChangeAspect="1"/>
          </p:cNvPicPr>
          <p:nvPr/>
        </p:nvPicPr>
        <p:blipFill>
          <a:blip r:embed="rId2"/>
          <a:stretch>
            <a:fillRect/>
          </a:stretch>
        </p:blipFill>
        <p:spPr>
          <a:xfrm>
            <a:off x="2310" y="4012"/>
            <a:ext cx="4959927" cy="1250433"/>
          </a:xfrm>
          <a:prstGeom prst="rect">
            <a:avLst/>
          </a:prstGeom>
        </p:spPr>
      </p:pic>
      <p:sp>
        <p:nvSpPr>
          <p:cNvPr id="3" name="TextBox 2">
            <a:extLst>
              <a:ext uri="{FF2B5EF4-FFF2-40B4-BE49-F238E27FC236}">
                <a16:creationId xmlns:a16="http://schemas.microsoft.com/office/drawing/2014/main" id="{42BDF715-C904-6938-6C5C-84B3C6751B28}"/>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88044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a:xfrm>
            <a:off x="-2241" y="-4667"/>
            <a:ext cx="10515600" cy="698034"/>
          </a:xfrm>
        </p:spPr>
        <p:txBody>
          <a:bodyPr/>
          <a:lstStyle/>
          <a:p>
            <a:r>
              <a:rPr lang="en-US" dirty="0">
                <a:latin typeface="Avenir Next LT Pro"/>
              </a:rPr>
              <a:t>Deliverable</a:t>
            </a:r>
            <a:endParaRPr lang="en-US" dirty="0"/>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a:xfrm>
            <a:off x="838200" y="1448907"/>
            <a:ext cx="10515600" cy="4210214"/>
          </a:xfrm>
        </p:spPr>
        <p:txBody>
          <a:bodyPr vert="horz" lIns="91440" tIns="45720" rIns="91440" bIns="45720" rtlCol="0" anchor="t">
            <a:normAutofit/>
          </a:bodyPr>
          <a:lstStyle/>
          <a:p>
            <a:pPr marL="0" indent="0">
              <a:buNone/>
            </a:pPr>
            <a:r>
              <a:rPr lang="en-US" dirty="0">
                <a:latin typeface="Avenir Next LT Pro Demi"/>
                <a:cs typeface="Arial"/>
              </a:rPr>
              <a:t>The deliverable we have is a proof-of-concept machine learning model that can be further developed into a model that can be deployed into a production workflow to screen elderly, male patients as at-risk for having an osteoporotic fracture within their lifetime.</a:t>
            </a:r>
            <a:endParaRPr lang="en-US" dirty="0"/>
          </a:p>
          <a:p>
            <a:pPr marL="0" indent="0">
              <a:buNone/>
            </a:pPr>
            <a:endParaRPr lang="en-US" dirty="0">
              <a:latin typeface="Avenir Next LT Pro Demi"/>
              <a:cs typeface="Arial"/>
            </a:endParaRPr>
          </a:p>
          <a:p>
            <a:pPr marL="0" indent="0">
              <a:buNone/>
            </a:pPr>
            <a:r>
              <a:rPr lang="en-US" dirty="0">
                <a:latin typeface="Avenir Next LT Pro Demi"/>
                <a:cs typeface="Arial"/>
              </a:rPr>
              <a:t>Additional deliverables include an importance of features for identifying at risk patients and lifestyle intervention recommendations.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64816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BAA8-0E0E-DF2C-C10F-F47400CE7B9A}"/>
              </a:ext>
            </a:extLst>
          </p:cNvPr>
          <p:cNvSpPr>
            <a:spLocks noGrp="1"/>
          </p:cNvSpPr>
          <p:nvPr>
            <p:ph type="title"/>
          </p:nvPr>
        </p:nvSpPr>
        <p:spPr>
          <a:xfrm>
            <a:off x="-856" y="-3030"/>
            <a:ext cx="10515600" cy="664416"/>
          </a:xfrm>
        </p:spPr>
        <p:txBody>
          <a:bodyPr/>
          <a:lstStyle/>
          <a:p>
            <a:r>
              <a:rPr lang="en-US" dirty="0">
                <a:latin typeface="Avenir Next LT Pro"/>
              </a:rPr>
              <a:t>Benefits</a:t>
            </a:r>
            <a:endParaRPr lang="en-US" dirty="0"/>
          </a:p>
        </p:txBody>
      </p:sp>
      <p:sp>
        <p:nvSpPr>
          <p:cNvPr id="3" name="Content Placeholder 2">
            <a:extLst>
              <a:ext uri="{FF2B5EF4-FFF2-40B4-BE49-F238E27FC236}">
                <a16:creationId xmlns:a16="http://schemas.microsoft.com/office/drawing/2014/main" id="{FE428DF2-470F-9931-DD89-A1A6322513D7}"/>
              </a:ext>
            </a:extLst>
          </p:cNvPr>
          <p:cNvSpPr>
            <a:spLocks noGrp="1"/>
          </p:cNvSpPr>
          <p:nvPr>
            <p:ph idx="1"/>
          </p:nvPr>
        </p:nvSpPr>
        <p:spPr>
          <a:xfrm>
            <a:off x="375863" y="1363290"/>
            <a:ext cx="10977937" cy="4295831"/>
          </a:xfrm>
        </p:spPr>
        <p:txBody>
          <a:bodyPr vert="horz" lIns="91440" tIns="45720" rIns="91440" bIns="45720" rtlCol="0" anchor="t">
            <a:normAutofit/>
          </a:bodyPr>
          <a:lstStyle/>
          <a:p>
            <a:pPr marL="0" indent="0">
              <a:buNone/>
            </a:pPr>
            <a:r>
              <a:rPr lang="en-US" b="0" dirty="0">
                <a:latin typeface="Avenir Next LT Pro Demi"/>
                <a:cs typeface="Calibri"/>
              </a:rPr>
              <a:t>Timely identification of individuals at high risk can lead to proactive management and significant reduction in healthcare complications and costs.</a:t>
            </a:r>
          </a:p>
          <a:p>
            <a:pPr marL="0" indent="0">
              <a:buNone/>
            </a:pPr>
            <a:endParaRPr lang="en-US" b="0" dirty="0">
              <a:latin typeface="Avenir Next LT Pro Demi"/>
              <a:cs typeface="Calibri"/>
            </a:endParaRPr>
          </a:p>
          <a:p>
            <a:r>
              <a:rPr lang="en-US" b="0" dirty="0">
                <a:latin typeface="Avenir Next LT Pro Demi"/>
                <a:cs typeface="Calibri"/>
              </a:rPr>
              <a:t>Enhanced Patient Outcomes</a:t>
            </a:r>
            <a:endParaRPr lang="en-US" dirty="0"/>
          </a:p>
          <a:p>
            <a:r>
              <a:rPr lang="en-US" b="0" dirty="0">
                <a:latin typeface="Avenir Next LT Pro Demi"/>
                <a:cs typeface="Calibri"/>
              </a:rPr>
              <a:t>Financial Benefits Due to Efficient Resource Allocation</a:t>
            </a:r>
            <a:endParaRPr lang="en-US" dirty="0"/>
          </a:p>
          <a:p>
            <a:r>
              <a:rPr lang="en-US" b="0" dirty="0">
                <a:latin typeface="Avenir Next LT Pro Demi"/>
                <a:cs typeface="Calibri"/>
              </a:rPr>
              <a:t>Policy Development</a:t>
            </a:r>
            <a:endParaRPr lang="en-US" dirty="0"/>
          </a:p>
          <a:p>
            <a:r>
              <a:rPr lang="en-US" b="0" dirty="0">
                <a:latin typeface="Avenir Next LT Pro Demi"/>
                <a:cs typeface="Calibri"/>
              </a:rPr>
              <a:t>Risk Reduction</a:t>
            </a:r>
            <a:endParaRPr lang="en-US" dirty="0"/>
          </a:p>
          <a:p>
            <a:pPr marL="0" indent="0">
              <a:buNone/>
            </a:pPr>
            <a:endParaRPr lang="en-US" b="0" dirty="0">
              <a:cs typeface="Calibri"/>
            </a:endParaRPr>
          </a:p>
          <a:p>
            <a:pPr marL="0" indent="0">
              <a:buNone/>
            </a:pPr>
            <a:endParaRPr lang="en-US">
              <a:cs typeface="Calibri"/>
            </a:endParaRPr>
          </a:p>
          <a:p>
            <a:endParaRPr lang="en-US" b="0">
              <a:cs typeface="Calibri"/>
            </a:endParaRPr>
          </a:p>
        </p:txBody>
      </p:sp>
    </p:spTree>
    <p:extLst>
      <p:ext uri="{BB962C8B-B14F-4D97-AF65-F5344CB8AC3E}">
        <p14:creationId xmlns:p14="http://schemas.microsoft.com/office/powerpoint/2010/main" val="269098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CB13-EB86-9984-9304-E7E57F875910}"/>
              </a:ext>
            </a:extLst>
          </p:cNvPr>
          <p:cNvSpPr>
            <a:spLocks noGrp="1"/>
          </p:cNvSpPr>
          <p:nvPr>
            <p:ph type="title"/>
          </p:nvPr>
        </p:nvSpPr>
        <p:spPr>
          <a:xfrm>
            <a:off x="838200" y="365127"/>
            <a:ext cx="10515600" cy="1325563"/>
          </a:xfrm>
        </p:spPr>
        <p:txBody>
          <a:bodyPr anchor="ctr">
            <a:normAutofit/>
          </a:bodyPr>
          <a:lstStyle/>
          <a:p>
            <a:pPr algn="ctr"/>
            <a:r>
              <a:rPr lang="en-US" sz="4400" dirty="0">
                <a:latin typeface="Avenir Next LT Pro"/>
              </a:rPr>
              <a:t>Technical Deep Dive</a:t>
            </a:r>
            <a:endParaRPr lang="en-US" sz="4400">
              <a:latin typeface="Avenir Next LT Pro"/>
            </a:endParaRPr>
          </a:p>
        </p:txBody>
      </p:sp>
      <p:graphicFrame>
        <p:nvGraphicFramePr>
          <p:cNvPr id="5" name="Content Placeholder 2">
            <a:extLst>
              <a:ext uri="{FF2B5EF4-FFF2-40B4-BE49-F238E27FC236}">
                <a16:creationId xmlns:a16="http://schemas.microsoft.com/office/drawing/2014/main" id="{059142AB-6267-1503-0B4D-D417471B5A50}"/>
              </a:ext>
            </a:extLst>
          </p:cNvPr>
          <p:cNvGraphicFramePr>
            <a:graphicFrameLocks noGrp="1"/>
          </p:cNvGraphicFramePr>
          <p:nvPr>
            <p:ph idx="1"/>
            <p:extLst>
              <p:ext uri="{D42A27DB-BD31-4B8C-83A1-F6EECF244321}">
                <p14:modId xmlns:p14="http://schemas.microsoft.com/office/powerpoint/2010/main" val="2026508447"/>
              </p:ext>
            </p:extLst>
          </p:nvPr>
        </p:nvGraphicFramePr>
        <p:xfrm>
          <a:off x="838200" y="1825626"/>
          <a:ext cx="10515600" cy="3833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047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969D-7BB6-64FD-6CF0-914BF2A2C16C}"/>
              </a:ext>
            </a:extLst>
          </p:cNvPr>
          <p:cNvSpPr>
            <a:spLocks noGrp="1"/>
          </p:cNvSpPr>
          <p:nvPr>
            <p:ph type="title"/>
          </p:nvPr>
        </p:nvSpPr>
        <p:spPr>
          <a:xfrm>
            <a:off x="-856" y="-3030"/>
            <a:ext cx="10515600" cy="709240"/>
          </a:xfrm>
        </p:spPr>
        <p:txBody>
          <a:bodyPr/>
          <a:lstStyle/>
          <a:p>
            <a:r>
              <a:rPr lang="en-US" dirty="0">
                <a:latin typeface="Avenir Next LT Pro"/>
              </a:rPr>
              <a:t>Data Details – CHARACTERISTICS and Provenance</a:t>
            </a:r>
            <a:endParaRPr lang="en-US" dirty="0"/>
          </a:p>
        </p:txBody>
      </p:sp>
      <p:sp>
        <p:nvSpPr>
          <p:cNvPr id="3" name="Content Placeholder 2">
            <a:extLst>
              <a:ext uri="{FF2B5EF4-FFF2-40B4-BE49-F238E27FC236}">
                <a16:creationId xmlns:a16="http://schemas.microsoft.com/office/drawing/2014/main" id="{BE6FC266-63BF-840C-12F9-33163250B31B}"/>
              </a:ext>
            </a:extLst>
          </p:cNvPr>
          <p:cNvSpPr>
            <a:spLocks noGrp="1"/>
          </p:cNvSpPr>
          <p:nvPr>
            <p:ph idx="1"/>
          </p:nvPr>
        </p:nvSpPr>
        <p:spPr>
          <a:xfrm>
            <a:off x="392987" y="1072188"/>
            <a:ext cx="10960813" cy="4586933"/>
          </a:xfrm>
        </p:spPr>
        <p:txBody>
          <a:bodyPr vert="horz" lIns="91440" tIns="45720" rIns="91440" bIns="45720" rtlCol="0" anchor="t">
            <a:normAutofit fontScale="92500" lnSpcReduction="10000"/>
          </a:bodyPr>
          <a:lstStyle/>
          <a:p>
            <a:pPr marL="0" indent="0">
              <a:buNone/>
            </a:pPr>
            <a:r>
              <a:rPr lang="en-US" b="0" dirty="0">
                <a:latin typeface="Avenir Next LT Pro Demi"/>
                <a:cs typeface="Segoe UI"/>
              </a:rPr>
              <a:t>Our data source was the </a:t>
            </a:r>
            <a:r>
              <a:rPr lang="en-US" b="0" err="1">
                <a:latin typeface="Avenir Next LT Pro Demi"/>
                <a:cs typeface="Segoe UI"/>
              </a:rPr>
              <a:t>MrOS</a:t>
            </a:r>
            <a:r>
              <a:rPr lang="en-US" b="0" dirty="0">
                <a:latin typeface="Avenir Next LT Pro Demi"/>
                <a:cs typeface="Segoe UI"/>
              </a:rPr>
              <a:t> Study, a recognized, multicenter observational study. The data was collected through medical examinations and self-reported surveys across six clinical centers in the U.S. </a:t>
            </a:r>
          </a:p>
          <a:p>
            <a:pPr marL="0" indent="0">
              <a:buNone/>
            </a:pPr>
            <a:r>
              <a:rPr lang="en-US" b="0" dirty="0">
                <a:latin typeface="Avenir Next LT Pro Demi"/>
                <a:cs typeface="Segoe UI"/>
              </a:rPr>
              <a:t>The data includes a wide range of variables, including patient demographics, bone mineral density measurements, lifestyle factors, and health history. It was structured data with both numerical and categorical values, totaling around 5,994 records</a:t>
            </a:r>
            <a:endParaRPr lang="en-US" b="0">
              <a:latin typeface="Avenir Next LT Pro Demi"/>
            </a:endParaRPr>
          </a:p>
          <a:p>
            <a:pPr marL="0" indent="0">
              <a:buNone/>
            </a:pPr>
            <a:r>
              <a:rPr lang="en-US" b="0" dirty="0">
                <a:latin typeface="Avenir Next LT Pro Demi"/>
                <a:cs typeface="Segoe UI"/>
              </a:rPr>
              <a:t>Focus on three datasets</a:t>
            </a:r>
          </a:p>
          <a:p>
            <a:pPr marL="457200" indent="-457200"/>
            <a:r>
              <a:rPr lang="en-US" b="0" dirty="0">
                <a:latin typeface="Avenir Next LT Pro Demi"/>
                <a:cs typeface="Segoe UI"/>
              </a:rPr>
              <a:t>Bone Density (B1AUG16)</a:t>
            </a:r>
          </a:p>
          <a:p>
            <a:pPr marL="457200" indent="-457200"/>
            <a:r>
              <a:rPr lang="en-US" b="0" dirty="0">
                <a:latin typeface="Avenir Next LT Pro Demi"/>
                <a:cs typeface="Segoe UI"/>
              </a:rPr>
              <a:t>Baseline Clinical Visit (V1FEB23)</a:t>
            </a:r>
          </a:p>
          <a:p>
            <a:pPr marL="457200" indent="-457200"/>
            <a:r>
              <a:rPr lang="en-US" b="0" dirty="0">
                <a:latin typeface="Avenir Next LT Pro Demi"/>
                <a:cs typeface="Segoe UI"/>
              </a:rPr>
              <a:t>Fracture Outcome (FAFEB23)</a:t>
            </a:r>
            <a:endParaRPr lang="en-US" b="0" dirty="0">
              <a:latin typeface="Avenir Next LT Pro Demi"/>
            </a:endParaRPr>
          </a:p>
          <a:p>
            <a:pPr marL="0" indent="0">
              <a:buNone/>
            </a:pPr>
            <a:endParaRPr lang="en-US" b="1" dirty="0">
              <a:latin typeface="Segoe UI"/>
              <a:cs typeface="Segoe UI"/>
            </a:endParaRPr>
          </a:p>
          <a:p>
            <a:pPr lvl="1"/>
            <a:endParaRPr lang="en-US" b="1" dirty="0">
              <a:latin typeface="Arial"/>
            </a:endParaRPr>
          </a:p>
          <a:p>
            <a:pPr marL="457200" lvl="1" indent="0">
              <a:buNone/>
            </a:pPr>
            <a:endParaRPr lang="en-US" dirty="0">
              <a:latin typeface="Avenir Next LT Pro"/>
              <a:cs typeface="Arial"/>
            </a:endParaRPr>
          </a:p>
        </p:txBody>
      </p:sp>
    </p:spTree>
    <p:extLst>
      <p:ext uri="{BB962C8B-B14F-4D97-AF65-F5344CB8AC3E}">
        <p14:creationId xmlns:p14="http://schemas.microsoft.com/office/powerpoint/2010/main" val="377222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969D-7BB6-64FD-6CF0-914BF2A2C16C}"/>
              </a:ext>
            </a:extLst>
          </p:cNvPr>
          <p:cNvSpPr>
            <a:spLocks noGrp="1"/>
          </p:cNvSpPr>
          <p:nvPr>
            <p:ph type="title"/>
          </p:nvPr>
        </p:nvSpPr>
        <p:spPr>
          <a:xfrm>
            <a:off x="-2241" y="-4667"/>
            <a:ext cx="10515600" cy="742858"/>
          </a:xfrm>
        </p:spPr>
        <p:txBody>
          <a:bodyPr/>
          <a:lstStyle/>
          <a:p>
            <a:r>
              <a:rPr lang="en-US" dirty="0">
                <a:latin typeface="Avenir Next LT Pro"/>
              </a:rPr>
              <a:t>Data Details - Carpentry</a:t>
            </a:r>
            <a:endParaRPr lang="en-US" dirty="0"/>
          </a:p>
        </p:txBody>
      </p:sp>
      <p:sp>
        <p:nvSpPr>
          <p:cNvPr id="3" name="Content Placeholder 2">
            <a:extLst>
              <a:ext uri="{FF2B5EF4-FFF2-40B4-BE49-F238E27FC236}">
                <a16:creationId xmlns:a16="http://schemas.microsoft.com/office/drawing/2014/main" id="{BE6FC266-63BF-840C-12F9-33163250B31B}"/>
              </a:ext>
            </a:extLst>
          </p:cNvPr>
          <p:cNvSpPr>
            <a:spLocks noGrp="1"/>
          </p:cNvSpPr>
          <p:nvPr>
            <p:ph idx="1"/>
          </p:nvPr>
        </p:nvSpPr>
        <p:spPr>
          <a:xfrm>
            <a:off x="558053" y="1142068"/>
            <a:ext cx="10795747" cy="4517053"/>
          </a:xfrm>
        </p:spPr>
        <p:txBody>
          <a:bodyPr vert="horz" lIns="91440" tIns="45720" rIns="91440" bIns="45720" rtlCol="0" anchor="t">
            <a:normAutofit/>
          </a:bodyPr>
          <a:lstStyle/>
          <a:p>
            <a:r>
              <a:rPr lang="en-US" sz="2400" dirty="0">
                <a:latin typeface="Avenir Next LT Pro"/>
                <a:cs typeface="Arial"/>
              </a:rPr>
              <a:t>Lifestyle and Health forms were separated and cleaned</a:t>
            </a:r>
            <a:endParaRPr lang="en-US" sz="2400" b="0">
              <a:latin typeface="Avenir Next LT Pro"/>
            </a:endParaRPr>
          </a:p>
          <a:p>
            <a:pPr lvl="1"/>
            <a:r>
              <a:rPr lang="en-US" sz="2100" dirty="0">
                <a:latin typeface="Avenir Next LT Pro"/>
                <a:cs typeface="Arial"/>
              </a:rPr>
              <a:t>Null values were handled through various methods</a:t>
            </a:r>
          </a:p>
          <a:p>
            <a:pPr lvl="2"/>
            <a:r>
              <a:rPr lang="en-US" sz="1700" dirty="0">
                <a:latin typeface="Avenir Next LT Pro"/>
                <a:cs typeface="Arial"/>
              </a:rPr>
              <a:t>Reviewed study documentation and annotated clinical forms to find appropriate replacements</a:t>
            </a:r>
          </a:p>
          <a:p>
            <a:pPr lvl="2"/>
            <a:r>
              <a:rPr lang="en-US" sz="1700" dirty="0">
                <a:latin typeface="Avenir Next LT Pro"/>
                <a:cs typeface="Arial"/>
              </a:rPr>
              <a:t>Survey responses had “chained responses” – often filled with zero (No)</a:t>
            </a:r>
          </a:p>
          <a:p>
            <a:pPr lvl="2"/>
            <a:r>
              <a:rPr lang="en-US" sz="1700" dirty="0">
                <a:latin typeface="Avenir Next LT Pro"/>
                <a:cs typeface="Arial"/>
              </a:rPr>
              <a:t>Imaging problems during the DEXA scan imputed from a patient’s known DEXA values using K-Nearest Neighbors (KNN).</a:t>
            </a:r>
          </a:p>
          <a:p>
            <a:pPr lvl="1"/>
            <a:r>
              <a:rPr lang="en-US" sz="2100" dirty="0">
                <a:latin typeface="Avenir Next LT Pro"/>
                <a:cs typeface="Arial"/>
              </a:rPr>
              <a:t>One hot encoding of categorical values (occupation, education, etc.) </a:t>
            </a:r>
          </a:p>
          <a:p>
            <a:r>
              <a:rPr lang="en-US" sz="2400" dirty="0">
                <a:latin typeface="Avenir Next LT Pro"/>
                <a:cs typeface="Arial"/>
              </a:rPr>
              <a:t>Outcome variable "number of any non-traumatic fractures" (FAFXNT) converted to binary</a:t>
            </a:r>
            <a:endParaRPr lang="en-US" sz="2400" b="0">
              <a:latin typeface="Avenir Next LT Pro"/>
              <a:cs typeface="Arial"/>
            </a:endParaRPr>
          </a:p>
          <a:p>
            <a:r>
              <a:rPr lang="en-US" sz="2400" dirty="0">
                <a:latin typeface="Avenir Next LT Pro"/>
                <a:cs typeface="Arial"/>
              </a:rPr>
              <a:t>Data from different visits and forms were merged into a final data set for analysis</a:t>
            </a:r>
            <a:endParaRPr lang="en-US" dirty="0">
              <a:latin typeface="Avenir Next LT Pro"/>
            </a:endParaRPr>
          </a:p>
          <a:p>
            <a:pPr marL="457200" lvl="1" indent="0">
              <a:buNone/>
            </a:pPr>
            <a:endParaRPr lang="en-US" dirty="0">
              <a:latin typeface="Avenir Next LT Pro"/>
              <a:cs typeface="Arial"/>
            </a:endParaRPr>
          </a:p>
        </p:txBody>
      </p:sp>
    </p:spTree>
    <p:extLst>
      <p:ext uri="{BB962C8B-B14F-4D97-AF65-F5344CB8AC3E}">
        <p14:creationId xmlns:p14="http://schemas.microsoft.com/office/powerpoint/2010/main" val="20901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6E75-D582-812E-7B29-299ADDAFFBCD}"/>
              </a:ext>
            </a:extLst>
          </p:cNvPr>
          <p:cNvSpPr>
            <a:spLocks noGrp="1"/>
          </p:cNvSpPr>
          <p:nvPr>
            <p:ph type="title"/>
          </p:nvPr>
        </p:nvSpPr>
        <p:spPr>
          <a:xfrm>
            <a:off x="-2241" y="40156"/>
            <a:ext cx="10515600" cy="653211"/>
          </a:xfrm>
        </p:spPr>
        <p:txBody>
          <a:bodyPr/>
          <a:lstStyle/>
          <a:p>
            <a:r>
              <a:rPr lang="en-US" dirty="0">
                <a:latin typeface="Avenir Next LT Pro"/>
              </a:rPr>
              <a:t>Data Details - Feature Engineering</a:t>
            </a:r>
          </a:p>
        </p:txBody>
      </p:sp>
      <p:sp>
        <p:nvSpPr>
          <p:cNvPr id="3" name="Content Placeholder 2">
            <a:extLst>
              <a:ext uri="{FF2B5EF4-FFF2-40B4-BE49-F238E27FC236}">
                <a16:creationId xmlns:a16="http://schemas.microsoft.com/office/drawing/2014/main" id="{BD8A5889-3E81-AEC6-B00B-423FAB0F48AE}"/>
              </a:ext>
            </a:extLst>
          </p:cNvPr>
          <p:cNvSpPr>
            <a:spLocks noGrp="1"/>
          </p:cNvSpPr>
          <p:nvPr>
            <p:ph idx="1"/>
          </p:nvPr>
        </p:nvSpPr>
        <p:spPr>
          <a:xfrm>
            <a:off x="277906" y="1041215"/>
            <a:ext cx="11075894" cy="4617906"/>
          </a:xfrm>
        </p:spPr>
        <p:txBody>
          <a:bodyPr vert="horz" lIns="91440" tIns="45720" rIns="91440" bIns="45720" rtlCol="0" anchor="t">
            <a:normAutofit/>
          </a:bodyPr>
          <a:lstStyle/>
          <a:p>
            <a:r>
              <a:rPr lang="en-US" dirty="0">
                <a:latin typeface="Avenir Next LT Pro Demi"/>
                <a:cs typeface="Arial"/>
              </a:rPr>
              <a:t>B1 Bone Mineral Density (BMD) data analyzed and consolidated with Principle Component Analysis (PCA) </a:t>
            </a:r>
          </a:p>
          <a:p>
            <a:r>
              <a:rPr lang="en-US" dirty="0">
                <a:latin typeface="Avenir Next LT Pro Demi"/>
                <a:cs typeface="Arial"/>
              </a:rPr>
              <a:t>Correlation Feature Reduction used to shrink the number of features and reduce effect of multicollinearity</a:t>
            </a:r>
          </a:p>
          <a:p>
            <a:r>
              <a:rPr lang="en-US" dirty="0">
                <a:latin typeface="Avenir Next LT Pro Demi"/>
                <a:cs typeface="Arial"/>
              </a:rPr>
              <a:t>Boruta Feature Selection used to account for the interaction of features within the entire dataset rather than in isolation</a:t>
            </a:r>
          </a:p>
          <a:p>
            <a:r>
              <a:rPr lang="en-US" dirty="0">
                <a:latin typeface="Avenir Next LT Pro Demi"/>
                <a:cs typeface="Arial"/>
              </a:rPr>
              <a:t>Train, Test and Validation split (80/10/10)</a:t>
            </a:r>
          </a:p>
          <a:p>
            <a:r>
              <a:rPr lang="en-US" dirty="0">
                <a:latin typeface="Avenir Next LT Pro Demi"/>
                <a:cs typeface="Arial"/>
              </a:rPr>
              <a:t>Synthetic Minority Over-sampling Technique (SMOTE) used to balance the dataset on target outcome</a:t>
            </a:r>
          </a:p>
        </p:txBody>
      </p:sp>
    </p:spTree>
    <p:extLst>
      <p:ext uri="{BB962C8B-B14F-4D97-AF65-F5344CB8AC3E}">
        <p14:creationId xmlns:p14="http://schemas.microsoft.com/office/powerpoint/2010/main" val="250392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D8E-5AC1-1480-B196-2B18ECE88222}"/>
              </a:ext>
            </a:extLst>
          </p:cNvPr>
          <p:cNvSpPr>
            <a:spLocks noGrp="1"/>
          </p:cNvSpPr>
          <p:nvPr>
            <p:ph type="title"/>
          </p:nvPr>
        </p:nvSpPr>
        <p:spPr>
          <a:xfrm>
            <a:off x="-2241" y="3894"/>
            <a:ext cx="10515600" cy="589250"/>
          </a:xfrm>
        </p:spPr>
        <p:txBody>
          <a:bodyPr anchor="ctr">
            <a:normAutofit/>
          </a:bodyPr>
          <a:lstStyle/>
          <a:p>
            <a:r>
              <a:rPr lang="en-US" sz="2400" dirty="0"/>
              <a:t>Exploratory data analysis – Bone Mineral Density (BMD)</a:t>
            </a:r>
          </a:p>
        </p:txBody>
      </p:sp>
      <p:sp>
        <p:nvSpPr>
          <p:cNvPr id="10" name="Content Placeholder 2">
            <a:extLst>
              <a:ext uri="{FF2B5EF4-FFF2-40B4-BE49-F238E27FC236}">
                <a16:creationId xmlns:a16="http://schemas.microsoft.com/office/drawing/2014/main" id="{1C31021D-4991-7829-B389-F8B8460F0068}"/>
              </a:ext>
            </a:extLst>
          </p:cNvPr>
          <p:cNvSpPr>
            <a:spLocks noGrp="1"/>
          </p:cNvSpPr>
          <p:nvPr>
            <p:ph sz="half" idx="1"/>
          </p:nvPr>
        </p:nvSpPr>
        <p:spPr>
          <a:xfrm>
            <a:off x="266700" y="1354978"/>
            <a:ext cx="5753100" cy="4293982"/>
          </a:xfrm>
        </p:spPr>
        <p:txBody>
          <a:bodyPr vert="horz" lIns="91440" tIns="45720" rIns="91440" bIns="45720" rtlCol="0" anchor="t">
            <a:normAutofit/>
          </a:bodyPr>
          <a:lstStyle/>
          <a:p>
            <a:r>
              <a:rPr lang="en-US" dirty="0"/>
              <a:t>Different BMD distributions in incidence of fracture and non-fracture.</a:t>
            </a:r>
            <a:endParaRPr lang="en-US"/>
          </a:p>
          <a:p>
            <a:r>
              <a:rPr lang="en-US" dirty="0"/>
              <a:t>Regional BMDs are highly correlated with each other, so feature reduction and decomposition techniques were explored.</a:t>
            </a:r>
            <a:endParaRPr lang="en-US"/>
          </a:p>
          <a:p>
            <a:pPr marL="0" indent="0">
              <a:buNone/>
            </a:pPr>
            <a:endParaRPr lang="en-US" dirty="0">
              <a:latin typeface="Avenir Next LT Pro Demi"/>
              <a:cs typeface="Arial"/>
            </a:endParaRPr>
          </a:p>
        </p:txBody>
      </p:sp>
      <p:pic>
        <p:nvPicPr>
          <p:cNvPr id="5" name="Content Placeholder 4" descr="A graph of a number of different sizes and colors&#10;&#10;Description automatically generated">
            <a:extLst>
              <a:ext uri="{FF2B5EF4-FFF2-40B4-BE49-F238E27FC236}">
                <a16:creationId xmlns:a16="http://schemas.microsoft.com/office/drawing/2014/main" id="{8F3ED66C-A7D7-AA05-24EA-75AE0130DD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4089" y="1354978"/>
            <a:ext cx="5602939" cy="4293982"/>
          </a:xfrm>
          <a:noFill/>
        </p:spPr>
      </p:pic>
    </p:spTree>
    <p:extLst>
      <p:ext uri="{BB962C8B-B14F-4D97-AF65-F5344CB8AC3E}">
        <p14:creationId xmlns:p14="http://schemas.microsoft.com/office/powerpoint/2010/main" val="48090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D8E-5AC1-1480-B196-2B18ECE88222}"/>
              </a:ext>
            </a:extLst>
          </p:cNvPr>
          <p:cNvSpPr>
            <a:spLocks noGrp="1"/>
          </p:cNvSpPr>
          <p:nvPr>
            <p:ph type="title"/>
          </p:nvPr>
        </p:nvSpPr>
        <p:spPr>
          <a:xfrm>
            <a:off x="-2241" y="3894"/>
            <a:ext cx="11972364" cy="869396"/>
          </a:xfrm>
        </p:spPr>
        <p:txBody>
          <a:bodyPr anchor="ctr">
            <a:normAutofit/>
          </a:bodyPr>
          <a:lstStyle/>
          <a:p>
            <a:r>
              <a:rPr lang="en-US" sz="2400" dirty="0">
                <a:latin typeface="Avenir Next LT Pro"/>
              </a:rPr>
              <a:t>Exploratory data analysis – Functional Vision (Example of Lifestyle Forms)</a:t>
            </a:r>
            <a:endParaRPr lang="en-US" sz="2400" dirty="0"/>
          </a:p>
        </p:txBody>
      </p:sp>
      <p:sp>
        <p:nvSpPr>
          <p:cNvPr id="10" name="Content Placeholder 2">
            <a:extLst>
              <a:ext uri="{FF2B5EF4-FFF2-40B4-BE49-F238E27FC236}">
                <a16:creationId xmlns:a16="http://schemas.microsoft.com/office/drawing/2014/main" id="{1C31021D-4991-7829-B389-F8B8460F0068}"/>
              </a:ext>
            </a:extLst>
          </p:cNvPr>
          <p:cNvSpPr>
            <a:spLocks noGrp="1"/>
          </p:cNvSpPr>
          <p:nvPr>
            <p:ph sz="half" idx="1"/>
          </p:nvPr>
        </p:nvSpPr>
        <p:spPr>
          <a:xfrm>
            <a:off x="266700" y="1354978"/>
            <a:ext cx="5753100" cy="4293982"/>
          </a:xfrm>
        </p:spPr>
        <p:txBody>
          <a:bodyPr vert="horz" lIns="91440" tIns="45720" rIns="91440" bIns="45720" rtlCol="0" anchor="t">
            <a:normAutofit/>
          </a:bodyPr>
          <a:lstStyle/>
          <a:p>
            <a:pPr marL="0" indent="0">
              <a:buNone/>
            </a:pPr>
            <a:r>
              <a:rPr lang="en-US" dirty="0">
                <a:latin typeface="Avenir Next LT Pro Demi"/>
                <a:cs typeface="Arial"/>
              </a:rPr>
              <a:t>Correlation heatmaps were built during analysis for lifestyle clinical forms to help with feature selection.</a:t>
            </a:r>
            <a:endParaRPr lang="en-US" dirty="0"/>
          </a:p>
          <a:p>
            <a:pPr marL="0" indent="0">
              <a:buNone/>
            </a:pPr>
            <a:r>
              <a:rPr lang="en-US" dirty="0">
                <a:latin typeface="Avenir Next LT Pro Demi"/>
                <a:cs typeface="Arial"/>
              </a:rPr>
              <a:t>Used to check if we can reduce multicollinearity appropriately by removing highly correlated features. </a:t>
            </a:r>
            <a:endParaRPr lang="en-US" dirty="0"/>
          </a:p>
        </p:txBody>
      </p:sp>
      <p:pic>
        <p:nvPicPr>
          <p:cNvPr id="6" name="Picture 6" descr="A graph with red and blue squares&#10;&#10;Description automatically generated">
            <a:extLst>
              <a:ext uri="{FF2B5EF4-FFF2-40B4-BE49-F238E27FC236}">
                <a16:creationId xmlns:a16="http://schemas.microsoft.com/office/drawing/2014/main" id="{2FE60E42-6E4B-C1D0-F9D1-5DDD70FA8B94}"/>
              </a:ext>
            </a:extLst>
          </p:cNvPr>
          <p:cNvPicPr>
            <a:picLocks noGrp="1" noChangeAspect="1"/>
          </p:cNvPicPr>
          <p:nvPr>
            <p:ph sz="half" idx="2"/>
          </p:nvPr>
        </p:nvPicPr>
        <p:blipFill>
          <a:blip r:embed="rId3"/>
          <a:stretch>
            <a:fillRect/>
          </a:stretch>
        </p:blipFill>
        <p:spPr>
          <a:xfrm>
            <a:off x="6132682" y="962772"/>
            <a:ext cx="5305458" cy="4686187"/>
          </a:xfrm>
        </p:spPr>
      </p:pic>
    </p:spTree>
    <p:extLst>
      <p:ext uri="{BB962C8B-B14F-4D97-AF65-F5344CB8AC3E}">
        <p14:creationId xmlns:p14="http://schemas.microsoft.com/office/powerpoint/2010/main" val="427377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095E-9850-E1A6-A1DA-5108AB0BA219}"/>
              </a:ext>
            </a:extLst>
          </p:cNvPr>
          <p:cNvSpPr>
            <a:spLocks noGrp="1"/>
          </p:cNvSpPr>
          <p:nvPr>
            <p:ph type="title"/>
          </p:nvPr>
        </p:nvSpPr>
        <p:spPr>
          <a:xfrm>
            <a:off x="-35859" y="3894"/>
            <a:ext cx="10515600" cy="666306"/>
          </a:xfrm>
        </p:spPr>
        <p:txBody>
          <a:bodyPr/>
          <a:lstStyle/>
          <a:p>
            <a:r>
              <a:rPr lang="en-US" dirty="0"/>
              <a:t>Supervised Learning Methods</a:t>
            </a:r>
          </a:p>
        </p:txBody>
      </p:sp>
      <p:sp>
        <p:nvSpPr>
          <p:cNvPr id="3" name="Content Placeholder 2">
            <a:extLst>
              <a:ext uri="{FF2B5EF4-FFF2-40B4-BE49-F238E27FC236}">
                <a16:creationId xmlns:a16="http://schemas.microsoft.com/office/drawing/2014/main" id="{88958301-C138-C5A5-582E-F417512C28AF}"/>
              </a:ext>
            </a:extLst>
          </p:cNvPr>
          <p:cNvSpPr>
            <a:spLocks noGrp="1"/>
          </p:cNvSpPr>
          <p:nvPr>
            <p:ph idx="1"/>
          </p:nvPr>
        </p:nvSpPr>
        <p:spPr>
          <a:xfrm>
            <a:off x="121024" y="1231715"/>
            <a:ext cx="11232776" cy="4427406"/>
          </a:xfrm>
        </p:spPr>
        <p:txBody>
          <a:bodyPr vert="horz" lIns="91440" tIns="45720" rIns="91440" bIns="45720" rtlCol="0" anchor="t">
            <a:normAutofit/>
          </a:bodyPr>
          <a:lstStyle/>
          <a:p>
            <a:r>
              <a:rPr lang="en-US" dirty="0">
                <a:latin typeface="Avenir Next LT Pro Demi"/>
                <a:cs typeface="Arial"/>
              </a:rPr>
              <a:t>Random Forest, </a:t>
            </a:r>
            <a:r>
              <a:rPr lang="en-US" dirty="0" err="1">
                <a:latin typeface="Avenir Next LT Pro Demi"/>
                <a:cs typeface="Arial"/>
              </a:rPr>
              <a:t>XGBoost</a:t>
            </a:r>
            <a:r>
              <a:rPr lang="en-US" dirty="0">
                <a:latin typeface="Avenir Next LT Pro Demi"/>
                <a:cs typeface="Arial"/>
              </a:rPr>
              <a:t>, and </a:t>
            </a:r>
            <a:r>
              <a:rPr lang="en-US" dirty="0" err="1">
                <a:latin typeface="Avenir Next LT Pro Demi"/>
                <a:cs typeface="Arial"/>
              </a:rPr>
              <a:t>LightGBM</a:t>
            </a:r>
            <a:r>
              <a:rPr lang="en-US" dirty="0">
                <a:latin typeface="Avenir Next LT Pro Demi"/>
                <a:cs typeface="Arial"/>
              </a:rPr>
              <a:t> models were built for this project.</a:t>
            </a:r>
          </a:p>
          <a:p>
            <a:r>
              <a:rPr lang="en-US" dirty="0">
                <a:latin typeface="Avenir Next LT Pro Demi"/>
                <a:cs typeface="Arial"/>
              </a:rPr>
              <a:t>These models were chosen because of their tree-based approach at classification, ability to produce feature importance, and high out of the box performance. </a:t>
            </a:r>
            <a:endParaRPr lang="en-US" dirty="0"/>
          </a:p>
          <a:p>
            <a:r>
              <a:rPr lang="en-US" dirty="0" err="1"/>
              <a:t>XGBoost</a:t>
            </a:r>
            <a:r>
              <a:rPr lang="en-US" dirty="0"/>
              <a:t> and </a:t>
            </a:r>
            <a:r>
              <a:rPr lang="en-US" dirty="0" err="1"/>
              <a:t>LightGBM</a:t>
            </a:r>
            <a:r>
              <a:rPr lang="en-US" dirty="0"/>
              <a:t> also had the added benefit of being able to handle null and missing values. </a:t>
            </a:r>
          </a:p>
          <a:p>
            <a:endParaRPr lang="en-US" dirty="0"/>
          </a:p>
        </p:txBody>
      </p:sp>
    </p:spTree>
    <p:extLst>
      <p:ext uri="{BB962C8B-B14F-4D97-AF65-F5344CB8AC3E}">
        <p14:creationId xmlns:p14="http://schemas.microsoft.com/office/powerpoint/2010/main" val="25534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F5C7-8CFC-56A2-296E-4414305A0183}"/>
              </a:ext>
            </a:extLst>
          </p:cNvPr>
          <p:cNvSpPr>
            <a:spLocks noGrp="1"/>
          </p:cNvSpPr>
          <p:nvPr>
            <p:ph type="title"/>
          </p:nvPr>
        </p:nvSpPr>
        <p:spPr>
          <a:xfrm>
            <a:off x="-653" y="3894"/>
            <a:ext cx="10515600" cy="546441"/>
          </a:xfrm>
        </p:spPr>
        <p:txBody>
          <a:bodyPr/>
          <a:lstStyle/>
          <a:p>
            <a:r>
              <a:rPr lang="en-US" dirty="0"/>
              <a:t>Feature Importance</a:t>
            </a:r>
          </a:p>
        </p:txBody>
      </p:sp>
      <p:sp>
        <p:nvSpPr>
          <p:cNvPr id="8" name="Text Placeholder 3">
            <a:extLst>
              <a:ext uri="{FF2B5EF4-FFF2-40B4-BE49-F238E27FC236}">
                <a16:creationId xmlns:a16="http://schemas.microsoft.com/office/drawing/2014/main" id="{8F2B2AD8-421B-235D-4C10-E94C44927120}"/>
              </a:ext>
            </a:extLst>
          </p:cNvPr>
          <p:cNvSpPr txBox="1">
            <a:spLocks/>
          </p:cNvSpPr>
          <p:nvPr/>
        </p:nvSpPr>
        <p:spPr>
          <a:xfrm>
            <a:off x="5730158" y="80724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Avenir Next LT Pro Demi" panose="020B0504020202020204" pitchFamily="34" charset="77"/>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tx1"/>
                </a:solidFill>
                <a:latin typeface="Avenir Next LT Pro" panose="020B0504020202020204" pitchFamily="34" charset="77"/>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tx1"/>
                </a:solidFill>
                <a:latin typeface="Avenir Next LT Pro" panose="020B0504020202020204" pitchFamily="34" charset="77"/>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tx1"/>
                </a:solidFill>
                <a:latin typeface="Avenir Next LT Pro" panose="020B0504020202020204" pitchFamily="34" charset="77"/>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tx1"/>
                </a:solidFill>
                <a:latin typeface="Avenir Next LT Pro" panose="020B0504020202020204" pitchFamily="34" charset="77"/>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9" name="Content Placeholder 4">
            <a:extLst>
              <a:ext uri="{FF2B5EF4-FFF2-40B4-BE49-F238E27FC236}">
                <a16:creationId xmlns:a16="http://schemas.microsoft.com/office/drawing/2014/main" id="{409808B4-AE7A-0795-AC35-4C78B49E425E}"/>
              </a:ext>
            </a:extLst>
          </p:cNvPr>
          <p:cNvSpPr txBox="1">
            <a:spLocks/>
          </p:cNvSpPr>
          <p:nvPr/>
        </p:nvSpPr>
        <p:spPr>
          <a:xfrm>
            <a:off x="5730158" y="1631156"/>
            <a:ext cx="5157787" cy="3133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5" name="Table 15">
            <a:extLst>
              <a:ext uri="{FF2B5EF4-FFF2-40B4-BE49-F238E27FC236}">
                <a16:creationId xmlns:a16="http://schemas.microsoft.com/office/drawing/2014/main" id="{DE92B41A-7A74-43BE-1174-4ABB7C919E44}"/>
              </a:ext>
            </a:extLst>
          </p:cNvPr>
          <p:cNvGraphicFramePr>
            <a:graphicFrameLocks noGrp="1"/>
          </p:cNvGraphicFramePr>
          <p:nvPr>
            <p:extLst>
              <p:ext uri="{D42A27DB-BD31-4B8C-83A1-F6EECF244321}">
                <p14:modId xmlns:p14="http://schemas.microsoft.com/office/powerpoint/2010/main" val="3794630696"/>
              </p:ext>
            </p:extLst>
          </p:nvPr>
        </p:nvGraphicFramePr>
        <p:xfrm>
          <a:off x="839788" y="1631155"/>
          <a:ext cx="10253592" cy="3482562"/>
        </p:xfrm>
        <a:graphic>
          <a:graphicData uri="http://schemas.openxmlformats.org/drawingml/2006/table">
            <a:tbl>
              <a:tblPr firstRow="1" bandRow="1">
                <a:tableStyleId>{5C22544A-7EE6-4342-B048-85BDC9FD1C3A}</a:tableStyleId>
              </a:tblPr>
              <a:tblGrid>
                <a:gridCol w="3417864">
                  <a:extLst>
                    <a:ext uri="{9D8B030D-6E8A-4147-A177-3AD203B41FA5}">
                      <a16:colId xmlns:a16="http://schemas.microsoft.com/office/drawing/2014/main" val="4183249754"/>
                    </a:ext>
                  </a:extLst>
                </a:gridCol>
                <a:gridCol w="3417864">
                  <a:extLst>
                    <a:ext uri="{9D8B030D-6E8A-4147-A177-3AD203B41FA5}">
                      <a16:colId xmlns:a16="http://schemas.microsoft.com/office/drawing/2014/main" val="2221914602"/>
                    </a:ext>
                  </a:extLst>
                </a:gridCol>
                <a:gridCol w="3417864">
                  <a:extLst>
                    <a:ext uri="{9D8B030D-6E8A-4147-A177-3AD203B41FA5}">
                      <a16:colId xmlns:a16="http://schemas.microsoft.com/office/drawing/2014/main" val="1559808519"/>
                    </a:ext>
                  </a:extLst>
                </a:gridCol>
              </a:tblGrid>
              <a:tr h="478999">
                <a:tc>
                  <a:txBody>
                    <a:bodyPr/>
                    <a:lstStyle/>
                    <a:p>
                      <a:pPr algn="ctr"/>
                      <a:r>
                        <a:rPr lang="en-US" dirty="0"/>
                        <a:t>Random Forest</a:t>
                      </a:r>
                    </a:p>
                  </a:txBody>
                  <a:tcPr/>
                </a:tc>
                <a:tc>
                  <a:txBody>
                    <a:bodyPr/>
                    <a:lstStyle/>
                    <a:p>
                      <a:pPr algn="ctr"/>
                      <a:r>
                        <a:rPr lang="en-US" dirty="0"/>
                        <a:t>Light GBM</a:t>
                      </a:r>
                    </a:p>
                  </a:txBody>
                  <a:tcPr/>
                </a:tc>
                <a:tc>
                  <a:txBody>
                    <a:bodyPr/>
                    <a:lstStyle/>
                    <a:p>
                      <a:pPr algn="ctr"/>
                      <a:r>
                        <a:rPr lang="en-US" dirty="0" err="1"/>
                        <a:t>XGBoost</a:t>
                      </a:r>
                      <a:endParaRPr lang="en-US" dirty="0"/>
                    </a:p>
                  </a:txBody>
                  <a:tcPr/>
                </a:tc>
                <a:extLst>
                  <a:ext uri="{0D108BD9-81ED-4DB2-BD59-A6C34878D82A}">
                    <a16:rowId xmlns:a16="http://schemas.microsoft.com/office/drawing/2014/main" val="1832657648"/>
                  </a:ext>
                </a:extLst>
              </a:tr>
              <a:tr h="3003563">
                <a:tc>
                  <a:txBody>
                    <a:bodyPr/>
                    <a:lstStyle/>
                    <a:p>
                      <a:r>
                        <a:rPr lang="en-US" dirty="0"/>
                        <a:t>No prior fractures</a:t>
                      </a:r>
                    </a:p>
                    <a:p>
                      <a:r>
                        <a:rPr lang="en-US" dirty="0"/>
                        <a:t>Bone Mineral Density</a:t>
                      </a:r>
                    </a:p>
                    <a:p>
                      <a:r>
                        <a:rPr lang="en-US" dirty="0"/>
                        <a:t>History of arthritis or gout</a:t>
                      </a:r>
                    </a:p>
                    <a:p>
                      <a:r>
                        <a:rPr lang="en-US" dirty="0"/>
                        <a:t>Takes aspirin 3x per week</a:t>
                      </a:r>
                    </a:p>
                    <a:p>
                      <a:r>
                        <a:rPr lang="en-US" dirty="0"/>
                        <a:t>Ever drank more than 5 drinks per day ever day</a:t>
                      </a:r>
                    </a:p>
                  </a:txBody>
                  <a:tcPr/>
                </a:tc>
                <a:tc>
                  <a:txBody>
                    <a:bodyPr/>
                    <a:lstStyle/>
                    <a:p>
                      <a:r>
                        <a:rPr lang="en-US" dirty="0"/>
                        <a:t>Bone Mineral Density</a:t>
                      </a:r>
                    </a:p>
                    <a:p>
                      <a:r>
                        <a:rPr lang="en-US" dirty="0"/>
                        <a:t>Height change from 25</a:t>
                      </a:r>
                    </a:p>
                    <a:p>
                      <a:r>
                        <a:rPr lang="en-US" dirty="0"/>
                        <a:t>Weight change from 25</a:t>
                      </a:r>
                    </a:p>
                    <a:p>
                      <a:r>
                        <a:rPr lang="en-US" dirty="0"/>
                        <a:t>Ability to complete chair stands</a:t>
                      </a:r>
                    </a:p>
                    <a:p>
                      <a:r>
                        <a:rPr lang="en-US" dirty="0"/>
                        <a:t>Nottingham Rig results</a:t>
                      </a:r>
                    </a:p>
                    <a:p>
                      <a:r>
                        <a:rPr lang="en-US" dirty="0"/>
                        <a:t>Time to complete a narrow walk</a:t>
                      </a:r>
                    </a:p>
                  </a:txBody>
                  <a:tcPr/>
                </a:tc>
                <a:tc>
                  <a:txBody>
                    <a:bodyPr/>
                    <a:lstStyle/>
                    <a:p>
                      <a:r>
                        <a:rPr lang="en-US" dirty="0"/>
                        <a:t>Fracture after 50</a:t>
                      </a:r>
                    </a:p>
                    <a:p>
                      <a:r>
                        <a:rPr lang="en-US" dirty="0"/>
                        <a:t>Fracture before 50</a:t>
                      </a:r>
                    </a:p>
                    <a:p>
                      <a:r>
                        <a:rPr lang="en-US" dirty="0"/>
                        <a:t>Aspirin 3x per day</a:t>
                      </a:r>
                    </a:p>
                    <a:p>
                      <a:r>
                        <a:rPr lang="en-US" dirty="0"/>
                        <a:t>Bone Mineral Density</a:t>
                      </a:r>
                    </a:p>
                  </a:txBody>
                  <a:tcPr/>
                </a:tc>
                <a:extLst>
                  <a:ext uri="{0D108BD9-81ED-4DB2-BD59-A6C34878D82A}">
                    <a16:rowId xmlns:a16="http://schemas.microsoft.com/office/drawing/2014/main" val="970177572"/>
                  </a:ext>
                </a:extLst>
              </a:tr>
            </a:tbl>
          </a:graphicData>
        </a:graphic>
      </p:graphicFrame>
    </p:spTree>
    <p:extLst>
      <p:ext uri="{BB962C8B-B14F-4D97-AF65-F5344CB8AC3E}">
        <p14:creationId xmlns:p14="http://schemas.microsoft.com/office/powerpoint/2010/main" val="217698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C6CB-BA87-C4D1-1A10-D8B0BCAA9508}"/>
              </a:ext>
            </a:extLst>
          </p:cNvPr>
          <p:cNvSpPr>
            <a:spLocks noGrp="1"/>
          </p:cNvSpPr>
          <p:nvPr>
            <p:ph type="title"/>
          </p:nvPr>
        </p:nvSpPr>
        <p:spPr>
          <a:xfrm>
            <a:off x="-653" y="-2241"/>
            <a:ext cx="12193306" cy="1420906"/>
          </a:xfrm>
        </p:spPr>
        <p:txBody>
          <a:bodyPr anchor="b">
            <a:normAutofit/>
          </a:bodyPr>
          <a:lstStyle/>
          <a:p>
            <a:pPr algn="ctr"/>
            <a:r>
              <a:rPr lang="en-US" sz="4400" dirty="0">
                <a:latin typeface="Avenir Next LT Pro"/>
              </a:rPr>
              <a:t>Executive Summary</a:t>
            </a:r>
            <a:endParaRPr lang="en-US" sz="4400">
              <a:latin typeface="Avenir Next LT Pro"/>
            </a:endParaRPr>
          </a:p>
        </p:txBody>
      </p:sp>
      <p:graphicFrame>
        <p:nvGraphicFramePr>
          <p:cNvPr id="7" name="Content Placeholder 2">
            <a:extLst>
              <a:ext uri="{FF2B5EF4-FFF2-40B4-BE49-F238E27FC236}">
                <a16:creationId xmlns:a16="http://schemas.microsoft.com/office/drawing/2014/main" id="{18650056-AF6F-7677-35BB-9B0981C5AF4D}"/>
              </a:ext>
            </a:extLst>
          </p:cNvPr>
          <p:cNvGraphicFramePr>
            <a:graphicFrameLocks noGrp="1"/>
          </p:cNvGraphicFramePr>
          <p:nvPr>
            <p:ph idx="1"/>
            <p:extLst>
              <p:ext uri="{D42A27DB-BD31-4B8C-83A1-F6EECF244321}">
                <p14:modId xmlns:p14="http://schemas.microsoft.com/office/powerpoint/2010/main" val="961893781"/>
              </p:ext>
            </p:extLst>
          </p:nvPr>
        </p:nvGraphicFramePr>
        <p:xfrm>
          <a:off x="1000125" y="2057399"/>
          <a:ext cx="10355263" cy="2838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59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49F477-336C-98E7-FD08-AD954FAD15BE}"/>
              </a:ext>
            </a:extLst>
          </p:cNvPr>
          <p:cNvSpPr>
            <a:spLocks noGrp="1"/>
          </p:cNvSpPr>
          <p:nvPr>
            <p:ph type="title"/>
          </p:nvPr>
        </p:nvSpPr>
        <p:spPr>
          <a:xfrm>
            <a:off x="-2241" y="40156"/>
            <a:ext cx="10515600" cy="469384"/>
          </a:xfrm>
        </p:spPr>
        <p:txBody>
          <a:bodyPr>
            <a:normAutofit fontScale="90000"/>
          </a:bodyPr>
          <a:lstStyle/>
          <a:p>
            <a:r>
              <a:rPr lang="en-US" dirty="0"/>
              <a:t>Evaluating the models</a:t>
            </a:r>
          </a:p>
        </p:txBody>
      </p:sp>
      <p:sp>
        <p:nvSpPr>
          <p:cNvPr id="8" name="Content Placeholder 7">
            <a:extLst>
              <a:ext uri="{FF2B5EF4-FFF2-40B4-BE49-F238E27FC236}">
                <a16:creationId xmlns:a16="http://schemas.microsoft.com/office/drawing/2014/main" id="{85C508EA-6260-8426-57EC-0C8E33EFDF92}"/>
              </a:ext>
            </a:extLst>
          </p:cNvPr>
          <p:cNvSpPr>
            <a:spLocks noGrp="1"/>
          </p:cNvSpPr>
          <p:nvPr>
            <p:ph idx="1"/>
          </p:nvPr>
        </p:nvSpPr>
        <p:spPr>
          <a:xfrm>
            <a:off x="401171" y="1242921"/>
            <a:ext cx="10952629" cy="4416200"/>
          </a:xfrm>
        </p:spPr>
        <p:txBody>
          <a:bodyPr vert="horz" lIns="91440" tIns="45720" rIns="91440" bIns="45720" rtlCol="0" anchor="t">
            <a:normAutofit/>
          </a:bodyPr>
          <a:lstStyle/>
          <a:p>
            <a:r>
              <a:rPr lang="en-US" dirty="0"/>
              <a:t>Given our goal was to develop a screening tool. Our objective was to maximize the F1-Score for a given recall threshold. </a:t>
            </a:r>
          </a:p>
          <a:p>
            <a:pPr lvl="1"/>
            <a:r>
              <a:rPr lang="en-US" dirty="0">
                <a:latin typeface="Avenir Next LT Pro"/>
                <a:cs typeface="Arial"/>
              </a:rPr>
              <a:t>Recall of ~0.80 means only 20% of fracture patients are false negatives. This was considered an acceptable threshold considering the consequences of false negatives against the consequences of false positives.</a:t>
            </a:r>
          </a:p>
          <a:p>
            <a:pPr lvl="1"/>
            <a:r>
              <a:rPr lang="en-US" dirty="0"/>
              <a:t>From there, F1-Score was used to balance recall and precision.</a:t>
            </a:r>
          </a:p>
        </p:txBody>
      </p:sp>
    </p:spTree>
    <p:extLst>
      <p:ext uri="{BB962C8B-B14F-4D97-AF65-F5344CB8AC3E}">
        <p14:creationId xmlns:p14="http://schemas.microsoft.com/office/powerpoint/2010/main" val="216177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D3DC-DD95-5C75-7E3B-885875410F2D}"/>
              </a:ext>
            </a:extLst>
          </p:cNvPr>
          <p:cNvSpPr>
            <a:spLocks noGrp="1"/>
          </p:cNvSpPr>
          <p:nvPr>
            <p:ph type="title"/>
          </p:nvPr>
        </p:nvSpPr>
        <p:spPr>
          <a:xfrm>
            <a:off x="732" y="3425"/>
            <a:ext cx="10512424" cy="478605"/>
          </a:xfrm>
        </p:spPr>
        <p:txBody>
          <a:bodyPr>
            <a:normAutofit fontScale="90000"/>
          </a:bodyPr>
          <a:lstStyle/>
          <a:p>
            <a:r>
              <a:rPr lang="en-US" dirty="0"/>
              <a:t>Random forest</a:t>
            </a:r>
          </a:p>
        </p:txBody>
      </p:sp>
      <p:sp>
        <p:nvSpPr>
          <p:cNvPr id="4" name="Text Placeholder 3">
            <a:extLst>
              <a:ext uri="{FF2B5EF4-FFF2-40B4-BE49-F238E27FC236}">
                <a16:creationId xmlns:a16="http://schemas.microsoft.com/office/drawing/2014/main" id="{686B42DF-E0E9-0EC5-848D-7EB3E72D0EFB}"/>
              </a:ext>
            </a:extLst>
          </p:cNvPr>
          <p:cNvSpPr>
            <a:spLocks noGrp="1"/>
          </p:cNvSpPr>
          <p:nvPr>
            <p:ph type="body" sz="half" idx="2"/>
          </p:nvPr>
        </p:nvSpPr>
        <p:spPr>
          <a:xfrm>
            <a:off x="335524" y="959225"/>
            <a:ext cx="5445030" cy="4909763"/>
          </a:xfrm>
        </p:spPr>
        <p:txBody>
          <a:bodyPr vert="horz" lIns="91440" tIns="45720" rIns="91440" bIns="45720" rtlCol="0" anchor="t">
            <a:normAutofit/>
          </a:bodyPr>
          <a:lstStyle/>
          <a:p>
            <a:endParaRPr lang="en-US" dirty="0">
              <a:latin typeface="Avenir Next LT Pro Demi"/>
              <a:cs typeface="Arial"/>
            </a:endParaRPr>
          </a:p>
          <a:p>
            <a:endParaRPr lang="en-US" dirty="0"/>
          </a:p>
        </p:txBody>
      </p:sp>
      <p:pic>
        <p:nvPicPr>
          <p:cNvPr id="6" name="Picture 5" descr="A screenshot of a computer&#10;&#10;Description automatically generated">
            <a:extLst>
              <a:ext uri="{FF2B5EF4-FFF2-40B4-BE49-F238E27FC236}">
                <a16:creationId xmlns:a16="http://schemas.microsoft.com/office/drawing/2014/main" id="{01DF5050-AE24-1700-2C62-EFC6023C3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289" y="2540830"/>
            <a:ext cx="3963303" cy="3328158"/>
          </a:xfrm>
          <a:prstGeom prst="rect">
            <a:avLst/>
          </a:prstGeom>
        </p:spPr>
      </p:pic>
      <p:pic>
        <p:nvPicPr>
          <p:cNvPr id="8" name="Picture 7">
            <a:extLst>
              <a:ext uri="{FF2B5EF4-FFF2-40B4-BE49-F238E27FC236}">
                <a16:creationId xmlns:a16="http://schemas.microsoft.com/office/drawing/2014/main" id="{62B8CFE4-A11E-7EC0-046E-82B7857BB204}"/>
              </a:ext>
            </a:extLst>
          </p:cNvPr>
          <p:cNvPicPr>
            <a:picLocks noChangeAspect="1"/>
          </p:cNvPicPr>
          <p:nvPr/>
        </p:nvPicPr>
        <p:blipFill>
          <a:blip r:embed="rId3"/>
          <a:stretch>
            <a:fillRect/>
          </a:stretch>
        </p:blipFill>
        <p:spPr>
          <a:xfrm>
            <a:off x="5999824" y="533187"/>
            <a:ext cx="5182768" cy="1815565"/>
          </a:xfrm>
          <a:prstGeom prst="rect">
            <a:avLst/>
          </a:prstGeom>
        </p:spPr>
      </p:pic>
    </p:spTree>
    <p:extLst>
      <p:ext uri="{BB962C8B-B14F-4D97-AF65-F5344CB8AC3E}">
        <p14:creationId xmlns:p14="http://schemas.microsoft.com/office/powerpoint/2010/main" val="358507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535C-E24B-1FB1-9B21-365FB021AC0B}"/>
              </a:ext>
            </a:extLst>
          </p:cNvPr>
          <p:cNvSpPr>
            <a:spLocks noGrp="1"/>
          </p:cNvSpPr>
          <p:nvPr>
            <p:ph type="title"/>
          </p:nvPr>
        </p:nvSpPr>
        <p:spPr>
          <a:xfrm>
            <a:off x="-24954" y="3426"/>
            <a:ext cx="10512424" cy="581346"/>
          </a:xfrm>
        </p:spPr>
        <p:txBody>
          <a:bodyPr/>
          <a:lstStyle/>
          <a:p>
            <a:r>
              <a:rPr lang="en-US" dirty="0"/>
              <a:t>Light GBM</a:t>
            </a:r>
          </a:p>
        </p:txBody>
      </p:sp>
      <p:sp>
        <p:nvSpPr>
          <p:cNvPr id="8" name="Text Placeholder 7">
            <a:extLst>
              <a:ext uri="{FF2B5EF4-FFF2-40B4-BE49-F238E27FC236}">
                <a16:creationId xmlns:a16="http://schemas.microsoft.com/office/drawing/2014/main" id="{C94BA61E-A9E7-E0BA-761A-20FDFA1C29A4}"/>
              </a:ext>
            </a:extLst>
          </p:cNvPr>
          <p:cNvSpPr>
            <a:spLocks noGrp="1"/>
          </p:cNvSpPr>
          <p:nvPr>
            <p:ph type="body" sz="half" idx="2"/>
          </p:nvPr>
        </p:nvSpPr>
        <p:spPr>
          <a:xfrm>
            <a:off x="297626" y="964513"/>
            <a:ext cx="5191575" cy="4904475"/>
          </a:xfrm>
        </p:spPr>
        <p:txBody>
          <a:bodyPr/>
          <a:lstStyle/>
          <a:p>
            <a:pPr marL="285750" indent="-285750">
              <a:buFont typeface="Arial" panose="020B0604020202020204" pitchFamily="34" charset="0"/>
              <a:buChar char="•"/>
            </a:pPr>
            <a:r>
              <a:rPr lang="en-US" dirty="0"/>
              <a:t>Boruta method was used to reduce dimensionality. </a:t>
            </a:r>
          </a:p>
          <a:p>
            <a:pPr marL="285750" indent="-285750">
              <a:buFont typeface="Arial" panose="020B0604020202020204" pitchFamily="34" charset="0"/>
              <a:buChar char="•"/>
            </a:pPr>
            <a:r>
              <a:rPr lang="en-US" dirty="0"/>
              <a:t>Once features were adequately reduced the model was </a:t>
            </a:r>
            <a:r>
              <a:rPr lang="en-US" dirty="0" err="1"/>
              <a:t>hypertuned</a:t>
            </a:r>
            <a:r>
              <a:rPr lang="en-US" dirty="0"/>
              <a:t> using </a:t>
            </a:r>
            <a:r>
              <a:rPr lang="en-US" dirty="0" err="1"/>
              <a:t>Optuna</a:t>
            </a:r>
            <a:r>
              <a:rPr lang="en-US" dirty="0"/>
              <a:t>.</a:t>
            </a:r>
          </a:p>
          <a:p>
            <a:pPr marL="285750" indent="-285750">
              <a:buFont typeface="Arial" panose="020B0604020202020204" pitchFamily="34" charset="0"/>
              <a:buChar char="•"/>
            </a:pPr>
            <a:r>
              <a:rPr lang="en-US" dirty="0"/>
              <a:t>Performance was moderate with an AUC of 0.63 on our hold-out set.</a:t>
            </a:r>
          </a:p>
          <a:p>
            <a:pPr marL="285750" indent="-285750">
              <a:buFont typeface="Arial" panose="020B0604020202020204" pitchFamily="34" charset="0"/>
              <a:buChar char="•"/>
            </a:pPr>
            <a:endParaRPr lang="en-US" dirty="0"/>
          </a:p>
        </p:txBody>
      </p:sp>
      <p:pic>
        <p:nvPicPr>
          <p:cNvPr id="17" name="Picture 16">
            <a:extLst>
              <a:ext uri="{FF2B5EF4-FFF2-40B4-BE49-F238E27FC236}">
                <a16:creationId xmlns:a16="http://schemas.microsoft.com/office/drawing/2014/main" id="{A8815105-2129-4BEC-DD8C-8F24DEEC2D82}"/>
              </a:ext>
            </a:extLst>
          </p:cNvPr>
          <p:cNvPicPr>
            <a:picLocks noChangeAspect="1"/>
          </p:cNvPicPr>
          <p:nvPr/>
        </p:nvPicPr>
        <p:blipFill>
          <a:blip r:embed="rId2"/>
          <a:stretch>
            <a:fillRect/>
          </a:stretch>
        </p:blipFill>
        <p:spPr>
          <a:xfrm>
            <a:off x="5831864" y="332066"/>
            <a:ext cx="4467225" cy="1571625"/>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93F9DEB1-23BA-0D63-BE0F-B94EE88AE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703" y="2182534"/>
            <a:ext cx="3963303" cy="3328158"/>
          </a:xfrm>
          <a:prstGeom prst="rect">
            <a:avLst/>
          </a:prstGeom>
        </p:spPr>
      </p:pic>
    </p:spTree>
    <p:extLst>
      <p:ext uri="{BB962C8B-B14F-4D97-AF65-F5344CB8AC3E}">
        <p14:creationId xmlns:p14="http://schemas.microsoft.com/office/powerpoint/2010/main" val="3521119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33391" y="-311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dirty="0" err="1"/>
              <a:t>XGBoost</a:t>
            </a:r>
            <a:r>
              <a:rPr lang="en-US" dirty="0"/>
              <a:t> Model #1</a:t>
            </a:r>
          </a:p>
        </p:txBody>
      </p:sp>
      <p:sp>
        <p:nvSpPr>
          <p:cNvPr id="6" name="Content Placeholder 2">
            <a:extLst>
              <a:ext uri="{FF2B5EF4-FFF2-40B4-BE49-F238E27FC236}">
                <a16:creationId xmlns:a16="http://schemas.microsoft.com/office/drawing/2014/main" id="{E2BFDD6E-9402-5F25-23C5-9B7DC68A5651}"/>
              </a:ext>
            </a:extLst>
          </p:cNvPr>
          <p:cNvSpPr txBox="1">
            <a:spLocks/>
          </p:cNvSpPr>
          <p:nvPr/>
        </p:nvSpPr>
        <p:spPr>
          <a:xfrm>
            <a:off x="209664" y="1161970"/>
            <a:ext cx="6603109" cy="3872140"/>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Next LT Pro Demi"/>
                <a:cs typeface="Arial"/>
              </a:rPr>
              <a:t>Highest performer based on achieving recall of 80% on the target class followed by F1.</a:t>
            </a:r>
            <a:endParaRPr lang="en-US" dirty="0"/>
          </a:p>
          <a:p>
            <a:endParaRPr lang="en-US" dirty="0">
              <a:latin typeface="Avenir Next LT Pro Demi"/>
            </a:endParaRPr>
          </a:p>
          <a:p>
            <a:r>
              <a:rPr lang="en-US" dirty="0">
                <a:latin typeface="Avenir Next LT Pro Demi"/>
                <a:cs typeface="Arial"/>
              </a:rPr>
              <a:t>Correctly identifies 80% of patients that experienced a fracture (103 of 128 cases).</a:t>
            </a:r>
          </a:p>
          <a:p>
            <a:r>
              <a:rPr lang="en-US" dirty="0">
                <a:latin typeface="Avenir Next LT Pro Demi"/>
                <a:cs typeface="Arial"/>
              </a:rPr>
              <a:t>While the model incorrectly predicts fracture in 63% of patients that did not experience fracture, we consider these as an increased safety net where missed high-risk cases could have severe implications</a:t>
            </a:r>
            <a:endParaRPr lang="en-US" dirty="0">
              <a:cs typeface="Arial"/>
            </a:endParaRPr>
          </a:p>
          <a:p>
            <a:pPr lvl="1"/>
            <a:endParaRPr lang="en-US" dirty="0"/>
          </a:p>
        </p:txBody>
      </p:sp>
      <p:pic>
        <p:nvPicPr>
          <p:cNvPr id="3" name="Picture 2">
            <a:extLst>
              <a:ext uri="{FF2B5EF4-FFF2-40B4-BE49-F238E27FC236}">
                <a16:creationId xmlns:a16="http://schemas.microsoft.com/office/drawing/2014/main" id="{AEDC4B27-1AD0-CAE4-C15F-2439C4AB284D}"/>
              </a:ext>
            </a:extLst>
          </p:cNvPr>
          <p:cNvPicPr>
            <a:picLocks noChangeAspect="1"/>
          </p:cNvPicPr>
          <p:nvPr/>
        </p:nvPicPr>
        <p:blipFill>
          <a:blip r:embed="rId3"/>
          <a:stretch>
            <a:fillRect/>
          </a:stretch>
        </p:blipFill>
        <p:spPr>
          <a:xfrm>
            <a:off x="6968302" y="706421"/>
            <a:ext cx="4582164" cy="16099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5BF5775-D919-CB5A-E8D4-00CB6BF4E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385" y="2450841"/>
            <a:ext cx="3963303" cy="3328158"/>
          </a:xfrm>
          <a:prstGeom prst="rect">
            <a:avLst/>
          </a:prstGeom>
        </p:spPr>
      </p:pic>
    </p:spTree>
    <p:extLst>
      <p:ext uri="{BB962C8B-B14F-4D97-AF65-F5344CB8AC3E}">
        <p14:creationId xmlns:p14="http://schemas.microsoft.com/office/powerpoint/2010/main" val="168491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E3F5-B6E2-ADBE-4634-9054E48F8D21}"/>
              </a:ext>
            </a:extLst>
          </p:cNvPr>
          <p:cNvSpPr>
            <a:spLocks noGrp="1"/>
          </p:cNvSpPr>
          <p:nvPr>
            <p:ph type="title"/>
          </p:nvPr>
        </p:nvSpPr>
        <p:spPr>
          <a:xfrm>
            <a:off x="-653" y="31376"/>
            <a:ext cx="10512424" cy="614083"/>
          </a:xfrm>
        </p:spPr>
        <p:txBody>
          <a:bodyPr/>
          <a:lstStyle/>
          <a:p>
            <a:r>
              <a:rPr lang="en-US" dirty="0" err="1"/>
              <a:t>XGBOost</a:t>
            </a:r>
            <a:r>
              <a:rPr lang="en-US" dirty="0"/>
              <a:t> Model #2</a:t>
            </a:r>
          </a:p>
        </p:txBody>
      </p:sp>
      <p:pic>
        <p:nvPicPr>
          <p:cNvPr id="6" name="Content Placeholder 5" descr="A screenshot of a computer&#10;&#10;Description automatically generated">
            <a:extLst>
              <a:ext uri="{FF2B5EF4-FFF2-40B4-BE49-F238E27FC236}">
                <a16:creationId xmlns:a16="http://schemas.microsoft.com/office/drawing/2014/main" id="{24980249-44CF-4F90-AB10-46AE6BD8E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7636" y="2291177"/>
            <a:ext cx="3963303" cy="3328158"/>
          </a:xfrm>
        </p:spPr>
      </p:pic>
      <p:sp>
        <p:nvSpPr>
          <p:cNvPr id="4" name="Text Placeholder 3">
            <a:extLst>
              <a:ext uri="{FF2B5EF4-FFF2-40B4-BE49-F238E27FC236}">
                <a16:creationId xmlns:a16="http://schemas.microsoft.com/office/drawing/2014/main" id="{EA1DC4C8-5FDC-8B36-F325-1D02945E44A1}"/>
              </a:ext>
            </a:extLst>
          </p:cNvPr>
          <p:cNvSpPr>
            <a:spLocks noGrp="1"/>
          </p:cNvSpPr>
          <p:nvPr>
            <p:ph type="body" sz="half" idx="2"/>
          </p:nvPr>
        </p:nvSpPr>
        <p:spPr/>
        <p:txBody>
          <a:bodyPr/>
          <a:lstStyle/>
          <a:p>
            <a:endParaRPr lang="en-US"/>
          </a:p>
        </p:txBody>
      </p:sp>
      <p:pic>
        <p:nvPicPr>
          <p:cNvPr id="8" name="Picture 7">
            <a:extLst>
              <a:ext uri="{FF2B5EF4-FFF2-40B4-BE49-F238E27FC236}">
                <a16:creationId xmlns:a16="http://schemas.microsoft.com/office/drawing/2014/main" id="{436223E1-EB8B-34CB-87D5-0D0AF33211B3}"/>
              </a:ext>
            </a:extLst>
          </p:cNvPr>
          <p:cNvPicPr>
            <a:picLocks noChangeAspect="1"/>
          </p:cNvPicPr>
          <p:nvPr/>
        </p:nvPicPr>
        <p:blipFill>
          <a:blip r:embed="rId3"/>
          <a:stretch>
            <a:fillRect/>
          </a:stretch>
        </p:blipFill>
        <p:spPr>
          <a:xfrm>
            <a:off x="6686251" y="457200"/>
            <a:ext cx="4286848" cy="1648055"/>
          </a:xfrm>
          <a:prstGeom prst="rect">
            <a:avLst/>
          </a:prstGeom>
        </p:spPr>
      </p:pic>
    </p:spTree>
    <p:extLst>
      <p:ext uri="{BB962C8B-B14F-4D97-AF65-F5344CB8AC3E}">
        <p14:creationId xmlns:p14="http://schemas.microsoft.com/office/powerpoint/2010/main" val="201950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E3F5-B6E2-ADBE-4634-9054E48F8D21}"/>
              </a:ext>
            </a:extLst>
          </p:cNvPr>
          <p:cNvSpPr>
            <a:spLocks noGrp="1"/>
          </p:cNvSpPr>
          <p:nvPr>
            <p:ph type="title"/>
          </p:nvPr>
        </p:nvSpPr>
        <p:spPr>
          <a:xfrm>
            <a:off x="-653" y="288674"/>
            <a:ext cx="3050762" cy="940655"/>
          </a:xfrm>
        </p:spPr>
        <p:txBody>
          <a:bodyPr>
            <a:normAutofit fontScale="90000"/>
          </a:bodyPr>
          <a:lstStyle/>
          <a:p>
            <a:r>
              <a:rPr lang="en-US" dirty="0" err="1"/>
              <a:t>XGBOost</a:t>
            </a:r>
            <a:r>
              <a:rPr lang="en-US" dirty="0"/>
              <a:t> Model #2</a:t>
            </a:r>
          </a:p>
        </p:txBody>
      </p:sp>
      <p:pic>
        <p:nvPicPr>
          <p:cNvPr id="6" name="Content Placeholder 5" descr="A screenshot of a computer&#10;&#10;Description automatically generated">
            <a:extLst>
              <a:ext uri="{FF2B5EF4-FFF2-40B4-BE49-F238E27FC236}">
                <a16:creationId xmlns:a16="http://schemas.microsoft.com/office/drawing/2014/main" id="{24980249-44CF-4F90-AB10-46AE6BD8E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7636" y="2291177"/>
            <a:ext cx="3963303" cy="3328158"/>
          </a:xfrm>
        </p:spPr>
      </p:pic>
      <p:sp>
        <p:nvSpPr>
          <p:cNvPr id="4" name="Text Placeholder 3">
            <a:extLst>
              <a:ext uri="{FF2B5EF4-FFF2-40B4-BE49-F238E27FC236}">
                <a16:creationId xmlns:a16="http://schemas.microsoft.com/office/drawing/2014/main" id="{EA1DC4C8-5FDC-8B36-F325-1D02945E44A1}"/>
              </a:ext>
            </a:extLst>
          </p:cNvPr>
          <p:cNvSpPr>
            <a:spLocks noGrp="1"/>
          </p:cNvSpPr>
          <p:nvPr>
            <p:ph type="body" sz="half" idx="2"/>
          </p:nvPr>
        </p:nvSpPr>
        <p:spPr/>
        <p:txBody>
          <a:bodyPr/>
          <a:lstStyle/>
          <a:p>
            <a:endParaRPr lang="en-US"/>
          </a:p>
        </p:txBody>
      </p:sp>
      <p:pic>
        <p:nvPicPr>
          <p:cNvPr id="8" name="Picture 7">
            <a:extLst>
              <a:ext uri="{FF2B5EF4-FFF2-40B4-BE49-F238E27FC236}">
                <a16:creationId xmlns:a16="http://schemas.microsoft.com/office/drawing/2014/main" id="{436223E1-EB8B-34CB-87D5-0D0AF33211B3}"/>
              </a:ext>
            </a:extLst>
          </p:cNvPr>
          <p:cNvPicPr>
            <a:picLocks noChangeAspect="1"/>
          </p:cNvPicPr>
          <p:nvPr/>
        </p:nvPicPr>
        <p:blipFill>
          <a:blip r:embed="rId3"/>
          <a:stretch>
            <a:fillRect/>
          </a:stretch>
        </p:blipFill>
        <p:spPr>
          <a:xfrm>
            <a:off x="6686251" y="457200"/>
            <a:ext cx="4286848" cy="1648055"/>
          </a:xfrm>
          <a:prstGeom prst="rect">
            <a:avLst/>
          </a:prstGeom>
        </p:spPr>
      </p:pic>
    </p:spTree>
    <p:extLst>
      <p:ext uri="{BB962C8B-B14F-4D97-AF65-F5344CB8AC3E}">
        <p14:creationId xmlns:p14="http://schemas.microsoft.com/office/powerpoint/2010/main" val="1184758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8966F-68E1-EF57-83C2-6279B2CEE457}"/>
              </a:ext>
            </a:extLst>
          </p:cNvPr>
          <p:cNvSpPr>
            <a:spLocks noGrp="1"/>
          </p:cNvSpPr>
          <p:nvPr>
            <p:ph type="title"/>
          </p:nvPr>
        </p:nvSpPr>
        <p:spPr>
          <a:xfrm>
            <a:off x="-653" y="-2241"/>
            <a:ext cx="10512424" cy="600075"/>
          </a:xfrm>
        </p:spPr>
        <p:txBody>
          <a:bodyPr anchor="b">
            <a:normAutofit/>
          </a:bodyPr>
          <a:lstStyle/>
          <a:p>
            <a:r>
              <a:rPr lang="en-US" dirty="0"/>
              <a:t>Model Summary</a:t>
            </a:r>
          </a:p>
        </p:txBody>
      </p:sp>
      <p:graphicFrame>
        <p:nvGraphicFramePr>
          <p:cNvPr id="8" name="Content Placeholder 7">
            <a:extLst>
              <a:ext uri="{FF2B5EF4-FFF2-40B4-BE49-F238E27FC236}">
                <a16:creationId xmlns:a16="http://schemas.microsoft.com/office/drawing/2014/main" id="{6DAB08C8-0807-BB0D-67EA-C5573690D814}"/>
              </a:ext>
            </a:extLst>
          </p:cNvPr>
          <p:cNvGraphicFramePr>
            <a:graphicFrameLocks noGrp="1"/>
          </p:cNvGraphicFramePr>
          <p:nvPr>
            <p:ph idx="1"/>
            <p:extLst>
              <p:ext uri="{D42A27DB-BD31-4B8C-83A1-F6EECF244321}">
                <p14:modId xmlns:p14="http://schemas.microsoft.com/office/powerpoint/2010/main" val="3239708038"/>
              </p:ext>
            </p:extLst>
          </p:nvPr>
        </p:nvGraphicFramePr>
        <p:xfrm>
          <a:off x="1711869" y="2290542"/>
          <a:ext cx="8531050" cy="2793533"/>
        </p:xfrm>
        <a:graphic>
          <a:graphicData uri="http://schemas.openxmlformats.org/drawingml/2006/table">
            <a:tbl>
              <a:tblPr firstRow="1" bandRow="1">
                <a:tableStyleId>{5C22544A-7EE6-4342-B048-85BDC9FD1C3A}</a:tableStyleId>
              </a:tblPr>
              <a:tblGrid>
                <a:gridCol w="2110935">
                  <a:extLst>
                    <a:ext uri="{9D8B030D-6E8A-4147-A177-3AD203B41FA5}">
                      <a16:colId xmlns:a16="http://schemas.microsoft.com/office/drawing/2014/main" val="3056456845"/>
                    </a:ext>
                  </a:extLst>
                </a:gridCol>
                <a:gridCol w="1295456">
                  <a:extLst>
                    <a:ext uri="{9D8B030D-6E8A-4147-A177-3AD203B41FA5}">
                      <a16:colId xmlns:a16="http://schemas.microsoft.com/office/drawing/2014/main" val="1984207749"/>
                    </a:ext>
                  </a:extLst>
                </a:gridCol>
                <a:gridCol w="1383258">
                  <a:extLst>
                    <a:ext uri="{9D8B030D-6E8A-4147-A177-3AD203B41FA5}">
                      <a16:colId xmlns:a16="http://schemas.microsoft.com/office/drawing/2014/main" val="2443864371"/>
                    </a:ext>
                  </a:extLst>
                </a:gridCol>
                <a:gridCol w="1329797">
                  <a:extLst>
                    <a:ext uri="{9D8B030D-6E8A-4147-A177-3AD203B41FA5}">
                      <a16:colId xmlns:a16="http://schemas.microsoft.com/office/drawing/2014/main" val="2410161323"/>
                    </a:ext>
                  </a:extLst>
                </a:gridCol>
                <a:gridCol w="1311254">
                  <a:extLst>
                    <a:ext uri="{9D8B030D-6E8A-4147-A177-3AD203B41FA5}">
                      <a16:colId xmlns:a16="http://schemas.microsoft.com/office/drawing/2014/main" val="3876262586"/>
                    </a:ext>
                  </a:extLst>
                </a:gridCol>
                <a:gridCol w="1100350">
                  <a:extLst>
                    <a:ext uri="{9D8B030D-6E8A-4147-A177-3AD203B41FA5}">
                      <a16:colId xmlns:a16="http://schemas.microsoft.com/office/drawing/2014/main" val="1279757273"/>
                    </a:ext>
                  </a:extLst>
                </a:gridCol>
              </a:tblGrid>
              <a:tr h="606493">
                <a:tc>
                  <a:txBody>
                    <a:bodyPr/>
                    <a:lstStyle/>
                    <a:p>
                      <a:endParaRPr lang="en-US" sz="1600"/>
                    </a:p>
                  </a:txBody>
                  <a:tcPr marL="76496" marR="76496" marT="38249" marB="38249" anchor="ctr"/>
                </a:tc>
                <a:tc>
                  <a:txBody>
                    <a:bodyPr/>
                    <a:lstStyle/>
                    <a:p>
                      <a:r>
                        <a:rPr lang="en-US" sz="1600" b="1"/>
                        <a:t>Precision</a:t>
                      </a:r>
                    </a:p>
                  </a:txBody>
                  <a:tcPr marL="76496" marR="76496" marT="38249" marB="38249" anchor="ctr"/>
                </a:tc>
                <a:tc>
                  <a:txBody>
                    <a:bodyPr/>
                    <a:lstStyle/>
                    <a:p>
                      <a:r>
                        <a:rPr lang="en-US" sz="1600" b="1"/>
                        <a:t>Recall</a:t>
                      </a:r>
                    </a:p>
                  </a:txBody>
                  <a:tcPr marL="76496" marR="76496" marT="38249" marB="38249" anchor="ctr"/>
                </a:tc>
                <a:tc>
                  <a:txBody>
                    <a:bodyPr/>
                    <a:lstStyle/>
                    <a:p>
                      <a:r>
                        <a:rPr lang="en-US" sz="1600" b="1"/>
                        <a:t>F1-Score</a:t>
                      </a:r>
                    </a:p>
                  </a:txBody>
                  <a:tcPr marL="76496" marR="76496" marT="38249" marB="38249" anchor="ctr"/>
                </a:tc>
                <a:tc>
                  <a:txBody>
                    <a:bodyPr/>
                    <a:lstStyle/>
                    <a:p>
                      <a:r>
                        <a:rPr lang="en-US" sz="1600" b="1"/>
                        <a:t>Accuracy</a:t>
                      </a:r>
                    </a:p>
                  </a:txBody>
                  <a:tcPr marL="76496" marR="76496" marT="38249" marB="38249" anchor="ctr"/>
                </a:tc>
                <a:tc>
                  <a:txBody>
                    <a:bodyPr/>
                    <a:lstStyle/>
                    <a:p>
                      <a:r>
                        <a:rPr lang="en-US" sz="1600" b="1"/>
                        <a:t>AUC Score</a:t>
                      </a:r>
                    </a:p>
                  </a:txBody>
                  <a:tcPr marL="76496" marR="76496" marT="38249" marB="38249" anchor="ctr"/>
                </a:tc>
                <a:extLst>
                  <a:ext uri="{0D108BD9-81ED-4DB2-BD59-A6C34878D82A}">
                    <a16:rowId xmlns:a16="http://schemas.microsoft.com/office/drawing/2014/main" val="1814744962"/>
                  </a:ext>
                </a:extLst>
              </a:tr>
              <a:tr h="606493">
                <a:tc>
                  <a:txBody>
                    <a:bodyPr/>
                    <a:lstStyle/>
                    <a:p>
                      <a:r>
                        <a:rPr lang="en-US" sz="1600" b="1"/>
                        <a:t>Random Forest</a:t>
                      </a:r>
                    </a:p>
                  </a:txBody>
                  <a:tcPr marL="76496" marR="76496" marT="38249" marB="38249" anchor="ctr"/>
                </a:tc>
                <a:tc>
                  <a:txBody>
                    <a:bodyPr/>
                    <a:lstStyle/>
                    <a:p>
                      <a:r>
                        <a:rPr lang="en-US" sz="1600"/>
                        <a:t>0.24</a:t>
                      </a:r>
                    </a:p>
                  </a:txBody>
                  <a:tcPr marL="76496" marR="76496" marT="38249" marB="38249" anchor="ctr"/>
                </a:tc>
                <a:tc>
                  <a:txBody>
                    <a:bodyPr/>
                    <a:lstStyle/>
                    <a:p>
                      <a:r>
                        <a:rPr lang="en-US" sz="1600"/>
                        <a:t>0.84</a:t>
                      </a:r>
                    </a:p>
                  </a:txBody>
                  <a:tcPr marL="76496" marR="76496" marT="38249" marB="38249" anchor="ctr"/>
                </a:tc>
                <a:tc>
                  <a:txBody>
                    <a:bodyPr/>
                    <a:lstStyle/>
                    <a:p>
                      <a:r>
                        <a:rPr lang="en-US" sz="1600"/>
                        <a:t>0.38</a:t>
                      </a:r>
                    </a:p>
                  </a:txBody>
                  <a:tcPr marL="76496" marR="76496" marT="38249" marB="38249" anchor="ctr"/>
                </a:tc>
                <a:tc>
                  <a:txBody>
                    <a:bodyPr/>
                    <a:lstStyle/>
                    <a:p>
                      <a:r>
                        <a:rPr lang="en-US" sz="1600"/>
                        <a:t>0.41</a:t>
                      </a:r>
                    </a:p>
                  </a:txBody>
                  <a:tcPr marL="76496" marR="76496" marT="38249" marB="38249" anchor="ctr"/>
                </a:tc>
                <a:tc>
                  <a:txBody>
                    <a:bodyPr/>
                    <a:lstStyle/>
                    <a:p>
                      <a:r>
                        <a:rPr lang="en-US" sz="1600"/>
                        <a:t>0.58</a:t>
                      </a:r>
                    </a:p>
                  </a:txBody>
                  <a:tcPr marL="76496" marR="76496" marT="38249" marB="38249" anchor="ctr"/>
                </a:tc>
                <a:extLst>
                  <a:ext uri="{0D108BD9-81ED-4DB2-BD59-A6C34878D82A}">
                    <a16:rowId xmlns:a16="http://schemas.microsoft.com/office/drawing/2014/main" val="3007966546"/>
                  </a:ext>
                </a:extLst>
              </a:tr>
              <a:tr h="367561">
                <a:tc>
                  <a:txBody>
                    <a:bodyPr/>
                    <a:lstStyle/>
                    <a:p>
                      <a:r>
                        <a:rPr lang="en-US" sz="1600" b="1"/>
                        <a:t>Light GBM</a:t>
                      </a:r>
                    </a:p>
                  </a:txBody>
                  <a:tcPr marL="76496" marR="76496" marT="38249" marB="38249" anchor="ctr"/>
                </a:tc>
                <a:tc>
                  <a:txBody>
                    <a:bodyPr/>
                    <a:lstStyle/>
                    <a:p>
                      <a:r>
                        <a:rPr lang="en-US" sz="1600"/>
                        <a:t>0.25</a:t>
                      </a:r>
                    </a:p>
                  </a:txBody>
                  <a:tcPr marL="76496" marR="76496" marT="38249" marB="38249" anchor="ctr"/>
                </a:tc>
                <a:tc>
                  <a:txBody>
                    <a:bodyPr/>
                    <a:lstStyle/>
                    <a:p>
                      <a:r>
                        <a:rPr lang="en-US" sz="1600"/>
                        <a:t>0.82</a:t>
                      </a:r>
                    </a:p>
                  </a:txBody>
                  <a:tcPr marL="76496" marR="76496" marT="38249" marB="38249" anchor="ctr"/>
                </a:tc>
                <a:tc>
                  <a:txBody>
                    <a:bodyPr/>
                    <a:lstStyle/>
                    <a:p>
                      <a:r>
                        <a:rPr lang="en-US" sz="1600"/>
                        <a:t>0.38</a:t>
                      </a:r>
                    </a:p>
                  </a:txBody>
                  <a:tcPr marL="76496" marR="76496" marT="38249" marB="38249" anchor="ctr"/>
                </a:tc>
                <a:tc>
                  <a:txBody>
                    <a:bodyPr/>
                    <a:lstStyle/>
                    <a:p>
                      <a:r>
                        <a:rPr lang="en-US" sz="1600"/>
                        <a:t>0.43</a:t>
                      </a:r>
                    </a:p>
                  </a:txBody>
                  <a:tcPr marL="76496" marR="76496" marT="38249" marB="38249" anchor="ctr"/>
                </a:tc>
                <a:tc>
                  <a:txBody>
                    <a:bodyPr/>
                    <a:lstStyle/>
                    <a:p>
                      <a:r>
                        <a:rPr lang="en-US" sz="1600"/>
                        <a:t>0.63</a:t>
                      </a:r>
                    </a:p>
                  </a:txBody>
                  <a:tcPr marL="76496" marR="76496" marT="38249" marB="38249" anchor="ctr"/>
                </a:tc>
                <a:extLst>
                  <a:ext uri="{0D108BD9-81ED-4DB2-BD59-A6C34878D82A}">
                    <a16:rowId xmlns:a16="http://schemas.microsoft.com/office/drawing/2014/main" val="336289480"/>
                  </a:ext>
                </a:extLst>
              </a:tr>
              <a:tr h="606493">
                <a:tc>
                  <a:txBody>
                    <a:bodyPr/>
                    <a:lstStyle/>
                    <a:p>
                      <a:r>
                        <a:rPr lang="en-US" sz="1600" b="1"/>
                        <a:t>XGBoost Model 1</a:t>
                      </a:r>
                    </a:p>
                  </a:txBody>
                  <a:tcPr marL="76496" marR="76496" marT="38249" marB="38249" anchor="ctr"/>
                </a:tc>
                <a:tc>
                  <a:txBody>
                    <a:bodyPr/>
                    <a:lstStyle/>
                    <a:p>
                      <a:r>
                        <a:rPr lang="en-US" sz="1600"/>
                        <a:t>0.26</a:t>
                      </a:r>
                    </a:p>
                  </a:txBody>
                  <a:tcPr marL="76496" marR="76496" marT="38249" marB="38249" anchor="ctr"/>
                </a:tc>
                <a:tc>
                  <a:txBody>
                    <a:bodyPr/>
                    <a:lstStyle/>
                    <a:p>
                      <a:r>
                        <a:rPr lang="en-US" sz="1600"/>
                        <a:t>0.80</a:t>
                      </a:r>
                    </a:p>
                  </a:txBody>
                  <a:tcPr marL="76496" marR="76496" marT="38249" marB="38249" anchor="ctr"/>
                </a:tc>
                <a:tc>
                  <a:txBody>
                    <a:bodyPr/>
                    <a:lstStyle/>
                    <a:p>
                      <a:r>
                        <a:rPr lang="en-US" sz="1600"/>
                        <a:t>0.39</a:t>
                      </a:r>
                    </a:p>
                  </a:txBody>
                  <a:tcPr marL="76496" marR="76496" marT="38249" marB="38249" anchor="ctr"/>
                </a:tc>
                <a:tc>
                  <a:txBody>
                    <a:bodyPr/>
                    <a:lstStyle/>
                    <a:p>
                      <a:r>
                        <a:rPr lang="en-US" sz="1600"/>
                        <a:t>0.46</a:t>
                      </a:r>
                    </a:p>
                  </a:txBody>
                  <a:tcPr marL="76496" marR="76496" marT="38249" marB="38249" anchor="ctr"/>
                </a:tc>
                <a:tc>
                  <a:txBody>
                    <a:bodyPr/>
                    <a:lstStyle/>
                    <a:p>
                      <a:r>
                        <a:rPr lang="en-US" sz="1600"/>
                        <a:t>0.63</a:t>
                      </a:r>
                    </a:p>
                  </a:txBody>
                  <a:tcPr marL="76496" marR="76496" marT="38249" marB="38249" anchor="ctr"/>
                </a:tc>
                <a:extLst>
                  <a:ext uri="{0D108BD9-81ED-4DB2-BD59-A6C34878D82A}">
                    <a16:rowId xmlns:a16="http://schemas.microsoft.com/office/drawing/2014/main" val="1252984474"/>
                  </a:ext>
                </a:extLst>
              </a:tr>
              <a:tr h="606493">
                <a:tc>
                  <a:txBody>
                    <a:bodyPr/>
                    <a:lstStyle/>
                    <a:p>
                      <a:r>
                        <a:rPr lang="en-US" sz="1600" b="1" err="1"/>
                        <a:t>XGBoost</a:t>
                      </a:r>
                      <a:r>
                        <a:rPr lang="en-US" sz="1600" b="1"/>
                        <a:t> Model 2</a:t>
                      </a:r>
                    </a:p>
                  </a:txBody>
                  <a:tcPr marL="76496" marR="76496" marT="38249" marB="38249" anchor="ctr"/>
                </a:tc>
                <a:tc>
                  <a:txBody>
                    <a:bodyPr/>
                    <a:lstStyle/>
                    <a:p>
                      <a:r>
                        <a:rPr lang="en-US" sz="1600" dirty="0"/>
                        <a:t>0.23</a:t>
                      </a:r>
                    </a:p>
                  </a:txBody>
                  <a:tcPr marL="76496" marR="76496" marT="38249" marB="38249" anchor="ctr"/>
                </a:tc>
                <a:tc>
                  <a:txBody>
                    <a:bodyPr/>
                    <a:lstStyle/>
                    <a:p>
                      <a:r>
                        <a:rPr lang="en-US" sz="1600" dirty="0"/>
                        <a:t>0.88</a:t>
                      </a:r>
                    </a:p>
                  </a:txBody>
                  <a:tcPr marL="76496" marR="76496" marT="38249" marB="38249" anchor="ctr"/>
                </a:tc>
                <a:tc>
                  <a:txBody>
                    <a:bodyPr/>
                    <a:lstStyle/>
                    <a:p>
                      <a:r>
                        <a:rPr lang="en-US" sz="1600" dirty="0"/>
                        <a:t>0.37</a:t>
                      </a:r>
                    </a:p>
                  </a:txBody>
                  <a:tcPr marL="76496" marR="76496" marT="38249" marB="38249" anchor="ctr"/>
                </a:tc>
                <a:tc>
                  <a:txBody>
                    <a:bodyPr/>
                    <a:lstStyle/>
                    <a:p>
                      <a:r>
                        <a:rPr lang="en-US" sz="1600" dirty="0"/>
                        <a:t>0.35</a:t>
                      </a:r>
                    </a:p>
                  </a:txBody>
                  <a:tcPr marL="76496" marR="76496" marT="38249" marB="38249" anchor="ctr"/>
                </a:tc>
                <a:tc>
                  <a:txBody>
                    <a:bodyPr/>
                    <a:lstStyle/>
                    <a:p>
                      <a:r>
                        <a:rPr lang="en-US" sz="1600" dirty="0"/>
                        <a:t>0.62</a:t>
                      </a:r>
                    </a:p>
                  </a:txBody>
                  <a:tcPr marL="76496" marR="76496" marT="38249" marB="38249" anchor="ctr"/>
                </a:tc>
                <a:extLst>
                  <a:ext uri="{0D108BD9-81ED-4DB2-BD59-A6C34878D82A}">
                    <a16:rowId xmlns:a16="http://schemas.microsoft.com/office/drawing/2014/main" val="3456706922"/>
                  </a:ext>
                </a:extLst>
              </a:tr>
            </a:tbl>
          </a:graphicData>
        </a:graphic>
      </p:graphicFrame>
      <p:sp>
        <p:nvSpPr>
          <p:cNvPr id="9" name="TextBox 8">
            <a:extLst>
              <a:ext uri="{FF2B5EF4-FFF2-40B4-BE49-F238E27FC236}">
                <a16:creationId xmlns:a16="http://schemas.microsoft.com/office/drawing/2014/main" id="{07CD259C-3936-6E4B-D279-32B9FE2CACC5}"/>
              </a:ext>
            </a:extLst>
          </p:cNvPr>
          <p:cNvSpPr txBox="1"/>
          <p:nvPr/>
        </p:nvSpPr>
        <p:spPr>
          <a:xfrm>
            <a:off x="990600" y="1238250"/>
            <a:ext cx="9370925" cy="1200329"/>
          </a:xfrm>
          <a:prstGeom prst="rect">
            <a:avLst/>
          </a:prstGeom>
          <a:noFill/>
        </p:spPr>
        <p:txBody>
          <a:bodyPr wrap="square" lIns="91440" tIns="45720" rIns="91440" bIns="45720" rtlCol="0" anchor="t">
            <a:spAutoFit/>
          </a:bodyPr>
          <a:lstStyle/>
          <a:p>
            <a:r>
              <a:rPr lang="en-US" dirty="0"/>
              <a:t>Models performed similarly. However, using the defined metric for success, </a:t>
            </a:r>
            <a:r>
              <a:rPr lang="en-US" dirty="0" err="1"/>
              <a:t>XGBoost</a:t>
            </a:r>
            <a:r>
              <a:rPr lang="en-US" dirty="0"/>
              <a:t> Model #1 performing the best.</a:t>
            </a:r>
          </a:p>
          <a:p>
            <a:endParaRPr lang="en-US" dirty="0">
              <a:cs typeface="Arial"/>
            </a:endParaRPr>
          </a:p>
          <a:p>
            <a:endParaRPr lang="en-US" dirty="0">
              <a:cs typeface="Arial"/>
            </a:endParaRPr>
          </a:p>
        </p:txBody>
      </p:sp>
    </p:spTree>
    <p:extLst>
      <p:ext uri="{BB962C8B-B14F-4D97-AF65-F5344CB8AC3E}">
        <p14:creationId xmlns:p14="http://schemas.microsoft.com/office/powerpoint/2010/main" val="3397054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5BC7DA-EF00-3145-52D2-82CE1A80CF39}"/>
              </a:ext>
            </a:extLst>
          </p:cNvPr>
          <p:cNvSpPr>
            <a:spLocks noGrp="1"/>
          </p:cNvSpPr>
          <p:nvPr>
            <p:ph type="title"/>
          </p:nvPr>
        </p:nvSpPr>
        <p:spPr>
          <a:xfrm>
            <a:off x="-2241" y="-4667"/>
            <a:ext cx="12196482" cy="1717768"/>
          </a:xfrm>
        </p:spPr>
        <p:txBody>
          <a:bodyPr anchor="ctr">
            <a:normAutofit/>
          </a:bodyPr>
          <a:lstStyle/>
          <a:p>
            <a:pPr algn="ctr"/>
            <a:r>
              <a:rPr lang="en-US" sz="4400" dirty="0">
                <a:latin typeface="Avenir Next LT Pro"/>
              </a:rPr>
              <a:t>Data Story</a:t>
            </a:r>
            <a:endParaRPr lang="en-US"/>
          </a:p>
        </p:txBody>
      </p:sp>
      <p:graphicFrame>
        <p:nvGraphicFramePr>
          <p:cNvPr id="8" name="Content Placeholder 5">
            <a:extLst>
              <a:ext uri="{FF2B5EF4-FFF2-40B4-BE49-F238E27FC236}">
                <a16:creationId xmlns:a16="http://schemas.microsoft.com/office/drawing/2014/main" id="{4806EBAB-C7B2-6EF5-5BA2-E78FD3B76308}"/>
              </a:ext>
            </a:extLst>
          </p:cNvPr>
          <p:cNvGraphicFramePr>
            <a:graphicFrameLocks noGrp="1"/>
          </p:cNvGraphicFramePr>
          <p:nvPr>
            <p:ph idx="1"/>
            <p:extLst>
              <p:ext uri="{D42A27DB-BD31-4B8C-83A1-F6EECF244321}">
                <p14:modId xmlns:p14="http://schemas.microsoft.com/office/powerpoint/2010/main" val="2703667595"/>
              </p:ext>
            </p:extLst>
          </p:nvPr>
        </p:nvGraphicFramePr>
        <p:xfrm>
          <a:off x="838200" y="1825626"/>
          <a:ext cx="10515600" cy="3833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21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BFDD6E-9402-5F25-23C5-9B7DC68A5651}"/>
              </a:ext>
            </a:extLst>
          </p:cNvPr>
          <p:cNvSpPr txBox="1">
            <a:spLocks/>
          </p:cNvSpPr>
          <p:nvPr/>
        </p:nvSpPr>
        <p:spPr>
          <a:xfrm>
            <a:off x="196066" y="967315"/>
            <a:ext cx="6012094" cy="480310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venir Next LT Pro"/>
                <a:cs typeface="Arial"/>
              </a:rPr>
              <a:t>Highest performer: </a:t>
            </a:r>
            <a:r>
              <a:rPr lang="en-US" dirty="0" err="1">
                <a:latin typeface="Avenir Next LT Pro"/>
                <a:cs typeface="Arial"/>
              </a:rPr>
              <a:t>XGBoost</a:t>
            </a:r>
            <a:endParaRPr lang="en-US" dirty="0">
              <a:latin typeface="Avenir Next LT Pro"/>
              <a:cs typeface="Arial"/>
            </a:endParaRPr>
          </a:p>
          <a:p>
            <a:r>
              <a:rPr lang="en-US" b="0" dirty="0">
                <a:latin typeface="Avenir Next LT Pro"/>
                <a:cs typeface="Arial"/>
              </a:rPr>
              <a:t>Correctly identifies 80% of patients that experienced a fracture (103 of 128 unseen cases).</a:t>
            </a:r>
          </a:p>
          <a:p>
            <a:r>
              <a:rPr lang="en-US" b="0" dirty="0">
                <a:latin typeface="Avenir Next LT Pro"/>
                <a:cs typeface="Arial"/>
              </a:rPr>
              <a:t>While the model incorrectly predicts fracture in 63% of patients that did not experience fracture, we consider these as an increased safety net where missed high-risk cases could have severe implications</a:t>
            </a:r>
            <a:endParaRPr lang="en-US" b="0" dirty="0">
              <a:latin typeface="Avenir Next LT Pro"/>
            </a:endParaRPr>
          </a:p>
          <a:p>
            <a:endParaRPr lang="en-US">
              <a:latin typeface="Avenir Next LT Pro Demi"/>
            </a:endParaRPr>
          </a:p>
          <a:p>
            <a:endParaRPr lang="en-US">
              <a:latin typeface="Avenir Next LT Pro Demi"/>
            </a:endParaRPr>
          </a:p>
          <a:p>
            <a:pPr lvl="1"/>
            <a:endParaRPr lang="en-US"/>
          </a:p>
        </p:txBody>
      </p:sp>
      <p:sp>
        <p:nvSpPr>
          <p:cNvPr id="2" name="TextBox 1">
            <a:extLst>
              <a:ext uri="{FF2B5EF4-FFF2-40B4-BE49-F238E27FC236}">
                <a16:creationId xmlns:a16="http://schemas.microsoft.com/office/drawing/2014/main" id="{2F919408-2CBB-A380-50F4-FD3B81E3EE17}"/>
              </a:ext>
            </a:extLst>
          </p:cNvPr>
          <p:cNvSpPr txBox="1"/>
          <p:nvPr/>
        </p:nvSpPr>
        <p:spPr>
          <a:xfrm>
            <a:off x="4724400" y="320039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A screenshot of a computer&#10;&#10;Description automatically generated">
            <a:extLst>
              <a:ext uri="{FF2B5EF4-FFF2-40B4-BE49-F238E27FC236}">
                <a16:creationId xmlns:a16="http://schemas.microsoft.com/office/drawing/2014/main" id="{D66AA848-77D0-EBB0-AF27-8B08F2294E38}"/>
              </a:ext>
            </a:extLst>
          </p:cNvPr>
          <p:cNvPicPr>
            <a:picLocks noChangeAspect="1"/>
          </p:cNvPicPr>
          <p:nvPr/>
        </p:nvPicPr>
        <p:blipFill>
          <a:blip r:embed="rId3"/>
          <a:stretch>
            <a:fillRect/>
          </a:stretch>
        </p:blipFill>
        <p:spPr>
          <a:xfrm>
            <a:off x="5923052" y="968807"/>
            <a:ext cx="6107986" cy="836405"/>
          </a:xfrm>
          <a:prstGeom prst="rect">
            <a:avLst/>
          </a:prstGeom>
        </p:spPr>
      </p:pic>
      <p:pic>
        <p:nvPicPr>
          <p:cNvPr id="10" name="Picture 10" descr="A chart of different colored squares&#10;&#10;Description automatically generated">
            <a:extLst>
              <a:ext uri="{FF2B5EF4-FFF2-40B4-BE49-F238E27FC236}">
                <a16:creationId xmlns:a16="http://schemas.microsoft.com/office/drawing/2014/main" id="{474D1403-2369-8D31-53F1-8626584ABFF2}"/>
              </a:ext>
            </a:extLst>
          </p:cNvPr>
          <p:cNvPicPr>
            <a:picLocks noChangeAspect="1"/>
          </p:cNvPicPr>
          <p:nvPr/>
        </p:nvPicPr>
        <p:blipFill>
          <a:blip r:embed="rId4"/>
          <a:stretch>
            <a:fillRect/>
          </a:stretch>
        </p:blipFill>
        <p:spPr>
          <a:xfrm>
            <a:off x="6419636" y="2366253"/>
            <a:ext cx="4095964" cy="2904618"/>
          </a:xfrm>
          <a:prstGeom prst="rect">
            <a:avLst/>
          </a:prstGeom>
        </p:spPr>
      </p:pic>
      <p:sp>
        <p:nvSpPr>
          <p:cNvPr id="3" name="Title 4">
            <a:extLst>
              <a:ext uri="{FF2B5EF4-FFF2-40B4-BE49-F238E27FC236}">
                <a16:creationId xmlns:a16="http://schemas.microsoft.com/office/drawing/2014/main" id="{0D0D762A-E03D-FF35-1724-8502464C9E9B}"/>
              </a:ext>
            </a:extLst>
          </p:cNvPr>
          <p:cNvSpPr>
            <a:spLocks noGrp="1"/>
          </p:cNvSpPr>
          <p:nvPr/>
        </p:nvSpPr>
        <p:spPr>
          <a:xfrm>
            <a:off x="-653" y="2417"/>
            <a:ext cx="10512424" cy="546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dirty="0"/>
              <a:t>Predictive Model</a:t>
            </a:r>
          </a:p>
        </p:txBody>
      </p:sp>
    </p:spTree>
    <p:extLst>
      <p:ext uri="{BB962C8B-B14F-4D97-AF65-F5344CB8AC3E}">
        <p14:creationId xmlns:p14="http://schemas.microsoft.com/office/powerpoint/2010/main" val="395787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EEA3-F11F-8BBD-E9C7-2CFC46C750CB}"/>
              </a:ext>
            </a:extLst>
          </p:cNvPr>
          <p:cNvSpPr>
            <a:spLocks noGrp="1"/>
          </p:cNvSpPr>
          <p:nvPr>
            <p:ph type="title"/>
          </p:nvPr>
        </p:nvSpPr>
        <p:spPr>
          <a:xfrm>
            <a:off x="2124" y="131609"/>
            <a:ext cx="10512424" cy="768097"/>
          </a:xfrm>
        </p:spPr>
        <p:txBody>
          <a:bodyPr/>
          <a:lstStyle/>
          <a:p>
            <a:r>
              <a:rPr lang="en-US" dirty="0">
                <a:latin typeface="Avenir Next LT Pro"/>
              </a:rPr>
              <a:t>Relevancy</a:t>
            </a:r>
          </a:p>
          <a:p>
            <a:endParaRPr lang="en-US" dirty="0"/>
          </a:p>
        </p:txBody>
      </p:sp>
      <p:sp>
        <p:nvSpPr>
          <p:cNvPr id="5" name="Text Placeholder 4">
            <a:extLst>
              <a:ext uri="{FF2B5EF4-FFF2-40B4-BE49-F238E27FC236}">
                <a16:creationId xmlns:a16="http://schemas.microsoft.com/office/drawing/2014/main" id="{2DE31A58-E7C0-C566-69A2-8BC37F0400B6}"/>
              </a:ext>
            </a:extLst>
          </p:cNvPr>
          <p:cNvSpPr>
            <a:spLocks noGrp="1"/>
          </p:cNvSpPr>
          <p:nvPr>
            <p:ph type="body" sz="half" idx="2"/>
          </p:nvPr>
        </p:nvSpPr>
        <p:spPr>
          <a:xfrm>
            <a:off x="92400" y="903193"/>
            <a:ext cx="4324442" cy="4640823"/>
          </a:xfrm>
        </p:spPr>
        <p:txBody>
          <a:bodyPr/>
          <a:lstStyle/>
          <a:p>
            <a:pPr marL="285750" indent="-285750">
              <a:buFont typeface="Arial" panose="020B0604020202020204" pitchFamily="34" charset="0"/>
              <a:buChar char="•"/>
            </a:pPr>
            <a:r>
              <a:rPr lang="en-US" dirty="0"/>
              <a:t>Answers: How do various features relate to incidence of fracture?</a:t>
            </a:r>
          </a:p>
          <a:p>
            <a:pPr marL="285750" indent="-285750">
              <a:buFont typeface="Arial" panose="020B0604020202020204" pitchFamily="34" charset="0"/>
              <a:buChar char="•"/>
            </a:pPr>
            <a:r>
              <a:rPr lang="en-US" dirty="0"/>
              <a:t>We see different distributions of Bone Mineral Densities for populations with and without incidence of fracture</a:t>
            </a:r>
          </a:p>
          <a:p>
            <a:pPr marL="285750" indent="-285750">
              <a:buFont typeface="Arial" panose="020B0604020202020204" pitchFamily="34" charset="0"/>
              <a:buChar char="•"/>
            </a:pPr>
            <a:r>
              <a:rPr lang="en-US" dirty="0"/>
              <a:t>Can more easily tell us the direction of the effect</a:t>
            </a:r>
          </a:p>
          <a:p>
            <a:pPr marL="742950" lvl="1" indent="-285750">
              <a:buFont typeface="Arial" panose="020B0604020202020204" pitchFamily="34" charset="0"/>
              <a:buChar char="•"/>
            </a:pPr>
            <a:r>
              <a:rPr lang="en-US" dirty="0"/>
              <a:t>For example, nearly 50% of people who didn’t have a fracture post study had never had a fracture before.</a:t>
            </a:r>
          </a:p>
          <a:p>
            <a:endParaRPr lang="en-US" dirty="0"/>
          </a:p>
        </p:txBody>
      </p:sp>
      <p:pic>
        <p:nvPicPr>
          <p:cNvPr id="16" name="Picture 15" descr="A blue orange and white stripes&#10;&#10;Description automatically generated">
            <a:extLst>
              <a:ext uri="{FF2B5EF4-FFF2-40B4-BE49-F238E27FC236}">
                <a16:creationId xmlns:a16="http://schemas.microsoft.com/office/drawing/2014/main" id="{50686E15-C30C-79FA-D7D6-80A34664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269" y="1950602"/>
            <a:ext cx="7647142" cy="3531405"/>
          </a:xfrm>
          <a:prstGeom prst="rect">
            <a:avLst/>
          </a:prstGeom>
        </p:spPr>
      </p:pic>
    </p:spTree>
    <p:extLst>
      <p:ext uri="{BB962C8B-B14F-4D97-AF65-F5344CB8AC3E}">
        <p14:creationId xmlns:p14="http://schemas.microsoft.com/office/powerpoint/2010/main" val="311626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856" y="-3030"/>
            <a:ext cx="10515600" cy="787681"/>
          </a:xfrm>
        </p:spPr>
        <p:txBody>
          <a:bodyPr/>
          <a:lstStyle/>
          <a:p>
            <a:r>
              <a:rPr lang="en-US" dirty="0">
                <a:latin typeface="Avenir Next LT Pro"/>
              </a:rPr>
              <a:t>Context - Purpose </a:t>
            </a:r>
            <a:endParaRPr lang="en-US" dirty="0"/>
          </a:p>
        </p:txBody>
      </p:sp>
      <p:pic>
        <p:nvPicPr>
          <p:cNvPr id="6" name="Picture 6" descr="Chart, bar chart&#10;&#10;Description automatically generated">
            <a:extLst>
              <a:ext uri="{FF2B5EF4-FFF2-40B4-BE49-F238E27FC236}">
                <a16:creationId xmlns:a16="http://schemas.microsoft.com/office/drawing/2014/main" id="{C92CFD66-0BB3-A01F-4693-97532BD81BCA}"/>
              </a:ext>
            </a:extLst>
          </p:cNvPr>
          <p:cNvPicPr>
            <a:picLocks noChangeAspect="1"/>
          </p:cNvPicPr>
          <p:nvPr/>
        </p:nvPicPr>
        <p:blipFill>
          <a:blip r:embed="rId3"/>
          <a:stretch>
            <a:fillRect/>
          </a:stretch>
        </p:blipFill>
        <p:spPr>
          <a:xfrm>
            <a:off x="6301982" y="2282832"/>
            <a:ext cx="5412985" cy="2959296"/>
          </a:xfrm>
          <a:prstGeom prst="rect">
            <a:avLst/>
          </a:prstGeom>
        </p:spPr>
      </p:pic>
      <p:sp>
        <p:nvSpPr>
          <p:cNvPr id="7" name="TextBox 1">
            <a:extLst>
              <a:ext uri="{FF2B5EF4-FFF2-40B4-BE49-F238E27FC236}">
                <a16:creationId xmlns:a16="http://schemas.microsoft.com/office/drawing/2014/main" id="{13B44671-0A08-8689-7B37-0344135B73DB}"/>
              </a:ext>
            </a:extLst>
          </p:cNvPr>
          <p:cNvSpPr txBox="1"/>
          <p:nvPr/>
        </p:nvSpPr>
        <p:spPr>
          <a:xfrm>
            <a:off x="510152" y="2019635"/>
            <a:ext cx="4790122"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solidFill>
                  <a:srgbClr val="505050"/>
                </a:solidFill>
                <a:latin typeface="Source Sans Pro"/>
                <a:ea typeface="Source Sans Pro"/>
              </a:rPr>
              <a:t>"In 2019, the global number of new cases of fracture was estimated to be 178 million (95% UI 162–196), an increase of 33.4% (30.1–37.0) since 1990. The number of new cases of fractures was 102 million (93.4–111) in males compared with 76·4 million (68.7–85.3) in females."</a:t>
            </a:r>
            <a:endParaRPr lang="en-US" b="1" i="1" dirty="0">
              <a:cs typeface="Arial" panose="020B0604020202020204"/>
            </a:endParaRPr>
          </a:p>
        </p:txBody>
      </p:sp>
      <p:sp>
        <p:nvSpPr>
          <p:cNvPr id="3" name="TextBox 2">
            <a:extLst>
              <a:ext uri="{FF2B5EF4-FFF2-40B4-BE49-F238E27FC236}">
                <a16:creationId xmlns:a16="http://schemas.microsoft.com/office/drawing/2014/main" id="{D3767E73-CB9B-49AB-F13D-E46DDFAB097B}"/>
              </a:ext>
            </a:extLst>
          </p:cNvPr>
          <p:cNvSpPr txBox="1"/>
          <p:nvPr/>
        </p:nvSpPr>
        <p:spPr>
          <a:xfrm>
            <a:off x="788257" y="4107665"/>
            <a:ext cx="451549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Cauley JA. The global burden of fractures. Lancet Healthy </a:t>
            </a:r>
            <a:r>
              <a:rPr lang="en-US" sz="1000" err="1"/>
              <a:t>Longev</a:t>
            </a:r>
            <a:r>
              <a:rPr lang="en-US" sz="1000"/>
              <a:t>. 2021 Sep;2(9):e535-e536. </a:t>
            </a:r>
            <a:r>
              <a:rPr lang="en-US" sz="1000" err="1"/>
              <a:t>doi</a:t>
            </a:r>
            <a:r>
              <a:rPr lang="en-US" sz="1000"/>
              <a:t>: 10.1016/S2666-7568(21)00183-5. </a:t>
            </a:r>
            <a:r>
              <a:rPr lang="en-US" sz="1000" err="1"/>
              <a:t>Epub</a:t>
            </a:r>
            <a:r>
              <a:rPr lang="en-US" sz="1000"/>
              <a:t> 2021 Aug 20. PMID: 36098004.</a:t>
            </a:r>
            <a:endParaRPr lang="en-US" sz="1000">
              <a:cs typeface="Arial"/>
            </a:endParaRPr>
          </a:p>
        </p:txBody>
      </p:sp>
      <p:sp>
        <p:nvSpPr>
          <p:cNvPr id="5" name="TextBox 4">
            <a:extLst>
              <a:ext uri="{FF2B5EF4-FFF2-40B4-BE49-F238E27FC236}">
                <a16:creationId xmlns:a16="http://schemas.microsoft.com/office/drawing/2014/main" id="{C201338B-BF32-738F-1412-499BFF5765CF}"/>
              </a:ext>
            </a:extLst>
          </p:cNvPr>
          <p:cNvSpPr txBox="1"/>
          <p:nvPr/>
        </p:nvSpPr>
        <p:spPr>
          <a:xfrm>
            <a:off x="433094" y="878093"/>
            <a:ext cx="10792002" cy="646331"/>
          </a:xfrm>
          <a:prstGeom prst="rect">
            <a:avLst/>
          </a:prstGeom>
          <a:noFill/>
        </p:spPr>
        <p:txBody>
          <a:bodyPr wrap="square" lIns="91440" tIns="45720" rIns="91440" bIns="45720" anchor="t">
            <a:spAutoFit/>
          </a:bodyPr>
          <a:lstStyle/>
          <a:p>
            <a:r>
              <a:rPr lang="en-US" dirty="0">
                <a:latin typeface="Avenir Next LT Pro Demi"/>
                <a:ea typeface="Calibri"/>
                <a:cs typeface="Calibri"/>
              </a:rPr>
              <a:t>As </a:t>
            </a:r>
            <a:r>
              <a:rPr lang="en-US" b="0" dirty="0">
                <a:latin typeface="Avenir Next LT Pro Demi"/>
                <a:ea typeface="Calibri"/>
                <a:cs typeface="Calibri"/>
              </a:rPr>
              <a:t>the </a:t>
            </a:r>
            <a:r>
              <a:rPr lang="en-US" dirty="0">
                <a:latin typeface="Avenir Next LT Pro Demi"/>
                <a:ea typeface="Calibri"/>
                <a:cs typeface="Calibri"/>
              </a:rPr>
              <a:t>U.S. population ages, </a:t>
            </a:r>
            <a:r>
              <a:rPr lang="en-US" b="0" dirty="0">
                <a:latin typeface="Avenir Next LT Pro Demi"/>
                <a:ea typeface="Calibri"/>
                <a:cs typeface="Calibri"/>
              </a:rPr>
              <a:t>the </a:t>
            </a:r>
            <a:r>
              <a:rPr lang="en-US" dirty="0">
                <a:latin typeface="Avenir Next LT Pro Demi"/>
                <a:ea typeface="Calibri"/>
                <a:cs typeface="Calibri"/>
              </a:rPr>
              <a:t>incidence </a:t>
            </a:r>
            <a:r>
              <a:rPr lang="en-US" b="0" dirty="0">
                <a:latin typeface="Avenir Next LT Pro Demi"/>
                <a:ea typeface="Calibri"/>
                <a:cs typeface="Calibri"/>
              </a:rPr>
              <a:t>of fractures</a:t>
            </a:r>
            <a:r>
              <a:rPr lang="en-US" dirty="0">
                <a:latin typeface="Avenir Next LT Pro Demi"/>
                <a:ea typeface="Calibri"/>
                <a:cs typeface="Calibri"/>
              </a:rPr>
              <a:t>, particularly osteoporotic fractures in men over the age of 50, continues to rise, having a severe impact on quality of life and healthcare costs</a:t>
            </a:r>
            <a:endParaRPr lang="en-US" dirty="0"/>
          </a:p>
        </p:txBody>
      </p:sp>
    </p:spTree>
    <p:extLst>
      <p:ext uri="{BB962C8B-B14F-4D97-AF65-F5344CB8AC3E}">
        <p14:creationId xmlns:p14="http://schemas.microsoft.com/office/powerpoint/2010/main" val="1828244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7A07-F33E-ECB8-F5E3-293648E9B52D}"/>
              </a:ext>
            </a:extLst>
          </p:cNvPr>
          <p:cNvSpPr>
            <a:spLocks noGrp="1"/>
          </p:cNvSpPr>
          <p:nvPr>
            <p:ph type="title"/>
          </p:nvPr>
        </p:nvSpPr>
        <p:spPr>
          <a:xfrm>
            <a:off x="-50639" y="3425"/>
            <a:ext cx="10512424" cy="516000"/>
          </a:xfrm>
        </p:spPr>
        <p:txBody>
          <a:bodyPr>
            <a:normAutofit fontScale="90000"/>
          </a:bodyPr>
          <a:lstStyle/>
          <a:p>
            <a:r>
              <a:rPr lang="en-US" dirty="0">
                <a:latin typeface="Avenir Next LT Pro"/>
              </a:rPr>
              <a:t>Relevancy</a:t>
            </a:r>
            <a:endParaRPr lang="en-US" dirty="0"/>
          </a:p>
        </p:txBody>
      </p:sp>
      <p:sp>
        <p:nvSpPr>
          <p:cNvPr id="6" name="Text Placeholder 5">
            <a:extLst>
              <a:ext uri="{FF2B5EF4-FFF2-40B4-BE49-F238E27FC236}">
                <a16:creationId xmlns:a16="http://schemas.microsoft.com/office/drawing/2014/main" id="{3EEBE528-D544-88FA-A61A-445DCCC7B69A}"/>
              </a:ext>
            </a:extLst>
          </p:cNvPr>
          <p:cNvSpPr>
            <a:spLocks noGrp="1"/>
          </p:cNvSpPr>
          <p:nvPr>
            <p:ph type="body" sz="half" idx="2"/>
          </p:nvPr>
        </p:nvSpPr>
        <p:spPr>
          <a:xfrm>
            <a:off x="180530" y="884435"/>
            <a:ext cx="4617179" cy="4941744"/>
          </a:xfrm>
        </p:spPr>
        <p:txBody>
          <a:bodyPr vert="horz" lIns="91440" tIns="45720" rIns="91440" bIns="45720" rtlCol="0" anchor="t">
            <a:normAutofit/>
          </a:bodyPr>
          <a:lstStyle/>
          <a:p>
            <a:pPr marL="285750" indent="-285750">
              <a:buFont typeface="Arial" panose="020B0604020202020204" pitchFamily="34" charset="0"/>
              <a:buChar char="•"/>
            </a:pPr>
            <a:r>
              <a:rPr lang="en-US" dirty="0">
                <a:latin typeface="Avenir Next LT Pro Demi"/>
                <a:cs typeface="Arial"/>
              </a:rPr>
              <a:t>Answers: How do various features relate to incidence of fracture?</a:t>
            </a:r>
          </a:p>
          <a:p>
            <a:pPr marL="285750" indent="-285750">
              <a:buFont typeface="Arial" panose="020B0604020202020204" pitchFamily="34" charset="0"/>
              <a:buChar char="•"/>
            </a:pPr>
            <a:r>
              <a:rPr lang="en-US" dirty="0">
                <a:latin typeface="Avenir Next LT Pro Demi"/>
                <a:cs typeface="Arial"/>
              </a:rPr>
              <a:t>Identifies risk factors for fractures based on feature importance.</a:t>
            </a:r>
            <a:endParaRPr lang="en-US" dirty="0"/>
          </a:p>
          <a:p>
            <a:pPr marL="285750" indent="-285750">
              <a:buFont typeface="Arial" panose="020B0604020202020204" pitchFamily="34" charset="0"/>
              <a:buChar char="•"/>
            </a:pPr>
            <a:r>
              <a:rPr lang="en-US" dirty="0">
                <a:latin typeface="Avenir Next LT Pro Demi"/>
                <a:cs typeface="Arial"/>
              </a:rPr>
              <a:t>Feature importance was extracted from the tree-based models.</a:t>
            </a:r>
          </a:p>
          <a:p>
            <a:pPr marL="285750" indent="-285750">
              <a:buFont typeface="Arial" panose="020B0604020202020204" pitchFamily="34" charset="0"/>
              <a:buChar char="•"/>
            </a:pPr>
            <a:r>
              <a:rPr lang="en-US" dirty="0">
                <a:latin typeface="Avenir Next LT Pro Demi"/>
                <a:cs typeface="Arial"/>
              </a:rPr>
              <a:t>Health Practitioners could take these risk factors into account when discussing lifestyle interventions.</a:t>
            </a:r>
          </a:p>
          <a:p>
            <a:pPr marL="285750" indent="-285750">
              <a:buFont typeface="Arial" panose="020B0604020202020204" pitchFamily="34" charset="0"/>
              <a:buChar char="•"/>
            </a:pPr>
            <a:r>
              <a:rPr lang="en-US" dirty="0">
                <a:latin typeface="Avenir Next LT Pro Demi"/>
                <a:cs typeface="Arial"/>
              </a:rPr>
              <a:t>Common elements in the feature importance extracted from our models:</a:t>
            </a:r>
          </a:p>
          <a:p>
            <a:pPr marL="742950" lvl="1" indent="-285750">
              <a:buFont typeface="Arial" panose="020B0604020202020204" pitchFamily="34" charset="0"/>
              <a:buChar char="•"/>
            </a:pPr>
            <a:r>
              <a:rPr lang="en-US" dirty="0">
                <a:latin typeface="Avenir Next LT Pro"/>
                <a:cs typeface="Arial"/>
              </a:rPr>
              <a:t>Bone Mineral Density</a:t>
            </a:r>
          </a:p>
          <a:p>
            <a:pPr marL="742950" lvl="1" indent="-285750">
              <a:buFont typeface="Arial" panose="020B0604020202020204" pitchFamily="34" charset="0"/>
              <a:buChar char="•"/>
            </a:pPr>
            <a:r>
              <a:rPr lang="en-US" dirty="0">
                <a:latin typeface="Avenir Next LT Pro"/>
                <a:cs typeface="Arial"/>
              </a:rPr>
              <a:t>Previous occurrence of fracture</a:t>
            </a:r>
          </a:p>
          <a:p>
            <a:pPr marL="742950" lvl="1" indent="-285750">
              <a:buFont typeface="Arial" panose="020B0604020202020204" pitchFamily="34" charset="0"/>
              <a:buChar char="•"/>
            </a:pPr>
            <a:r>
              <a:rPr lang="en-US" dirty="0">
                <a:latin typeface="Avenir Next LT Pro"/>
                <a:cs typeface="Arial"/>
              </a:rPr>
              <a:t>Excessive alcohol consumption</a:t>
            </a:r>
          </a:p>
          <a:p>
            <a:pPr marL="742950" lvl="1" indent="-285750">
              <a:buFont typeface="Arial" panose="020B0604020202020204" pitchFamily="34" charset="0"/>
              <a:buChar char="•"/>
            </a:pPr>
            <a:r>
              <a:rPr lang="en-US" dirty="0">
                <a:latin typeface="Avenir Next LT Pro"/>
                <a:cs typeface="Arial"/>
              </a:rPr>
              <a:t>High aspirin usage</a:t>
            </a:r>
          </a:p>
          <a:p>
            <a:pPr marL="285750" indent="-285750">
              <a:buFont typeface="Arial" panose="020B0604020202020204" pitchFamily="34" charset="0"/>
              <a:buChar char="•"/>
            </a:pPr>
            <a:endParaRPr lang="en-US"/>
          </a:p>
        </p:txBody>
      </p:sp>
      <p:pic>
        <p:nvPicPr>
          <p:cNvPr id="8" name="Picture 8" descr="A graph with different colored bars&#10;&#10;Description automatically generated">
            <a:extLst>
              <a:ext uri="{FF2B5EF4-FFF2-40B4-BE49-F238E27FC236}">
                <a16:creationId xmlns:a16="http://schemas.microsoft.com/office/drawing/2014/main" id="{90B02036-B0F5-55EF-69D9-974D70650B92}"/>
              </a:ext>
            </a:extLst>
          </p:cNvPr>
          <p:cNvPicPr>
            <a:picLocks noGrp="1" noChangeAspect="1"/>
          </p:cNvPicPr>
          <p:nvPr>
            <p:ph idx="1"/>
          </p:nvPr>
        </p:nvPicPr>
        <p:blipFill>
          <a:blip r:embed="rId2"/>
          <a:stretch>
            <a:fillRect/>
          </a:stretch>
        </p:blipFill>
        <p:spPr>
          <a:xfrm>
            <a:off x="5114694" y="1459760"/>
            <a:ext cx="6899952" cy="3304319"/>
          </a:xfrm>
        </p:spPr>
      </p:pic>
      <p:sp>
        <p:nvSpPr>
          <p:cNvPr id="7" name="TextBox 6">
            <a:extLst>
              <a:ext uri="{FF2B5EF4-FFF2-40B4-BE49-F238E27FC236}">
                <a16:creationId xmlns:a16="http://schemas.microsoft.com/office/drawing/2014/main" id="{FADB688F-C2AF-98C9-C7B5-D6E1EE1D192F}"/>
              </a:ext>
            </a:extLst>
          </p:cNvPr>
          <p:cNvSpPr txBox="1"/>
          <p:nvPr/>
        </p:nvSpPr>
        <p:spPr>
          <a:xfrm>
            <a:off x="4724400" y="320039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81442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341617" y="856013"/>
            <a:ext cx="6346003" cy="4863040"/>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Next LT Pro"/>
                <a:cs typeface="Arial"/>
              </a:rPr>
              <a:t>Answers: Can we predict the risk of non-traumatic fractures in men over 50, focusing on health and lifestyle factors?</a:t>
            </a:r>
          </a:p>
          <a:p>
            <a:r>
              <a:rPr lang="en-US" b="0" dirty="0">
                <a:latin typeface="Avenir Next LT Pro"/>
                <a:cs typeface="Arial"/>
              </a:rPr>
              <a:t>Stratification of risk for patients and continued monitoring</a:t>
            </a:r>
          </a:p>
          <a:p>
            <a:r>
              <a:rPr lang="en-US" b="0" dirty="0">
                <a:latin typeface="Avenir Next LT Pro"/>
                <a:cs typeface="Arial"/>
              </a:rPr>
              <a:t>Among patients in the high-risk category, nearly 45.5% experienced a fracture, far exceeding the overall fracture rate of 21.37% in the dataset.</a:t>
            </a:r>
          </a:p>
          <a:p>
            <a:r>
              <a:rPr lang="en-US" b="0" dirty="0">
                <a:latin typeface="Avenir Next LT Pro"/>
                <a:cs typeface="Arial"/>
              </a:rPr>
              <a:t>Those categorized as medium risk had a fracture incidence of 27.1%, also above the overall fracture rate.</a:t>
            </a:r>
            <a:endParaRPr lang="en-US" b="0" dirty="0">
              <a:latin typeface="Avenir Next LT Pro"/>
            </a:endParaRPr>
          </a:p>
          <a:p>
            <a:r>
              <a:rPr lang="en-US" b="0" dirty="0">
                <a:latin typeface="Avenir Next LT Pro"/>
                <a:cs typeface="Arial"/>
              </a:rPr>
              <a:t>Meanwhile, the low-risk group had a fracture rate of just 13.5%, significantly lower than the average.</a:t>
            </a:r>
            <a:endParaRPr lang="en-US" dirty="0">
              <a:latin typeface="Avenir Next LT Pro"/>
            </a:endParaRPr>
          </a:p>
          <a:p>
            <a:pPr lvl="1"/>
            <a:endParaRPr lang="en-US"/>
          </a:p>
        </p:txBody>
      </p:sp>
      <p:sp>
        <p:nvSpPr>
          <p:cNvPr id="3" name="Title 1">
            <a:extLst>
              <a:ext uri="{FF2B5EF4-FFF2-40B4-BE49-F238E27FC236}">
                <a16:creationId xmlns:a16="http://schemas.microsoft.com/office/drawing/2014/main" id="{EC1396A0-34D3-5029-B01C-6E7F30DFB69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dirty="0">
                <a:latin typeface="Avenir Next LT Pro"/>
              </a:rPr>
              <a:t>Relevancy</a:t>
            </a:r>
            <a:endParaRPr lang="en-US" sz="2400" dirty="0"/>
          </a:p>
        </p:txBody>
      </p:sp>
      <p:pic>
        <p:nvPicPr>
          <p:cNvPr id="4" name="Picture 6" descr="A graph with different colored squares&#10;&#10;Description automatically generated">
            <a:extLst>
              <a:ext uri="{FF2B5EF4-FFF2-40B4-BE49-F238E27FC236}">
                <a16:creationId xmlns:a16="http://schemas.microsoft.com/office/drawing/2014/main" id="{73ED18E4-712A-2388-8C2E-6E26E1D9E5FE}"/>
              </a:ext>
            </a:extLst>
          </p:cNvPr>
          <p:cNvPicPr>
            <a:picLocks noChangeAspect="1"/>
          </p:cNvPicPr>
          <p:nvPr/>
        </p:nvPicPr>
        <p:blipFill>
          <a:blip r:embed="rId3"/>
          <a:stretch>
            <a:fillRect/>
          </a:stretch>
        </p:blipFill>
        <p:spPr>
          <a:xfrm>
            <a:off x="6727862" y="743902"/>
            <a:ext cx="5371671" cy="3007139"/>
          </a:xfrm>
          <a:prstGeom prst="rect">
            <a:avLst/>
          </a:prstGeom>
        </p:spPr>
      </p:pic>
    </p:spTree>
    <p:extLst>
      <p:ext uri="{BB962C8B-B14F-4D97-AF65-F5344CB8AC3E}">
        <p14:creationId xmlns:p14="http://schemas.microsoft.com/office/powerpoint/2010/main" val="311992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341617" y="856013"/>
            <a:ext cx="11414587" cy="4863040"/>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Next LT Pro"/>
                <a:cs typeface="Arial"/>
              </a:rPr>
              <a:t>Targeted Interventions:</a:t>
            </a:r>
            <a:r>
              <a:rPr lang="en-US" b="0" dirty="0">
                <a:latin typeface="Avenir Next LT Pro"/>
                <a:cs typeface="Arial"/>
              </a:rPr>
              <a:t> By identifying those at a high risk of fractures, healthcare practitioners can direct preventative measures and interventions to those who need them most. This includes recommending lifestyle changes, prescribing medication to strengthen bone density, or initiating other treatments as deemed necessary.</a:t>
            </a:r>
          </a:p>
          <a:p>
            <a:r>
              <a:rPr lang="en-US" dirty="0">
                <a:latin typeface="Avenir Next LT Pro"/>
                <a:cs typeface="Arial"/>
              </a:rPr>
              <a:t>Efficient Use of Resources:</a:t>
            </a:r>
            <a:r>
              <a:rPr lang="en-US" b="0" dirty="0">
                <a:latin typeface="Avenir Next LT Pro"/>
                <a:cs typeface="Arial"/>
              </a:rPr>
              <a:t> Healthcare resources are often limited. By distinguishing the patients who are at a higher risk of fractures, resources can be allocated more efficiently, focusing on those most in need.</a:t>
            </a:r>
          </a:p>
          <a:p>
            <a:r>
              <a:rPr lang="en-US" dirty="0">
                <a:latin typeface="Avenir Next LT Pro"/>
                <a:cs typeface="Arial"/>
              </a:rPr>
              <a:t>Early Detection and Prevention:</a:t>
            </a:r>
            <a:r>
              <a:rPr lang="en-US" b="0" dirty="0">
                <a:latin typeface="Avenir Next LT Pro"/>
                <a:cs typeface="Arial"/>
              </a:rPr>
              <a:t> With the ability to predict who is at high risk of fractures, healthcare practitioners can take proactive steps to manage and potentially reduce that risk, preventing fractures before they occur. This can significantly improve patient outcomes and quality of life, particularly for those at high risk.</a:t>
            </a:r>
          </a:p>
          <a:p>
            <a:r>
              <a:rPr lang="en-US" dirty="0">
                <a:latin typeface="Avenir Next LT Pro"/>
                <a:cs typeface="Arial"/>
              </a:rPr>
              <a:t>Personalized Care:</a:t>
            </a:r>
            <a:r>
              <a:rPr lang="en-US" b="0" dirty="0">
                <a:latin typeface="Avenir Next LT Pro"/>
                <a:cs typeface="Arial"/>
              </a:rPr>
              <a:t> This risk stratification can also contribute to more personalized healthcare. Understanding a patient's individual risk can help tailor their care plan, making it more effective and suited to their specific needs.</a:t>
            </a:r>
            <a:endParaRPr lang="en-US" b="0" dirty="0">
              <a:latin typeface="Avenir Next LT Pro"/>
            </a:endParaRPr>
          </a:p>
          <a:p>
            <a:r>
              <a:rPr lang="en-US" dirty="0">
                <a:latin typeface="Avenir Next LT Pro"/>
                <a:cs typeface="Arial"/>
              </a:rPr>
              <a:t>Key Risk Factors Identified:</a:t>
            </a:r>
            <a:r>
              <a:rPr lang="en-US" b="0" dirty="0">
                <a:latin typeface="Avenir Next LT Pro"/>
                <a:cs typeface="Arial"/>
              </a:rPr>
              <a:t> Healthcare practitioners can address these risk factors for high-risk patients through preventive interventions. These include Bone Mineral Density, Previous occurrence of fracture, Excessive alcohol consumption, and High aspirin usage.</a:t>
            </a:r>
            <a:endParaRPr lang="en-US" dirty="0"/>
          </a:p>
          <a:p>
            <a:pPr lvl="1"/>
            <a:endParaRPr lang="en-US"/>
          </a:p>
        </p:txBody>
      </p:sp>
      <p:sp>
        <p:nvSpPr>
          <p:cNvPr id="3" name="Title 1">
            <a:extLst>
              <a:ext uri="{FF2B5EF4-FFF2-40B4-BE49-F238E27FC236}">
                <a16:creationId xmlns:a16="http://schemas.microsoft.com/office/drawing/2014/main" id="{EC1396A0-34D3-5029-B01C-6E7F30DFB69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dirty="0">
                <a:latin typeface="Avenir Next LT Pro"/>
              </a:rPr>
              <a:t>Value</a:t>
            </a:r>
            <a:endParaRPr lang="en-US" sz="2400" dirty="0"/>
          </a:p>
        </p:txBody>
      </p:sp>
    </p:spTree>
    <p:extLst>
      <p:ext uri="{BB962C8B-B14F-4D97-AF65-F5344CB8AC3E}">
        <p14:creationId xmlns:p14="http://schemas.microsoft.com/office/powerpoint/2010/main" val="269369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69351" y="-3030"/>
            <a:ext cx="10515600" cy="720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latin typeface="Avenir Next LT Pro"/>
              </a:rPr>
              <a:t>Next Steps</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478605" y="1241293"/>
            <a:ext cx="10840947" cy="4477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b="0" dirty="0">
                <a:latin typeface="Avenir Next LT Pro"/>
                <a:cs typeface="Arial"/>
              </a:rPr>
              <a:t>Future efforts can focus on refining the model with additional and more diverse data. </a:t>
            </a:r>
            <a:endParaRPr lang="en-US" b="0" dirty="0">
              <a:latin typeface="Avenir Next LT Pro"/>
            </a:endParaRPr>
          </a:p>
          <a:p>
            <a:pPr>
              <a:lnSpc>
                <a:spcPct val="80000"/>
              </a:lnSpc>
            </a:pPr>
            <a:r>
              <a:rPr lang="en-US" b="0" dirty="0">
                <a:latin typeface="Avenir Next LT Pro"/>
                <a:cs typeface="Arial"/>
              </a:rPr>
              <a:t>Feedback from healthcare practitioners who apply this model could generate insights into further enhancing utility of the model.</a:t>
            </a:r>
            <a:endParaRPr lang="en-US" b="0" dirty="0">
              <a:latin typeface="Avenir Next LT Pro"/>
            </a:endParaRPr>
          </a:p>
          <a:p>
            <a:pPr>
              <a:lnSpc>
                <a:spcPct val="80000"/>
              </a:lnSpc>
            </a:pPr>
            <a:r>
              <a:rPr lang="en-US" b="0" dirty="0">
                <a:latin typeface="Avenir Next LT Pro"/>
                <a:cs typeface="Arial"/>
              </a:rPr>
              <a:t>Employing Stacked Generalization</a:t>
            </a:r>
            <a:endParaRPr lang="en-US" b="0" dirty="0">
              <a:latin typeface="Avenir Next LT Pro"/>
            </a:endParaRPr>
          </a:p>
          <a:p>
            <a:pPr lvl="1">
              <a:lnSpc>
                <a:spcPct val="80000"/>
              </a:lnSpc>
            </a:pPr>
            <a:r>
              <a:rPr lang="en-US" dirty="0">
                <a:latin typeface="Avenir Next LT Pro"/>
                <a:cs typeface="Arial"/>
              </a:rPr>
              <a:t>As each model delivered different feature importance rankings, there is an opportunity to build a meta-model using the base models built for this project to leverage the strengths of each.</a:t>
            </a:r>
            <a:endParaRPr lang="en-US" b="0" dirty="0">
              <a:latin typeface="Avenir Next LT Pro"/>
            </a:endParaRPr>
          </a:p>
          <a:p>
            <a:pPr>
              <a:lnSpc>
                <a:spcPct val="80000"/>
              </a:lnSpc>
            </a:pPr>
            <a:endParaRPr lang="en-US" b="0" dirty="0">
              <a:latin typeface="Avenir Next LT Pro"/>
            </a:endParaRPr>
          </a:p>
          <a:p>
            <a:pPr>
              <a:lnSpc>
                <a:spcPct val="80000"/>
              </a:lnSpc>
            </a:pPr>
            <a:endParaRPr lang="en-US" b="0">
              <a:latin typeface="Avenir Next LT Pro"/>
            </a:endParaRPr>
          </a:p>
          <a:p>
            <a:endParaRPr lang="en-US"/>
          </a:p>
          <a:p>
            <a:pPr lvl="1"/>
            <a:endParaRPr lang="en-US"/>
          </a:p>
        </p:txBody>
      </p:sp>
    </p:spTree>
    <p:extLst>
      <p:ext uri="{BB962C8B-B14F-4D97-AF65-F5344CB8AC3E}">
        <p14:creationId xmlns:p14="http://schemas.microsoft.com/office/powerpoint/2010/main" val="209445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856" y="-3030"/>
            <a:ext cx="10515600" cy="709240"/>
          </a:xfrm>
        </p:spPr>
        <p:txBody>
          <a:bodyPr/>
          <a:lstStyle/>
          <a:p>
            <a:r>
              <a:rPr lang="en-US" dirty="0">
                <a:latin typeface="Avenir Next LT Pro"/>
              </a:rPr>
              <a:t>Context - Purpose </a:t>
            </a:r>
            <a:endParaRPr lang="en-US" dirty="0"/>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a:xfrm>
            <a:off x="478605" y="832458"/>
            <a:ext cx="10883757" cy="4201652"/>
          </a:xfrm>
        </p:spPr>
        <p:txBody>
          <a:bodyPr vert="horz" lIns="91440" tIns="45720" rIns="91440" bIns="45720" rtlCol="0" anchor="t">
            <a:normAutofit lnSpcReduction="10000"/>
          </a:bodyPr>
          <a:lstStyle/>
          <a:p>
            <a:pPr marL="0" indent="0">
              <a:buNone/>
            </a:pPr>
            <a:endParaRPr lang="en-US" b="0">
              <a:cs typeface="Calibri"/>
            </a:endParaRPr>
          </a:p>
          <a:p>
            <a:pPr marL="0" indent="0">
              <a:buNone/>
            </a:pPr>
            <a:r>
              <a:rPr lang="en-US" u="sng" dirty="0">
                <a:latin typeface="Avenir Next LT Pro Demi"/>
                <a:cs typeface="Calibri"/>
              </a:rPr>
              <a:t>Fracture Statistics</a:t>
            </a:r>
          </a:p>
          <a:p>
            <a:pPr marL="0" indent="0">
              <a:buNone/>
            </a:pPr>
            <a:endParaRPr lang="en-US" u="sng">
              <a:cs typeface="Calibri"/>
            </a:endParaRPr>
          </a:p>
          <a:p>
            <a:r>
              <a:rPr lang="en-US" b="0" dirty="0">
                <a:latin typeface="Avenir Next LT Pro Demi"/>
                <a:ea typeface="Calibri"/>
                <a:cs typeface="Calibri"/>
              </a:rPr>
              <a:t>20-30% of all men will have an osteoporotic fracture in their lifetime</a:t>
            </a:r>
            <a:endParaRPr lang="en-US" b="0">
              <a:ea typeface="Calibri"/>
              <a:cs typeface="Calibri"/>
            </a:endParaRPr>
          </a:p>
          <a:p>
            <a:r>
              <a:rPr lang="en-US" b="0" dirty="0">
                <a:latin typeface="Avenir Next LT Pro Demi"/>
                <a:ea typeface="Calibri"/>
                <a:cs typeface="Calibri"/>
              </a:rPr>
              <a:t>20% of hip fracture patients require long-term nursing home care</a:t>
            </a:r>
            <a:endParaRPr lang="en-US" b="0">
              <a:ea typeface="Calibri"/>
              <a:cs typeface="Calibri"/>
            </a:endParaRPr>
          </a:p>
          <a:p>
            <a:pPr lvl="1"/>
            <a:r>
              <a:rPr lang="en-US" b="0" dirty="0">
                <a:latin typeface="Avenir Next LT Pro Demi"/>
                <a:ea typeface="Calibri"/>
                <a:cs typeface="Calibri"/>
              </a:rPr>
              <a:t>50% NEVER regain ability to walk independently</a:t>
            </a:r>
            <a:endParaRPr lang="en-US" b="0" dirty="0">
              <a:ea typeface="Calibri"/>
              <a:cs typeface="Calibri"/>
            </a:endParaRPr>
          </a:p>
          <a:p>
            <a:pPr lvl="1"/>
            <a:r>
              <a:rPr lang="en-US" b="0" dirty="0">
                <a:latin typeface="Avenir Next LT Pro Demi"/>
                <a:ea typeface="Calibri"/>
                <a:cs typeface="Calibri"/>
              </a:rPr>
              <a:t>20% die within one year</a:t>
            </a:r>
            <a:endParaRPr lang="en-US" b="0" dirty="0">
              <a:ea typeface="Calibri"/>
              <a:cs typeface="Calibri"/>
            </a:endParaRPr>
          </a:p>
          <a:p>
            <a:pPr lvl="1"/>
            <a:r>
              <a:rPr lang="en-US" b="0" dirty="0">
                <a:latin typeface="Avenir Next LT Pro Demi"/>
                <a:ea typeface="Calibri"/>
                <a:cs typeface="Calibri"/>
              </a:rPr>
              <a:t>33% of people are completely dependent following hip fracture</a:t>
            </a:r>
          </a:p>
          <a:p>
            <a:endParaRPr lang="en-US" b="0">
              <a:ea typeface="Calibri"/>
              <a:cs typeface="Calibri"/>
            </a:endParaRPr>
          </a:p>
        </p:txBody>
      </p:sp>
      <p:sp>
        <p:nvSpPr>
          <p:cNvPr id="4" name="TextBox 3">
            <a:extLst>
              <a:ext uri="{FF2B5EF4-FFF2-40B4-BE49-F238E27FC236}">
                <a16:creationId xmlns:a16="http://schemas.microsoft.com/office/drawing/2014/main" id="{0D8A9C33-C34C-A164-0F51-AE2D9E830F5F}"/>
              </a:ext>
            </a:extLst>
          </p:cNvPr>
          <p:cNvSpPr txBox="1"/>
          <p:nvPr/>
        </p:nvSpPr>
        <p:spPr>
          <a:xfrm>
            <a:off x="9202220" y="477577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12121"/>
                </a:solidFill>
                <a:latin typeface="Roboto"/>
                <a:ea typeface="Roboto"/>
                <a:cs typeface="Roboto"/>
              </a:rPr>
              <a:t>Adler RA. Osteoporosis in men: a review. Bone Res. 2014 Apr 29;2:14001. </a:t>
            </a:r>
            <a:r>
              <a:rPr lang="en-US" sz="1000" err="1">
                <a:solidFill>
                  <a:srgbClr val="212121"/>
                </a:solidFill>
                <a:latin typeface="Roboto"/>
                <a:ea typeface="Roboto"/>
                <a:cs typeface="Roboto"/>
              </a:rPr>
              <a:t>doi</a:t>
            </a:r>
            <a:r>
              <a:rPr lang="en-US" sz="1000">
                <a:solidFill>
                  <a:srgbClr val="212121"/>
                </a:solidFill>
                <a:latin typeface="Roboto"/>
                <a:ea typeface="Roboto"/>
                <a:cs typeface="Roboto"/>
              </a:rPr>
              <a:t>: 10.1038/boneres.2014.1. PMID: 26273515; PMCID: PMC4472130.</a:t>
            </a:r>
            <a:endParaRPr lang="en-US" sz="1000"/>
          </a:p>
        </p:txBody>
      </p:sp>
    </p:spTree>
    <p:extLst>
      <p:ext uri="{BB962C8B-B14F-4D97-AF65-F5344CB8AC3E}">
        <p14:creationId xmlns:p14="http://schemas.microsoft.com/office/powerpoint/2010/main" val="103775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856" y="-3030"/>
            <a:ext cx="10515600" cy="754063"/>
          </a:xfrm>
        </p:spPr>
        <p:txBody>
          <a:bodyPr/>
          <a:lstStyle/>
          <a:p>
            <a:r>
              <a:rPr lang="en-US">
                <a:latin typeface="Avenir Next LT Pro"/>
              </a:rPr>
              <a:t>Context</a:t>
            </a:r>
            <a:endParaRPr lang="en-US"/>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a:xfrm>
            <a:off x="838200" y="1183492"/>
            <a:ext cx="10515600" cy="4475629"/>
          </a:xfrm>
        </p:spPr>
        <p:txBody>
          <a:bodyPr vert="horz" lIns="91440" tIns="45720" rIns="91440" bIns="45720" rtlCol="0" anchor="t">
            <a:normAutofit/>
          </a:bodyPr>
          <a:lstStyle/>
          <a:p>
            <a:pPr marL="0" indent="0">
              <a:buNone/>
            </a:pPr>
            <a:r>
              <a:rPr lang="en-US" b="0" dirty="0">
                <a:latin typeface="Avenir Next LT Pro Demi"/>
                <a:ea typeface="Calibri"/>
                <a:cs typeface="Calibri"/>
              </a:rPr>
              <a:t>This proof-of-concept model aims to predict the risk of osteoporotic fractures in men over the age of 50. This project serves healthcare professionals as a screening tool to identify high-risk patients. </a:t>
            </a:r>
            <a:endParaRPr lang="en-US" b="0" dirty="0">
              <a:ea typeface="Calibri"/>
              <a:cs typeface="Calibri"/>
            </a:endParaRPr>
          </a:p>
          <a:p>
            <a:pPr marL="457200" indent="-457200"/>
            <a:r>
              <a:rPr lang="en-US" b="0" dirty="0">
                <a:latin typeface="Avenir Next LT Pro Demi"/>
                <a:ea typeface="Calibri"/>
                <a:cs typeface="Calibri"/>
              </a:rPr>
              <a:t>By identifying high-risk patients, early interventions could be recommended based on model feature importance.</a:t>
            </a:r>
            <a:endParaRPr lang="en-US" b="0" dirty="0">
              <a:cs typeface="Calibri"/>
            </a:endParaRPr>
          </a:p>
        </p:txBody>
      </p:sp>
    </p:spTree>
    <p:extLst>
      <p:ext uri="{BB962C8B-B14F-4D97-AF65-F5344CB8AC3E}">
        <p14:creationId xmlns:p14="http://schemas.microsoft.com/office/powerpoint/2010/main" val="384221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856" y="-3030"/>
            <a:ext cx="10515600" cy="709114"/>
          </a:xfrm>
        </p:spPr>
        <p:txBody>
          <a:bodyPr/>
          <a:lstStyle/>
          <a:p>
            <a:r>
              <a:rPr lang="en-US">
                <a:latin typeface="Avenir Next LT Pro"/>
              </a:rPr>
              <a:t>Domain Questions</a:t>
            </a:r>
            <a:endParaRPr lang="en-US"/>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a:xfrm>
            <a:off x="709773" y="1012255"/>
            <a:ext cx="10515600" cy="3833495"/>
          </a:xfrm>
        </p:spPr>
        <p:txBody>
          <a:bodyPr vert="horz" lIns="91440" tIns="45720" rIns="91440" bIns="45720" rtlCol="0" anchor="t">
            <a:normAutofit/>
          </a:bodyPr>
          <a:lstStyle/>
          <a:p>
            <a:r>
              <a:rPr lang="en-US" b="0" dirty="0">
                <a:latin typeface="Avenir Next LT Pro Demi"/>
                <a:ea typeface="Calibri"/>
                <a:cs typeface="Calibri"/>
              </a:rPr>
              <a:t>Can we predict the risk of non-traumatic fractures in men over 50, focusing on health and lifestyle factors?</a:t>
            </a:r>
          </a:p>
          <a:p>
            <a:pPr marL="0" indent="0">
              <a:buNone/>
            </a:pPr>
            <a:endParaRPr lang="en-US" b="0">
              <a:latin typeface="Avenir Next LT Pro Demi"/>
              <a:ea typeface="Calibri"/>
              <a:cs typeface="Calibri"/>
            </a:endParaRPr>
          </a:p>
          <a:p>
            <a:r>
              <a:rPr lang="en-US" b="0" dirty="0">
                <a:latin typeface="Avenir Next LT Pro Demi"/>
                <a:ea typeface="Calibri"/>
                <a:cs typeface="Calibri"/>
              </a:rPr>
              <a:t>What specific features are indicative of increased fracture risk?</a:t>
            </a:r>
            <a:endParaRPr lang="en-US" b="0" dirty="0"/>
          </a:p>
          <a:p>
            <a:endParaRPr lang="en-US" b="0">
              <a:cs typeface="Calibri"/>
            </a:endParaRPr>
          </a:p>
        </p:txBody>
      </p:sp>
    </p:spTree>
    <p:extLst>
      <p:ext uri="{BB962C8B-B14F-4D97-AF65-F5344CB8AC3E}">
        <p14:creationId xmlns:p14="http://schemas.microsoft.com/office/powerpoint/2010/main" val="61513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a:xfrm>
            <a:off x="-856" y="-3030"/>
            <a:ext cx="10515600" cy="776475"/>
          </a:xfrm>
        </p:spPr>
        <p:txBody>
          <a:bodyPr/>
          <a:lstStyle/>
          <a:p>
            <a:r>
              <a:rPr lang="en-US">
                <a:latin typeface="Avenir Next LT Pro"/>
              </a:rPr>
              <a:t>Data</a:t>
            </a:r>
            <a:endParaRPr lang="en-US"/>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a:xfrm>
            <a:off x="564223" y="1363289"/>
            <a:ext cx="10789577" cy="4295832"/>
          </a:xfrm>
        </p:spPr>
        <p:txBody>
          <a:bodyPr vert="horz" lIns="91440" tIns="45720" rIns="91440" bIns="45720" rtlCol="0" anchor="t">
            <a:normAutofit/>
          </a:bodyPr>
          <a:lstStyle/>
          <a:p>
            <a:pPr marL="0" indent="0">
              <a:buNone/>
            </a:pPr>
            <a:r>
              <a:rPr lang="en-US" dirty="0">
                <a:latin typeface="Avenir Next LT Pro Demi"/>
                <a:cs typeface="Arial"/>
              </a:rPr>
              <a:t>The Osteoporotic Fractures in Men (</a:t>
            </a:r>
            <a:r>
              <a:rPr lang="en-US" dirty="0" err="1">
                <a:latin typeface="Avenir Next LT Pro Demi"/>
                <a:cs typeface="Arial"/>
              </a:rPr>
              <a:t>MrOS</a:t>
            </a:r>
            <a:r>
              <a:rPr lang="en-US" dirty="0">
                <a:latin typeface="Avenir Next LT Pro Demi"/>
                <a:cs typeface="Arial"/>
              </a:rPr>
              <a:t>) Study</a:t>
            </a:r>
            <a:endParaRPr lang="en-US" dirty="0"/>
          </a:p>
          <a:p>
            <a:pPr lvl="1"/>
            <a:r>
              <a:rPr lang="en-US" b="1" dirty="0">
                <a:latin typeface="Avenir Next LT Pro Demi"/>
                <a:cs typeface="Arial"/>
              </a:rPr>
              <a:t>Multi-center observational study of 5,994 men from six clinical centers in the U.S.</a:t>
            </a:r>
            <a:endParaRPr lang="en-US" dirty="0"/>
          </a:p>
          <a:p>
            <a:pPr lvl="1"/>
            <a:r>
              <a:rPr lang="en-US" b="1" dirty="0">
                <a:latin typeface="Avenir Next LT Pro Demi"/>
                <a:cs typeface="Arial"/>
              </a:rPr>
              <a:t>Baseline examinations conducted between 2000-2002</a:t>
            </a:r>
          </a:p>
          <a:p>
            <a:pPr lvl="2"/>
            <a:r>
              <a:rPr lang="en-US" b="1" dirty="0">
                <a:latin typeface="Avenir Next LT Pro Demi"/>
                <a:cs typeface="Arial"/>
              </a:rPr>
              <a:t>Four subsequent examinations have taken place, with the last examination in 2017</a:t>
            </a:r>
            <a:endParaRPr lang="en-US" b="1" dirty="0">
              <a:latin typeface="Avenir Next LT Pro Demi"/>
            </a:endParaRPr>
          </a:p>
          <a:p>
            <a:pPr lvl="2"/>
            <a:r>
              <a:rPr lang="en-US" b="1" dirty="0">
                <a:latin typeface="Avenir Next LT Pro Demi"/>
                <a:cs typeface="Arial"/>
              </a:rPr>
              <a:t>Participants contacted three times each year for ascertainment of fall, fractures, and deaths</a:t>
            </a:r>
            <a:endParaRPr lang="en-US" b="1" dirty="0">
              <a:latin typeface="Avenir Next LT Pro Demi"/>
            </a:endParaRPr>
          </a:p>
          <a:p>
            <a:pPr lvl="1"/>
            <a:r>
              <a:rPr lang="en-US" b="1" dirty="0">
                <a:latin typeface="Avenir Next LT Pro Demi"/>
                <a:cs typeface="Arial"/>
              </a:rPr>
              <a:t>Wide variety of variables including visual and cognitive function tests, bone mineral density (BMD), the collection of biospecimens, mobility, and objective assessment of physical activity levels </a:t>
            </a:r>
          </a:p>
          <a:p>
            <a:endParaRPr lang="en-US"/>
          </a:p>
        </p:txBody>
      </p:sp>
    </p:spTree>
    <p:extLst>
      <p:ext uri="{BB962C8B-B14F-4D97-AF65-F5344CB8AC3E}">
        <p14:creationId xmlns:p14="http://schemas.microsoft.com/office/powerpoint/2010/main" val="308113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142A-F1E9-B21C-7187-B7261B7B0915}"/>
              </a:ext>
            </a:extLst>
          </p:cNvPr>
          <p:cNvSpPr>
            <a:spLocks noGrp="1"/>
          </p:cNvSpPr>
          <p:nvPr>
            <p:ph type="title"/>
          </p:nvPr>
        </p:nvSpPr>
        <p:spPr>
          <a:xfrm>
            <a:off x="-2241" y="-4667"/>
            <a:ext cx="10515600" cy="720446"/>
          </a:xfrm>
        </p:spPr>
        <p:txBody>
          <a:bodyPr/>
          <a:lstStyle/>
          <a:p>
            <a:r>
              <a:rPr lang="en-US">
                <a:latin typeface="Avenir Next LT Pro"/>
              </a:rPr>
              <a:t>Outcome </a:t>
            </a:r>
            <a:endParaRPr lang="en-US"/>
          </a:p>
        </p:txBody>
      </p:sp>
      <p:sp>
        <p:nvSpPr>
          <p:cNvPr id="3" name="Content Placeholder 2">
            <a:extLst>
              <a:ext uri="{FF2B5EF4-FFF2-40B4-BE49-F238E27FC236}">
                <a16:creationId xmlns:a16="http://schemas.microsoft.com/office/drawing/2014/main" id="{6DB69830-0213-00E6-F017-A9BC24A20400}"/>
              </a:ext>
            </a:extLst>
          </p:cNvPr>
          <p:cNvSpPr>
            <a:spLocks noGrp="1"/>
          </p:cNvSpPr>
          <p:nvPr>
            <p:ph idx="1"/>
          </p:nvPr>
        </p:nvSpPr>
        <p:spPr>
          <a:xfrm>
            <a:off x="838200" y="1474593"/>
            <a:ext cx="10515600" cy="4184528"/>
          </a:xfrm>
        </p:spPr>
        <p:txBody>
          <a:bodyPr vert="horz" lIns="91440" tIns="45720" rIns="91440" bIns="45720" rtlCol="0" anchor="t">
            <a:normAutofit/>
          </a:bodyPr>
          <a:lstStyle/>
          <a:p>
            <a:pPr marL="0" indent="0">
              <a:buNone/>
            </a:pPr>
            <a:r>
              <a:rPr lang="en-US" dirty="0">
                <a:latin typeface="Avenir Next LT Pro Demi"/>
                <a:cs typeface="Arial"/>
              </a:rPr>
              <a:t>The outcome of our research has resulted in a predictive model that correctly identifies 80% of patients that experienced a fracture in unseen test data.</a:t>
            </a:r>
            <a:endParaRPr lang="en-US" dirty="0"/>
          </a:p>
          <a:p>
            <a:pPr marL="0" indent="0">
              <a:buNone/>
            </a:pPr>
            <a:endParaRPr lang="en-US" dirty="0">
              <a:latin typeface="Avenir Next LT Pro Demi"/>
              <a:cs typeface="Arial"/>
            </a:endParaRPr>
          </a:p>
          <a:p>
            <a:pPr marL="0" indent="0">
              <a:buNone/>
            </a:pPr>
            <a:r>
              <a:rPr lang="en-US" dirty="0">
                <a:latin typeface="Avenir Next LT Pro Demi"/>
                <a:cs typeface="Arial"/>
              </a:rPr>
              <a:t>We have also been able to identify risk factors and common trends through our exploratory analysis.</a:t>
            </a:r>
            <a:endParaRPr lang="en-US"/>
          </a:p>
        </p:txBody>
      </p:sp>
    </p:spTree>
    <p:extLst>
      <p:ext uri="{BB962C8B-B14F-4D97-AF65-F5344CB8AC3E}">
        <p14:creationId xmlns:p14="http://schemas.microsoft.com/office/powerpoint/2010/main" val="215098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a:xfrm>
            <a:off x="-2241" y="-4667"/>
            <a:ext cx="10515600" cy="720446"/>
          </a:xfrm>
        </p:spPr>
        <p:txBody>
          <a:bodyPr/>
          <a:lstStyle/>
          <a:p>
            <a:r>
              <a:rPr lang="en-US">
                <a:latin typeface="Avenir Next LT Pro"/>
              </a:rPr>
              <a:t>Technology</a:t>
            </a:r>
            <a:endParaRPr lang="en-US"/>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a:xfrm>
            <a:off x="504290" y="1286233"/>
            <a:ext cx="10849510" cy="4372888"/>
          </a:xfrm>
        </p:spPr>
        <p:txBody>
          <a:bodyPr vert="horz" lIns="91440" tIns="45720" rIns="91440" bIns="45720" rtlCol="0" anchor="t">
            <a:normAutofit/>
          </a:bodyPr>
          <a:lstStyle/>
          <a:p>
            <a:pPr marL="0" indent="0">
              <a:buNone/>
            </a:pPr>
            <a:r>
              <a:rPr lang="en-US" dirty="0">
                <a:latin typeface="Avenir Next LT Pro Demi"/>
                <a:cs typeface="Arial"/>
              </a:rPr>
              <a:t>We leveraged supervised learning to classify patients at risk for bone fracture.</a:t>
            </a:r>
            <a:endParaRPr lang="en-US" dirty="0"/>
          </a:p>
          <a:p>
            <a:r>
              <a:rPr lang="en-US" dirty="0">
                <a:latin typeface="Avenir Next LT Pro Demi"/>
                <a:cs typeface="Arial"/>
              </a:rPr>
              <a:t>A variety of decision tree and gradient boosting algorithms such as Random Forest, </a:t>
            </a:r>
            <a:r>
              <a:rPr lang="en-US" dirty="0" err="1">
                <a:latin typeface="Avenir Next LT Pro Demi"/>
                <a:cs typeface="Arial"/>
              </a:rPr>
              <a:t>XGBoost</a:t>
            </a:r>
            <a:r>
              <a:rPr lang="en-US" dirty="0">
                <a:latin typeface="Avenir Next LT Pro Demi"/>
                <a:cs typeface="Arial"/>
              </a:rPr>
              <a:t> and </a:t>
            </a:r>
            <a:r>
              <a:rPr lang="en-US" dirty="0" err="1">
                <a:latin typeface="Avenir Next LT Pro Demi"/>
                <a:cs typeface="Arial"/>
              </a:rPr>
              <a:t>LightGBM</a:t>
            </a:r>
            <a:r>
              <a:rPr lang="en-US" dirty="0">
                <a:latin typeface="Avenir Next LT Pro Demi"/>
                <a:cs typeface="Arial"/>
              </a:rPr>
              <a:t> have been built as these models make for great classifiers and can also appropriately handle missing values. </a:t>
            </a:r>
            <a:endParaRPr lang="en-US" dirty="0"/>
          </a:p>
          <a:p>
            <a:r>
              <a:rPr lang="en-US" dirty="0">
                <a:latin typeface="Avenir Next LT Pro Demi"/>
                <a:cs typeface="Arial"/>
              </a:rPr>
              <a:t>Dimension reduction and feature extraction techniques have been implemented to handle the high dimensionality of the data.</a:t>
            </a:r>
            <a:endParaRPr lang="en-US" dirty="0"/>
          </a:p>
        </p:txBody>
      </p:sp>
    </p:spTree>
    <p:extLst>
      <p:ext uri="{BB962C8B-B14F-4D97-AF65-F5344CB8AC3E}">
        <p14:creationId xmlns:p14="http://schemas.microsoft.com/office/powerpoint/2010/main" val="1851892974"/>
      </p:ext>
    </p:extLst>
  </p:cSld>
  <p:clrMapOvr>
    <a:masterClrMapping/>
  </p:clrMapOvr>
</p:sld>
</file>

<file path=ppt/theme/theme1.xml><?xml version="1.0" encoding="utf-8"?>
<a:theme xmlns:a="http://schemas.openxmlformats.org/drawingml/2006/main" name="1_Office Theme">
  <a:themeElements>
    <a:clrScheme name="Mizzou 2020">
      <a:dk1>
        <a:srgbClr val="000000"/>
      </a:dk1>
      <a:lt1>
        <a:srgbClr val="FFFFFF"/>
      </a:lt1>
      <a:dk2>
        <a:srgbClr val="8F8883"/>
      </a:dk2>
      <a:lt2>
        <a:srgbClr val="DAD4CC"/>
      </a:lt2>
      <a:accent1>
        <a:srgbClr val="F0B82C"/>
      </a:accent1>
      <a:accent2>
        <a:srgbClr val="1C5E90"/>
      </a:accent2>
      <a:accent3>
        <a:srgbClr val="BD5B2B"/>
      </a:accent3>
      <a:accent4>
        <a:srgbClr val="69901D"/>
      </a:accent4>
      <a:accent5>
        <a:srgbClr val="900000"/>
      </a:accent5>
      <a:accent6>
        <a:srgbClr val="D7D7D7"/>
      </a:accent6>
      <a:hlink>
        <a:srgbClr val="900000"/>
      </a:hlink>
      <a:folHlink>
        <a:srgbClr val="1C5E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BrandedTemplate_PowePoint-tear-standard" id="{94CCF930-4E1D-7440-9D10-E0D084668400}" vid="{7CAD5E4B-6DF4-A94C-A6A0-36738901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5032</TotalTime>
  <Words>1612</Words>
  <Application>Microsoft Office PowerPoint</Application>
  <PresentationFormat>Widescreen</PresentationFormat>
  <Paragraphs>203</Paragraphs>
  <Slides>33</Slides>
  <Notes>18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1_Office Theme</vt:lpstr>
      <vt:lpstr>Cracking the Code:  Predicting Fracture Risk using Health and Lifestyle Data</vt:lpstr>
      <vt:lpstr>Executive Summary</vt:lpstr>
      <vt:lpstr>Context - Purpose </vt:lpstr>
      <vt:lpstr>Context - Purpose </vt:lpstr>
      <vt:lpstr>Context</vt:lpstr>
      <vt:lpstr>Domain Questions</vt:lpstr>
      <vt:lpstr>Data</vt:lpstr>
      <vt:lpstr>Outcome </vt:lpstr>
      <vt:lpstr>Technology</vt:lpstr>
      <vt:lpstr>Deliverable</vt:lpstr>
      <vt:lpstr>Benefits</vt:lpstr>
      <vt:lpstr>Technical Deep Dive</vt:lpstr>
      <vt:lpstr>Data Details – CHARACTERISTICS and Provenance</vt:lpstr>
      <vt:lpstr>Data Details - Carpentry</vt:lpstr>
      <vt:lpstr>Data Details - Feature Engineering</vt:lpstr>
      <vt:lpstr>Exploratory data analysis – Bone Mineral Density (BMD)</vt:lpstr>
      <vt:lpstr>Exploratory data analysis – Functional Vision (Example of Lifestyle Forms)</vt:lpstr>
      <vt:lpstr>Supervised Learning Methods</vt:lpstr>
      <vt:lpstr>Feature Importance</vt:lpstr>
      <vt:lpstr>Evaluating the models</vt:lpstr>
      <vt:lpstr>Random forest</vt:lpstr>
      <vt:lpstr>Light GBM</vt:lpstr>
      <vt:lpstr>PowerPoint Presentation</vt:lpstr>
      <vt:lpstr>XGBOost Model #2</vt:lpstr>
      <vt:lpstr>XGBOost Model #2</vt:lpstr>
      <vt:lpstr>Model Summary</vt:lpstr>
      <vt:lpstr>Data Story</vt:lpstr>
      <vt:lpstr>PowerPoint Presentation</vt:lpstr>
      <vt:lpstr>Relevancy </vt:lpstr>
      <vt:lpstr>Relevancy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Modern ML Techniques to Predict Fractures in men</dc:title>
  <dc:creator>Josh Jaeger</dc:creator>
  <cp:lastModifiedBy>Joshua Jaeger</cp:lastModifiedBy>
  <cp:revision>345</cp:revision>
  <dcterms:created xsi:type="dcterms:W3CDTF">2023-07-15T13:59:50Z</dcterms:created>
  <dcterms:modified xsi:type="dcterms:W3CDTF">2023-07-26T02:41:40Z</dcterms:modified>
</cp:coreProperties>
</file>