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8" r:id="rId2"/>
    <p:sldId id="266" r:id="rId3"/>
    <p:sldId id="262" r:id="rId4"/>
    <p:sldId id="265" r:id="rId5"/>
    <p:sldId id="267" r:id="rId6"/>
    <p:sldId id="260" r:id="rId7"/>
    <p:sldId id="263" r:id="rId8"/>
    <p:sldId id="261" r:id="rId9"/>
    <p:sldId id="264"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eger, Joshua" userId="f5327055-0454-42be-b7ab-ce6c1c44669d" providerId="ADAL" clId="{CCAE118E-8F40-4C59-B011-1FF65AB5F2FA}"/>
    <pc:docChg chg="modSld">
      <pc:chgData name="Jaeger, Joshua" userId="f5327055-0454-42be-b7ab-ce6c1c44669d" providerId="ADAL" clId="{CCAE118E-8F40-4C59-B011-1FF65AB5F2FA}" dt="2023-07-15T14:31:50.151" v="8" actId="20577"/>
      <pc:docMkLst>
        <pc:docMk/>
      </pc:docMkLst>
      <pc:sldChg chg="modSp mod">
        <pc:chgData name="Jaeger, Joshua" userId="f5327055-0454-42be-b7ab-ce6c1c44669d" providerId="ADAL" clId="{CCAE118E-8F40-4C59-B011-1FF65AB5F2FA}" dt="2023-07-15T14:31:50.151" v="8" actId="20577"/>
        <pc:sldMkLst>
          <pc:docMk/>
          <pc:sldMk cId="2150988772" sldId="263"/>
        </pc:sldMkLst>
        <pc:spChg chg="mod">
          <ac:chgData name="Jaeger, Joshua" userId="f5327055-0454-42be-b7ab-ce6c1c44669d" providerId="ADAL" clId="{CCAE118E-8F40-4C59-B011-1FF65AB5F2FA}" dt="2023-07-15T14:31:50.151" v="8" actId="20577"/>
          <ac:spMkLst>
            <pc:docMk/>
            <pc:sldMk cId="2150988772" sldId="263"/>
            <ac:spMk id="3" creationId="{6DB69830-0213-00E6-F017-A9BC24A20400}"/>
          </ac:spMkLst>
        </pc:spChg>
      </pc:sldChg>
    </pc:docChg>
  </pc:docChgLst>
  <pc:docChgLst>
    <pc:chgData name="Hall, Tyler" userId="S::hallty@umsystem.edu::1a5f5eef-1a3b-4715-bb84-995d34279fbe" providerId="AD" clId="Web-{AABBDB40-DDBE-66CB-BFA8-37138362F425}"/>
    <pc:docChg chg="modSld">
      <pc:chgData name="Hall, Tyler" userId="S::hallty@umsystem.edu::1a5f5eef-1a3b-4715-bb84-995d34279fbe" providerId="AD" clId="Web-{AABBDB40-DDBE-66CB-BFA8-37138362F425}" dt="2023-06-16T00:30:53.082" v="115"/>
      <pc:docMkLst>
        <pc:docMk/>
      </pc:docMkLst>
      <pc:sldChg chg="modSp modNotes">
        <pc:chgData name="Hall, Tyler" userId="S::hallty@umsystem.edu::1a5f5eef-1a3b-4715-bb84-995d34279fbe" providerId="AD" clId="Web-{AABBDB40-DDBE-66CB-BFA8-37138362F425}" dt="2023-06-16T00:19:20.394" v="68" actId="20577"/>
        <pc:sldMkLst>
          <pc:docMk/>
          <pc:sldMk cId="3081132022" sldId="260"/>
        </pc:sldMkLst>
        <pc:spChg chg="mod">
          <ac:chgData name="Hall, Tyler" userId="S::hallty@umsystem.edu::1a5f5eef-1a3b-4715-bb84-995d34279fbe" providerId="AD" clId="Web-{AABBDB40-DDBE-66CB-BFA8-37138362F425}" dt="2023-06-16T00:19:20.394" v="68" actId="20577"/>
          <ac:spMkLst>
            <pc:docMk/>
            <pc:sldMk cId="3081132022" sldId="260"/>
            <ac:spMk id="3" creationId="{35F20DC4-0F2A-8620-049D-1A57CAC91B14}"/>
          </ac:spMkLst>
        </pc:spChg>
      </pc:sldChg>
      <pc:sldChg chg="modSp">
        <pc:chgData name="Hall, Tyler" userId="S::hallty@umsystem.edu::1a5f5eef-1a3b-4715-bb84-995d34279fbe" providerId="AD" clId="Web-{AABBDB40-DDBE-66CB-BFA8-37138362F425}" dt="2023-06-16T00:25:48.169" v="113" actId="20577"/>
        <pc:sldMkLst>
          <pc:docMk/>
          <pc:sldMk cId="1851892974" sldId="261"/>
        </pc:sldMkLst>
        <pc:spChg chg="mod">
          <ac:chgData name="Hall, Tyler" userId="S::hallty@umsystem.edu::1a5f5eef-1a3b-4715-bb84-995d34279fbe" providerId="AD" clId="Web-{AABBDB40-DDBE-66CB-BFA8-37138362F425}" dt="2023-06-16T00:25:48.169" v="113" actId="20577"/>
          <ac:spMkLst>
            <pc:docMk/>
            <pc:sldMk cId="1851892974" sldId="261"/>
            <ac:spMk id="3" creationId="{35F20DC4-0F2A-8620-049D-1A57CAC91B14}"/>
          </ac:spMkLst>
        </pc:spChg>
      </pc:sldChg>
      <pc:sldChg chg="modSp modNotes">
        <pc:chgData name="Hall, Tyler" userId="S::hallty@umsystem.edu::1a5f5eef-1a3b-4715-bb84-995d34279fbe" providerId="AD" clId="Web-{AABBDB40-DDBE-66CB-BFA8-37138362F425}" dt="2023-06-16T00:30:53.082" v="115"/>
        <pc:sldMkLst>
          <pc:docMk/>
          <pc:sldMk cId="3842216560" sldId="265"/>
        </pc:sldMkLst>
        <pc:spChg chg="mod">
          <ac:chgData name="Hall, Tyler" userId="S::hallty@umsystem.edu::1a5f5eef-1a3b-4715-bb84-995d34279fbe" providerId="AD" clId="Web-{AABBDB40-DDBE-66CB-BFA8-37138362F425}" dt="2023-06-16T00:22:17.930" v="111" actId="20577"/>
          <ac:spMkLst>
            <pc:docMk/>
            <pc:sldMk cId="3842216560" sldId="265"/>
            <ac:spMk id="3" creationId="{F76927BF-0855-595B-E515-CA47EDDDE753}"/>
          </ac:spMkLst>
        </pc:spChg>
      </pc:sldChg>
      <pc:sldChg chg="modSp modNotes">
        <pc:chgData name="Hall, Tyler" userId="S::hallty@umsystem.edu::1a5f5eef-1a3b-4715-bb84-995d34279fbe" providerId="AD" clId="Web-{AABBDB40-DDBE-66CB-BFA8-37138362F425}" dt="2023-06-16T00:19:49.754" v="94" actId="20577"/>
        <pc:sldMkLst>
          <pc:docMk/>
          <pc:sldMk cId="2460696918" sldId="267"/>
        </pc:sldMkLst>
        <pc:spChg chg="mod">
          <ac:chgData name="Hall, Tyler" userId="S::hallty@umsystem.edu::1a5f5eef-1a3b-4715-bb84-995d34279fbe" providerId="AD" clId="Web-{AABBDB40-DDBE-66CB-BFA8-37138362F425}" dt="2023-06-16T00:19:49.754" v="94" actId="20577"/>
          <ac:spMkLst>
            <pc:docMk/>
            <pc:sldMk cId="2460696918" sldId="267"/>
            <ac:spMk id="3" creationId="{F76927BF-0855-595B-E515-CA47EDDDE753}"/>
          </ac:spMkLst>
        </pc:spChg>
      </pc:sldChg>
      <pc:sldChg chg="modSp">
        <pc:chgData name="Hall, Tyler" userId="S::hallty@umsystem.edu::1a5f5eef-1a3b-4715-bb84-995d34279fbe" providerId="AD" clId="Web-{AABBDB40-DDBE-66CB-BFA8-37138362F425}" dt="2023-06-16T00:08:20.020" v="2" actId="20577"/>
        <pc:sldMkLst>
          <pc:docMk/>
          <pc:sldMk cId="1120945991" sldId="268"/>
        </pc:sldMkLst>
        <pc:spChg chg="mod">
          <ac:chgData name="Hall, Tyler" userId="S::hallty@umsystem.edu::1a5f5eef-1a3b-4715-bb84-995d34279fbe" providerId="AD" clId="Web-{AABBDB40-DDBE-66CB-BFA8-37138362F425}" dt="2023-06-16T00:08:20.020" v="2" actId="20577"/>
          <ac:spMkLst>
            <pc:docMk/>
            <pc:sldMk cId="1120945991" sldId="268"/>
            <ac:spMk id="3" creationId="{35F20DC4-0F2A-8620-049D-1A57CAC91B14}"/>
          </ac:spMkLst>
        </pc:spChg>
      </pc:sldChg>
    </pc:docChg>
  </pc:docChgLst>
  <pc:docChgLst>
    <pc:chgData name="Turvey, David" userId="S::dtfp3@umsystem.edu::6fe53f50-ddc2-4a5d-902c-8904b36646de" providerId="AD" clId="Web-{C4083BEE-A34B-9691-E76E-FC53DF96DE0A}"/>
    <pc:docChg chg="addSld modSld sldOrd">
      <pc:chgData name="Turvey, David" userId="S::dtfp3@umsystem.edu::6fe53f50-ddc2-4a5d-902c-8904b36646de" providerId="AD" clId="Web-{C4083BEE-A34B-9691-E76E-FC53DF96DE0A}" dt="2023-06-16T00:12:52.466" v="328"/>
      <pc:docMkLst>
        <pc:docMk/>
      </pc:docMkLst>
      <pc:sldChg chg="modNotes">
        <pc:chgData name="Turvey, David" userId="S::dtfp3@umsystem.edu::6fe53f50-ddc2-4a5d-902c-8904b36646de" providerId="AD" clId="Web-{C4083BEE-A34B-9691-E76E-FC53DF96DE0A}" dt="2023-06-16T00:09:24.086" v="309"/>
        <pc:sldMkLst>
          <pc:docMk/>
          <pc:sldMk cId="1851892974" sldId="261"/>
        </pc:sldMkLst>
      </pc:sldChg>
      <pc:sldChg chg="modSp modNotes">
        <pc:chgData name="Turvey, David" userId="S::dtfp3@umsystem.edu::6fe53f50-ddc2-4a5d-902c-8904b36646de" providerId="AD" clId="Web-{C4083BEE-A34B-9691-E76E-FC53DF96DE0A}" dt="2023-06-16T00:11:45.683" v="311" actId="20577"/>
        <pc:sldMkLst>
          <pc:docMk/>
          <pc:sldMk cId="1037756691" sldId="262"/>
        </pc:sldMkLst>
        <pc:spChg chg="mod">
          <ac:chgData name="Turvey, David" userId="S::dtfp3@umsystem.edu::6fe53f50-ddc2-4a5d-902c-8904b36646de" providerId="AD" clId="Web-{C4083BEE-A34B-9691-E76E-FC53DF96DE0A}" dt="2023-06-16T00:11:45.683" v="311" actId="20577"/>
          <ac:spMkLst>
            <pc:docMk/>
            <pc:sldMk cId="1037756691" sldId="262"/>
            <ac:spMk id="3" creationId="{F76927BF-0855-595B-E515-CA47EDDDE753}"/>
          </ac:spMkLst>
        </pc:spChg>
      </pc:sldChg>
      <pc:sldChg chg="modSp modNotes">
        <pc:chgData name="Turvey, David" userId="S::dtfp3@umsystem.edu::6fe53f50-ddc2-4a5d-902c-8904b36646de" providerId="AD" clId="Web-{C4083BEE-A34B-9691-E76E-FC53DF96DE0A}" dt="2023-06-16T00:06:27.550" v="284" actId="20577"/>
        <pc:sldMkLst>
          <pc:docMk/>
          <pc:sldMk cId="2690989324" sldId="264"/>
        </pc:sldMkLst>
        <pc:spChg chg="mod">
          <ac:chgData name="Turvey, David" userId="S::dtfp3@umsystem.edu::6fe53f50-ddc2-4a5d-902c-8904b36646de" providerId="AD" clId="Web-{C4083BEE-A34B-9691-E76E-FC53DF96DE0A}" dt="2023-06-16T00:06:27.550" v="284" actId="20577"/>
          <ac:spMkLst>
            <pc:docMk/>
            <pc:sldMk cId="2690989324" sldId="264"/>
            <ac:spMk id="3" creationId="{FE428DF2-470F-9931-DD89-A1A6322513D7}"/>
          </ac:spMkLst>
        </pc:spChg>
      </pc:sldChg>
      <pc:sldChg chg="modNotes">
        <pc:chgData name="Turvey, David" userId="S::dtfp3@umsystem.edu::6fe53f50-ddc2-4a5d-902c-8904b36646de" providerId="AD" clId="Web-{C4083BEE-A34B-9691-E76E-FC53DF96DE0A}" dt="2023-06-15T23:24:56.274" v="171"/>
        <pc:sldMkLst>
          <pc:docMk/>
          <pc:sldMk cId="3842216560" sldId="265"/>
        </pc:sldMkLst>
      </pc:sldChg>
      <pc:sldChg chg="addSp delSp modSp">
        <pc:chgData name="Turvey, David" userId="S::dtfp3@umsystem.edu::6fe53f50-ddc2-4a5d-902c-8904b36646de" providerId="AD" clId="Web-{C4083BEE-A34B-9691-E76E-FC53DF96DE0A}" dt="2023-06-16T00:12:52.466" v="328"/>
        <pc:sldMkLst>
          <pc:docMk/>
          <pc:sldMk cId="1828244482" sldId="266"/>
        </pc:sldMkLst>
        <pc:spChg chg="mod">
          <ac:chgData name="Turvey, David" userId="S::dtfp3@umsystem.edu::6fe53f50-ddc2-4a5d-902c-8904b36646de" providerId="AD" clId="Web-{C4083BEE-A34B-9691-E76E-FC53DF96DE0A}" dt="2023-06-16T00:12:14.355" v="312" actId="1076"/>
          <ac:spMkLst>
            <pc:docMk/>
            <pc:sldMk cId="1828244482" sldId="266"/>
            <ac:spMk id="3" creationId="{D3767E73-CB9B-49AB-F13D-E46DDFAB097B}"/>
          </ac:spMkLst>
        </pc:spChg>
        <pc:spChg chg="add del mod">
          <ac:chgData name="Turvey, David" userId="S::dtfp3@umsystem.edu::6fe53f50-ddc2-4a5d-902c-8904b36646de" providerId="AD" clId="Web-{C4083BEE-A34B-9691-E76E-FC53DF96DE0A}" dt="2023-06-16T00:12:46.575" v="324"/>
          <ac:spMkLst>
            <pc:docMk/>
            <pc:sldMk cId="1828244482" sldId="266"/>
            <ac:spMk id="4" creationId="{F2AC3687-5F5F-7FAA-7EE4-06FFDBF516A4}"/>
          </ac:spMkLst>
        </pc:spChg>
        <pc:spChg chg="add del mod">
          <ac:chgData name="Turvey, David" userId="S::dtfp3@umsystem.edu::6fe53f50-ddc2-4a5d-902c-8904b36646de" providerId="AD" clId="Web-{C4083BEE-A34B-9691-E76E-FC53DF96DE0A}" dt="2023-06-16T00:12:52.466" v="328"/>
          <ac:spMkLst>
            <pc:docMk/>
            <pc:sldMk cId="1828244482" sldId="266"/>
            <ac:spMk id="5" creationId="{1AE0F7A3-7BD7-D079-0042-D9AD11604D3F}"/>
          </ac:spMkLst>
        </pc:spChg>
        <pc:spChg chg="mod">
          <ac:chgData name="Turvey, David" userId="S::dtfp3@umsystem.edu::6fe53f50-ddc2-4a5d-902c-8904b36646de" providerId="AD" clId="Web-{C4083BEE-A34B-9691-E76E-FC53DF96DE0A}" dt="2023-06-16T00:12:39.184" v="320" actId="1076"/>
          <ac:spMkLst>
            <pc:docMk/>
            <pc:sldMk cId="1828244482" sldId="266"/>
            <ac:spMk id="7" creationId="{13B44671-0A08-8689-7B37-0344135B73DB}"/>
          </ac:spMkLst>
        </pc:spChg>
        <pc:picChg chg="mod">
          <ac:chgData name="Turvey, David" userId="S::dtfp3@umsystem.edu::6fe53f50-ddc2-4a5d-902c-8904b36646de" providerId="AD" clId="Web-{C4083BEE-A34B-9691-E76E-FC53DF96DE0A}" dt="2023-06-16T00:12:36.622" v="319" actId="1076"/>
          <ac:picMkLst>
            <pc:docMk/>
            <pc:sldMk cId="1828244482" sldId="266"/>
            <ac:picMk id="6" creationId="{C92CFD66-0BB3-A01F-4693-97532BD81BCA}"/>
          </ac:picMkLst>
        </pc:picChg>
      </pc:sldChg>
      <pc:sldChg chg="modSp">
        <pc:chgData name="Turvey, David" userId="S::dtfp3@umsystem.edu::6fe53f50-ddc2-4a5d-902c-8904b36646de" providerId="AD" clId="Web-{C4083BEE-A34B-9691-E76E-FC53DF96DE0A}" dt="2023-06-16T00:02:30.045" v="234" actId="20577"/>
        <pc:sldMkLst>
          <pc:docMk/>
          <pc:sldMk cId="2460696918" sldId="267"/>
        </pc:sldMkLst>
        <pc:spChg chg="mod">
          <ac:chgData name="Turvey, David" userId="S::dtfp3@umsystem.edu::6fe53f50-ddc2-4a5d-902c-8904b36646de" providerId="AD" clId="Web-{C4083BEE-A34B-9691-E76E-FC53DF96DE0A}" dt="2023-06-16T00:02:30.045" v="234" actId="20577"/>
          <ac:spMkLst>
            <pc:docMk/>
            <pc:sldMk cId="2460696918" sldId="267"/>
            <ac:spMk id="3" creationId="{F76927BF-0855-595B-E515-CA47EDDDE753}"/>
          </ac:spMkLst>
        </pc:spChg>
      </pc:sldChg>
      <pc:sldChg chg="ord">
        <pc:chgData name="Turvey, David" userId="S::dtfp3@umsystem.edu::6fe53f50-ddc2-4a5d-902c-8904b36646de" providerId="AD" clId="Web-{C4083BEE-A34B-9691-E76E-FC53DF96DE0A}" dt="2023-06-16T00:07:17.802" v="291"/>
        <pc:sldMkLst>
          <pc:docMk/>
          <pc:sldMk cId="1120945991" sldId="268"/>
        </pc:sldMkLst>
      </pc:sldChg>
      <pc:sldChg chg="delSp modSp new">
        <pc:chgData name="Turvey, David" userId="S::dtfp3@umsystem.edu::6fe53f50-ddc2-4a5d-902c-8904b36646de" providerId="AD" clId="Web-{C4083BEE-A34B-9691-E76E-FC53DF96DE0A}" dt="2023-06-16T00:07:15.505" v="290"/>
        <pc:sldMkLst>
          <pc:docMk/>
          <pc:sldMk cId="3698443657" sldId="269"/>
        </pc:sldMkLst>
        <pc:spChg chg="mod">
          <ac:chgData name="Turvey, David" userId="S::dtfp3@umsystem.edu::6fe53f50-ddc2-4a5d-902c-8904b36646de" providerId="AD" clId="Web-{C4083BEE-A34B-9691-E76E-FC53DF96DE0A}" dt="2023-06-16T00:07:12.786" v="289" actId="20577"/>
          <ac:spMkLst>
            <pc:docMk/>
            <pc:sldMk cId="3698443657" sldId="269"/>
            <ac:spMk id="2" creationId="{9740B26C-38AD-19AF-D303-743A453A405D}"/>
          </ac:spMkLst>
        </pc:spChg>
        <pc:spChg chg="del">
          <ac:chgData name="Turvey, David" userId="S::dtfp3@umsystem.edu::6fe53f50-ddc2-4a5d-902c-8904b36646de" providerId="AD" clId="Web-{C4083BEE-A34B-9691-E76E-FC53DF96DE0A}" dt="2023-06-16T00:07:15.505" v="290"/>
          <ac:spMkLst>
            <pc:docMk/>
            <pc:sldMk cId="3698443657" sldId="269"/>
            <ac:spMk id="3" creationId="{9545BDC7-10AA-3C86-43F3-580B87A54FF5}"/>
          </ac:spMkLst>
        </pc:spChg>
      </pc:sldChg>
    </pc:docChg>
  </pc:docChgLst>
  <pc:docChgLst>
    <pc:chgData name="Hall, Tyler" userId="S::hallty@umsystem.edu::1a5f5eef-1a3b-4715-bb84-995d34279fbe" providerId="AD" clId="Web-{DFDF3017-0EB1-CD61-6B6E-BB2B57C4E3F1}"/>
    <pc:docChg chg="addSld delSld modSld sldOrd">
      <pc:chgData name="Hall, Tyler" userId="S::hallty@umsystem.edu::1a5f5eef-1a3b-4715-bb84-995d34279fbe" providerId="AD" clId="Web-{DFDF3017-0EB1-CD61-6B6E-BB2B57C4E3F1}" dt="2023-06-15T18:37:59.526" v="590" actId="20577"/>
      <pc:docMkLst>
        <pc:docMk/>
      </pc:docMkLst>
      <pc:sldChg chg="modSp">
        <pc:chgData name="Hall, Tyler" userId="S::hallty@umsystem.edu::1a5f5eef-1a3b-4715-bb84-995d34279fbe" providerId="AD" clId="Web-{DFDF3017-0EB1-CD61-6B6E-BB2B57C4E3F1}" dt="2023-06-15T18:34:00.441" v="576" actId="20577"/>
        <pc:sldMkLst>
          <pc:docMk/>
          <pc:sldMk cId="880442238" sldId="258"/>
        </pc:sldMkLst>
        <pc:spChg chg="mod">
          <ac:chgData name="Hall, Tyler" userId="S::hallty@umsystem.edu::1a5f5eef-1a3b-4715-bb84-995d34279fbe" providerId="AD" clId="Web-{DFDF3017-0EB1-CD61-6B6E-BB2B57C4E3F1}" dt="2023-06-15T18:34:00.441" v="576" actId="20577"/>
          <ac:spMkLst>
            <pc:docMk/>
            <pc:sldMk cId="880442238" sldId="258"/>
            <ac:spMk id="2" creationId="{9BF0E3D6-CD60-A64E-8EDA-D04FA7C6F059}"/>
          </ac:spMkLst>
        </pc:spChg>
      </pc:sldChg>
      <pc:sldChg chg="modSp ord">
        <pc:chgData name="Hall, Tyler" userId="S::hallty@umsystem.edu::1a5f5eef-1a3b-4715-bb84-995d34279fbe" providerId="AD" clId="Web-{DFDF3017-0EB1-CD61-6B6E-BB2B57C4E3F1}" dt="2023-06-15T18:37:59.526" v="590" actId="20577"/>
        <pc:sldMkLst>
          <pc:docMk/>
          <pc:sldMk cId="3081132022" sldId="260"/>
        </pc:sldMkLst>
        <pc:spChg chg="mod">
          <ac:chgData name="Hall, Tyler" userId="S::hallty@umsystem.edu::1a5f5eef-1a3b-4715-bb84-995d34279fbe" providerId="AD" clId="Web-{DFDF3017-0EB1-CD61-6B6E-BB2B57C4E3F1}" dt="2023-06-15T18:37:59.526" v="590" actId="20577"/>
          <ac:spMkLst>
            <pc:docMk/>
            <pc:sldMk cId="3081132022" sldId="260"/>
            <ac:spMk id="3" creationId="{35F20DC4-0F2A-8620-049D-1A57CAC91B14}"/>
          </ac:spMkLst>
        </pc:spChg>
      </pc:sldChg>
      <pc:sldChg chg="modSp ord">
        <pc:chgData name="Hall, Tyler" userId="S::hallty@umsystem.edu::1a5f5eef-1a3b-4715-bb84-995d34279fbe" providerId="AD" clId="Web-{DFDF3017-0EB1-CD61-6B6E-BB2B57C4E3F1}" dt="2023-06-15T18:28:15.837" v="509" actId="20577"/>
        <pc:sldMkLst>
          <pc:docMk/>
          <pc:sldMk cId="1851892974" sldId="261"/>
        </pc:sldMkLst>
        <pc:spChg chg="mod">
          <ac:chgData name="Hall, Tyler" userId="S::hallty@umsystem.edu::1a5f5eef-1a3b-4715-bb84-995d34279fbe" providerId="AD" clId="Web-{DFDF3017-0EB1-CD61-6B6E-BB2B57C4E3F1}" dt="2023-06-15T18:25:56.661" v="464" actId="20577"/>
          <ac:spMkLst>
            <pc:docMk/>
            <pc:sldMk cId="1851892974" sldId="261"/>
            <ac:spMk id="2" creationId="{1D935A90-2628-4006-B941-95C77A90D63D}"/>
          </ac:spMkLst>
        </pc:spChg>
        <pc:spChg chg="mod">
          <ac:chgData name="Hall, Tyler" userId="S::hallty@umsystem.edu::1a5f5eef-1a3b-4715-bb84-995d34279fbe" providerId="AD" clId="Web-{DFDF3017-0EB1-CD61-6B6E-BB2B57C4E3F1}" dt="2023-06-15T18:28:15.837" v="509" actId="20577"/>
          <ac:spMkLst>
            <pc:docMk/>
            <pc:sldMk cId="1851892974" sldId="261"/>
            <ac:spMk id="3" creationId="{35F20DC4-0F2A-8620-049D-1A57CAC91B14}"/>
          </ac:spMkLst>
        </pc:spChg>
      </pc:sldChg>
      <pc:sldChg chg="addSp modSp">
        <pc:chgData name="Hall, Tyler" userId="S::hallty@umsystem.edu::1a5f5eef-1a3b-4715-bb84-995d34279fbe" providerId="AD" clId="Web-{DFDF3017-0EB1-CD61-6B6E-BB2B57C4E3F1}" dt="2023-06-15T18:09:13.585" v="156" actId="1076"/>
        <pc:sldMkLst>
          <pc:docMk/>
          <pc:sldMk cId="1037756691" sldId="262"/>
        </pc:sldMkLst>
        <pc:spChg chg="mod">
          <ac:chgData name="Hall, Tyler" userId="S::hallty@umsystem.edu::1a5f5eef-1a3b-4715-bb84-995d34279fbe" providerId="AD" clId="Web-{DFDF3017-0EB1-CD61-6B6E-BB2B57C4E3F1}" dt="2023-06-15T18:05:25.844" v="25" actId="1076"/>
          <ac:spMkLst>
            <pc:docMk/>
            <pc:sldMk cId="1037756691" sldId="262"/>
            <ac:spMk id="2" creationId="{8FE3BFF6-0E36-DADF-46CB-FBCAC000A502}"/>
          </ac:spMkLst>
        </pc:spChg>
        <pc:spChg chg="mod">
          <ac:chgData name="Hall, Tyler" userId="S::hallty@umsystem.edu::1a5f5eef-1a3b-4715-bb84-995d34279fbe" providerId="AD" clId="Web-{DFDF3017-0EB1-CD61-6B6E-BB2B57C4E3F1}" dt="2023-06-15T18:09:06.585" v="150" actId="20577"/>
          <ac:spMkLst>
            <pc:docMk/>
            <pc:sldMk cId="1037756691" sldId="262"/>
            <ac:spMk id="3" creationId="{F76927BF-0855-595B-E515-CA47EDDDE753}"/>
          </ac:spMkLst>
        </pc:spChg>
        <pc:spChg chg="add mod">
          <ac:chgData name="Hall, Tyler" userId="S::hallty@umsystem.edu::1a5f5eef-1a3b-4715-bb84-995d34279fbe" providerId="AD" clId="Web-{DFDF3017-0EB1-CD61-6B6E-BB2B57C4E3F1}" dt="2023-06-15T18:09:13.585" v="156" actId="1076"/>
          <ac:spMkLst>
            <pc:docMk/>
            <pc:sldMk cId="1037756691" sldId="262"/>
            <ac:spMk id="4" creationId="{0D8A9C33-C34C-A164-0F51-AE2D9E830F5F}"/>
          </ac:spMkLst>
        </pc:spChg>
      </pc:sldChg>
      <pc:sldChg chg="modSp ord">
        <pc:chgData name="Hall, Tyler" userId="S::hallty@umsystem.edu::1a5f5eef-1a3b-4715-bb84-995d34279fbe" providerId="AD" clId="Web-{DFDF3017-0EB1-CD61-6B6E-BB2B57C4E3F1}" dt="2023-06-15T18:25:23.410" v="460" actId="20577"/>
        <pc:sldMkLst>
          <pc:docMk/>
          <pc:sldMk cId="2150988772" sldId="263"/>
        </pc:sldMkLst>
        <pc:spChg chg="mod">
          <ac:chgData name="Hall, Tyler" userId="S::hallty@umsystem.edu::1a5f5eef-1a3b-4715-bb84-995d34279fbe" providerId="AD" clId="Web-{DFDF3017-0EB1-CD61-6B6E-BB2B57C4E3F1}" dt="2023-06-15T18:23:28.266" v="395" actId="20577"/>
          <ac:spMkLst>
            <pc:docMk/>
            <pc:sldMk cId="2150988772" sldId="263"/>
            <ac:spMk id="2" creationId="{60B4142A-F1E9-B21C-7187-B7261B7B0915}"/>
          </ac:spMkLst>
        </pc:spChg>
        <pc:spChg chg="mod">
          <ac:chgData name="Hall, Tyler" userId="S::hallty@umsystem.edu::1a5f5eef-1a3b-4715-bb84-995d34279fbe" providerId="AD" clId="Web-{DFDF3017-0EB1-CD61-6B6E-BB2B57C4E3F1}" dt="2023-06-15T18:25:23.410" v="460" actId="20577"/>
          <ac:spMkLst>
            <pc:docMk/>
            <pc:sldMk cId="2150988772" sldId="263"/>
            <ac:spMk id="3" creationId="{6DB69830-0213-00E6-F017-A9BC24A20400}"/>
          </ac:spMkLst>
        </pc:spChg>
      </pc:sldChg>
      <pc:sldChg chg="modSp">
        <pc:chgData name="Hall, Tyler" userId="S::hallty@umsystem.edu::1a5f5eef-1a3b-4715-bb84-995d34279fbe" providerId="AD" clId="Web-{DFDF3017-0EB1-CD61-6B6E-BB2B57C4E3F1}" dt="2023-06-15T18:34:54.052" v="583" actId="20577"/>
        <pc:sldMkLst>
          <pc:docMk/>
          <pc:sldMk cId="2690989324" sldId="264"/>
        </pc:sldMkLst>
        <pc:spChg chg="mod">
          <ac:chgData name="Hall, Tyler" userId="S::hallty@umsystem.edu::1a5f5eef-1a3b-4715-bb84-995d34279fbe" providerId="AD" clId="Web-{DFDF3017-0EB1-CD61-6B6E-BB2B57C4E3F1}" dt="2023-06-15T18:34:54.052" v="583" actId="20577"/>
          <ac:spMkLst>
            <pc:docMk/>
            <pc:sldMk cId="2690989324" sldId="264"/>
            <ac:spMk id="3" creationId="{FE428DF2-470F-9931-DD89-A1A6322513D7}"/>
          </ac:spMkLst>
        </pc:spChg>
      </pc:sldChg>
      <pc:sldChg chg="modSp">
        <pc:chgData name="Hall, Tyler" userId="S::hallty@umsystem.edu::1a5f5eef-1a3b-4715-bb84-995d34279fbe" providerId="AD" clId="Web-{DFDF3017-0EB1-CD61-6B6E-BB2B57C4E3F1}" dt="2023-06-15T18:37:51.292" v="588" actId="20577"/>
        <pc:sldMkLst>
          <pc:docMk/>
          <pc:sldMk cId="3842216560" sldId="265"/>
        </pc:sldMkLst>
        <pc:spChg chg="mod">
          <ac:chgData name="Hall, Tyler" userId="S::hallty@umsystem.edu::1a5f5eef-1a3b-4715-bb84-995d34279fbe" providerId="AD" clId="Web-{DFDF3017-0EB1-CD61-6B6E-BB2B57C4E3F1}" dt="2023-06-15T18:13:05.248" v="160" actId="20577"/>
          <ac:spMkLst>
            <pc:docMk/>
            <pc:sldMk cId="3842216560" sldId="265"/>
            <ac:spMk id="2" creationId="{8FE3BFF6-0E36-DADF-46CB-FBCAC000A502}"/>
          </ac:spMkLst>
        </pc:spChg>
        <pc:spChg chg="mod">
          <ac:chgData name="Hall, Tyler" userId="S::hallty@umsystem.edu::1a5f5eef-1a3b-4715-bb84-995d34279fbe" providerId="AD" clId="Web-{DFDF3017-0EB1-CD61-6B6E-BB2B57C4E3F1}" dt="2023-06-15T18:37:51.292" v="588" actId="20577"/>
          <ac:spMkLst>
            <pc:docMk/>
            <pc:sldMk cId="3842216560" sldId="265"/>
            <ac:spMk id="3" creationId="{F76927BF-0855-595B-E515-CA47EDDDE753}"/>
          </ac:spMkLst>
        </pc:spChg>
      </pc:sldChg>
      <pc:sldChg chg="addSp modSp">
        <pc:chgData name="Hall, Tyler" userId="S::hallty@umsystem.edu::1a5f5eef-1a3b-4715-bb84-995d34279fbe" providerId="AD" clId="Web-{DFDF3017-0EB1-CD61-6B6E-BB2B57C4E3F1}" dt="2023-06-15T18:01:26.525" v="13" actId="1076"/>
        <pc:sldMkLst>
          <pc:docMk/>
          <pc:sldMk cId="1828244482" sldId="266"/>
        </pc:sldMkLst>
        <pc:spChg chg="add mod">
          <ac:chgData name="Hall, Tyler" userId="S::hallty@umsystem.edu::1a5f5eef-1a3b-4715-bb84-995d34279fbe" providerId="AD" clId="Web-{DFDF3017-0EB1-CD61-6B6E-BB2B57C4E3F1}" dt="2023-06-15T18:01:26.525" v="13" actId="1076"/>
          <ac:spMkLst>
            <pc:docMk/>
            <pc:sldMk cId="1828244482" sldId="266"/>
            <ac:spMk id="3" creationId="{D3767E73-CB9B-49AB-F13D-E46DDFAB097B}"/>
          </ac:spMkLst>
        </pc:spChg>
        <pc:spChg chg="mod">
          <ac:chgData name="Hall, Tyler" userId="S::hallty@umsystem.edu::1a5f5eef-1a3b-4715-bb84-995d34279fbe" providerId="AD" clId="Web-{DFDF3017-0EB1-CD61-6B6E-BB2B57C4E3F1}" dt="2023-06-15T18:01:24.259" v="12" actId="1076"/>
          <ac:spMkLst>
            <pc:docMk/>
            <pc:sldMk cId="1828244482" sldId="266"/>
            <ac:spMk id="7" creationId="{13B44671-0A08-8689-7B37-0344135B73DB}"/>
          </ac:spMkLst>
        </pc:spChg>
        <pc:picChg chg="mod">
          <ac:chgData name="Hall, Tyler" userId="S::hallty@umsystem.edu::1a5f5eef-1a3b-4715-bb84-995d34279fbe" providerId="AD" clId="Web-{DFDF3017-0EB1-CD61-6B6E-BB2B57C4E3F1}" dt="2023-06-15T18:00:12.851" v="0" actId="1076"/>
          <ac:picMkLst>
            <pc:docMk/>
            <pc:sldMk cId="1828244482" sldId="266"/>
            <ac:picMk id="6" creationId="{C92CFD66-0BB3-A01F-4693-97532BD81BCA}"/>
          </ac:picMkLst>
        </pc:picChg>
      </pc:sldChg>
      <pc:sldChg chg="delSp modSp add del replId">
        <pc:chgData name="Hall, Tyler" userId="S::hallty@umsystem.edu::1a5f5eef-1a3b-4715-bb84-995d34279fbe" providerId="AD" clId="Web-{DFDF3017-0EB1-CD61-6B6E-BB2B57C4E3F1}" dt="2023-06-15T18:03:50.498" v="21"/>
        <pc:sldMkLst>
          <pc:docMk/>
          <pc:sldMk cId="1061905324" sldId="267"/>
        </pc:sldMkLst>
        <pc:spChg chg="mod">
          <ac:chgData name="Hall, Tyler" userId="S::hallty@umsystem.edu::1a5f5eef-1a3b-4715-bb84-995d34279fbe" providerId="AD" clId="Web-{DFDF3017-0EB1-CD61-6B6E-BB2B57C4E3F1}" dt="2023-06-15T18:02:20.183" v="20" actId="1076"/>
          <ac:spMkLst>
            <pc:docMk/>
            <pc:sldMk cId="1061905324" sldId="267"/>
            <ac:spMk id="7" creationId="{13B44671-0A08-8689-7B37-0344135B73DB}"/>
          </ac:spMkLst>
        </pc:spChg>
        <pc:picChg chg="del">
          <ac:chgData name="Hall, Tyler" userId="S::hallty@umsystem.edu::1a5f5eef-1a3b-4715-bb84-995d34279fbe" providerId="AD" clId="Web-{DFDF3017-0EB1-CD61-6B6E-BB2B57C4E3F1}" dt="2023-06-15T18:02:17.589" v="19"/>
          <ac:picMkLst>
            <pc:docMk/>
            <pc:sldMk cId="1061905324" sldId="267"/>
            <ac:picMk id="6" creationId="{C92CFD66-0BB3-A01F-4693-97532BD81BCA}"/>
          </ac:picMkLst>
        </pc:picChg>
      </pc:sldChg>
      <pc:sldChg chg="modSp add replId">
        <pc:chgData name="Hall, Tyler" userId="S::hallty@umsystem.edu::1a5f5eef-1a3b-4715-bb84-995d34279fbe" providerId="AD" clId="Web-{DFDF3017-0EB1-CD61-6B6E-BB2B57C4E3F1}" dt="2023-06-15T18:15:32.487" v="185" actId="20577"/>
        <pc:sldMkLst>
          <pc:docMk/>
          <pc:sldMk cId="2460696918" sldId="267"/>
        </pc:sldMkLst>
        <pc:spChg chg="mod">
          <ac:chgData name="Hall, Tyler" userId="S::hallty@umsystem.edu::1a5f5eef-1a3b-4715-bb84-995d34279fbe" providerId="AD" clId="Web-{DFDF3017-0EB1-CD61-6B6E-BB2B57C4E3F1}" dt="2023-06-15T18:15:15.502" v="178" actId="20577"/>
          <ac:spMkLst>
            <pc:docMk/>
            <pc:sldMk cId="2460696918" sldId="267"/>
            <ac:spMk id="2" creationId="{8FE3BFF6-0E36-DADF-46CB-FBCAC000A502}"/>
          </ac:spMkLst>
        </pc:spChg>
        <pc:spChg chg="mod">
          <ac:chgData name="Hall, Tyler" userId="S::hallty@umsystem.edu::1a5f5eef-1a3b-4715-bb84-995d34279fbe" providerId="AD" clId="Web-{DFDF3017-0EB1-CD61-6B6E-BB2B57C4E3F1}" dt="2023-06-15T18:15:32.487" v="185" actId="20577"/>
          <ac:spMkLst>
            <pc:docMk/>
            <pc:sldMk cId="2460696918" sldId="267"/>
            <ac:spMk id="3" creationId="{F76927BF-0855-595B-E515-CA47EDDDE753}"/>
          </ac:spMkLst>
        </pc:spChg>
      </pc:sldChg>
      <pc:sldChg chg="modSp add replId">
        <pc:chgData name="Hall, Tyler" userId="S::hallty@umsystem.edu::1a5f5eef-1a3b-4715-bb84-995d34279fbe" providerId="AD" clId="Web-{DFDF3017-0EB1-CD61-6B6E-BB2B57C4E3F1}" dt="2023-06-15T18:35:27.163" v="586" actId="20577"/>
        <pc:sldMkLst>
          <pc:docMk/>
          <pc:sldMk cId="1120945991" sldId="268"/>
        </pc:sldMkLst>
        <pc:spChg chg="mod">
          <ac:chgData name="Hall, Tyler" userId="S::hallty@umsystem.edu::1a5f5eef-1a3b-4715-bb84-995d34279fbe" providerId="AD" clId="Web-{DFDF3017-0EB1-CD61-6B6E-BB2B57C4E3F1}" dt="2023-06-15T18:28:25.213" v="514" actId="20577"/>
          <ac:spMkLst>
            <pc:docMk/>
            <pc:sldMk cId="1120945991" sldId="268"/>
            <ac:spMk id="2" creationId="{1D935A90-2628-4006-B941-95C77A90D63D}"/>
          </ac:spMkLst>
        </pc:spChg>
        <pc:spChg chg="mod">
          <ac:chgData name="Hall, Tyler" userId="S::hallty@umsystem.edu::1a5f5eef-1a3b-4715-bb84-995d34279fbe" providerId="AD" clId="Web-{DFDF3017-0EB1-CD61-6B6E-BB2B57C4E3F1}" dt="2023-06-15T18:35:27.163" v="586" actId="20577"/>
          <ac:spMkLst>
            <pc:docMk/>
            <pc:sldMk cId="1120945991" sldId="268"/>
            <ac:spMk id="3" creationId="{35F20DC4-0F2A-8620-049D-1A57CAC91B14}"/>
          </ac:spMkLst>
        </pc:spChg>
      </pc:sldChg>
    </pc:docChg>
  </pc:docChgLst>
  <pc:docChgLst>
    <pc:chgData name="Hall, Tyler" userId="S::hallty@umsystem.edu::1a5f5eef-1a3b-4715-bb84-995d34279fbe" providerId="AD" clId="Web-{7F32684E-8B7D-855D-47B1-4EA6CABCBB71}"/>
    <pc:docChg chg="addSld delSld modSld">
      <pc:chgData name="Hall, Tyler" userId="S::hallty@umsystem.edu::1a5f5eef-1a3b-4715-bb84-995d34279fbe" providerId="AD" clId="Web-{7F32684E-8B7D-855D-47B1-4EA6CABCBB71}" dt="2023-06-15T15:27:21.667" v="57" actId="20577"/>
      <pc:docMkLst>
        <pc:docMk/>
      </pc:docMkLst>
      <pc:sldChg chg="addSp delSp modSp">
        <pc:chgData name="Hall, Tyler" userId="S::hallty@umsystem.edu::1a5f5eef-1a3b-4715-bb84-995d34279fbe" providerId="AD" clId="Web-{7F32684E-8B7D-855D-47B1-4EA6CABCBB71}" dt="2023-06-15T15:18:48.384" v="27" actId="20577"/>
        <pc:sldMkLst>
          <pc:docMk/>
          <pc:sldMk cId="1037756691" sldId="262"/>
        </pc:sldMkLst>
        <pc:spChg chg="mod">
          <ac:chgData name="Hall, Tyler" userId="S::hallty@umsystem.edu::1a5f5eef-1a3b-4715-bb84-995d34279fbe" providerId="AD" clId="Web-{7F32684E-8B7D-855D-47B1-4EA6CABCBB71}" dt="2023-06-15T15:17:34.413" v="5" actId="20577"/>
          <ac:spMkLst>
            <pc:docMk/>
            <pc:sldMk cId="1037756691" sldId="262"/>
            <ac:spMk id="2" creationId="{8FE3BFF6-0E36-DADF-46CB-FBCAC000A502}"/>
          </ac:spMkLst>
        </pc:spChg>
        <pc:spChg chg="add del mod">
          <ac:chgData name="Hall, Tyler" userId="S::hallty@umsystem.edu::1a5f5eef-1a3b-4715-bb84-995d34279fbe" providerId="AD" clId="Web-{7F32684E-8B7D-855D-47B1-4EA6CABCBB71}" dt="2023-06-15T15:18:48.384" v="27" actId="20577"/>
          <ac:spMkLst>
            <pc:docMk/>
            <pc:sldMk cId="1037756691" sldId="262"/>
            <ac:spMk id="3" creationId="{F76927BF-0855-595B-E515-CA47EDDDE753}"/>
          </ac:spMkLst>
        </pc:spChg>
        <pc:spChg chg="add del mod">
          <ac:chgData name="Hall, Tyler" userId="S::hallty@umsystem.edu::1a5f5eef-1a3b-4715-bb84-995d34279fbe" providerId="AD" clId="Web-{7F32684E-8B7D-855D-47B1-4EA6CABCBB71}" dt="2023-06-15T15:18:29.477" v="22"/>
          <ac:spMkLst>
            <pc:docMk/>
            <pc:sldMk cId="1037756691" sldId="262"/>
            <ac:spMk id="7" creationId="{4B7518DB-5783-A45A-2814-EC4F46BF39CC}"/>
          </ac:spMkLst>
        </pc:spChg>
        <pc:picChg chg="add del mod">
          <ac:chgData name="Hall, Tyler" userId="S::hallty@umsystem.edu::1a5f5eef-1a3b-4715-bb84-995d34279fbe" providerId="AD" clId="Web-{7F32684E-8B7D-855D-47B1-4EA6CABCBB71}" dt="2023-06-15T15:17:55.461" v="12"/>
          <ac:picMkLst>
            <pc:docMk/>
            <pc:sldMk cId="1037756691" sldId="262"/>
            <ac:picMk id="4" creationId="{ED09666C-6094-8EE3-4F8F-B0E1C7B97977}"/>
          </ac:picMkLst>
        </pc:picChg>
        <pc:picChg chg="add del mod ord">
          <ac:chgData name="Hall, Tyler" userId="S::hallty@umsystem.edu::1a5f5eef-1a3b-4715-bb84-995d34279fbe" providerId="AD" clId="Web-{7F32684E-8B7D-855D-47B1-4EA6CABCBB71}" dt="2023-06-15T15:18:33.306" v="24"/>
          <ac:picMkLst>
            <pc:docMk/>
            <pc:sldMk cId="1037756691" sldId="262"/>
            <ac:picMk id="5" creationId="{95AD99FF-6181-4EEC-97DD-324524116A70}"/>
          </ac:picMkLst>
        </pc:picChg>
        <pc:picChg chg="add del mod ord">
          <ac:chgData name="Hall, Tyler" userId="S::hallty@umsystem.edu::1a5f5eef-1a3b-4715-bb84-995d34279fbe" providerId="AD" clId="Web-{7F32684E-8B7D-855D-47B1-4EA6CABCBB71}" dt="2023-06-15T15:18:28.309" v="21"/>
          <ac:picMkLst>
            <pc:docMk/>
            <pc:sldMk cId="1037756691" sldId="262"/>
            <ac:picMk id="8" creationId="{B28C90C5-45E4-333D-2167-5744F6E520C1}"/>
          </ac:picMkLst>
        </pc:picChg>
      </pc:sldChg>
      <pc:sldChg chg="modSp add replId">
        <pc:chgData name="Hall, Tyler" userId="S::hallty@umsystem.edu::1a5f5eef-1a3b-4715-bb84-995d34279fbe" providerId="AD" clId="Web-{7F32684E-8B7D-855D-47B1-4EA6CABCBB71}" dt="2023-06-15T15:27:21.667" v="57" actId="20577"/>
        <pc:sldMkLst>
          <pc:docMk/>
          <pc:sldMk cId="3842216560" sldId="265"/>
        </pc:sldMkLst>
        <pc:spChg chg="mod">
          <ac:chgData name="Hall, Tyler" userId="S::hallty@umsystem.edu::1a5f5eef-1a3b-4715-bb84-995d34279fbe" providerId="AD" clId="Web-{7F32684E-8B7D-855D-47B1-4EA6CABCBB71}" dt="2023-06-15T15:27:21.667" v="57" actId="20577"/>
          <ac:spMkLst>
            <pc:docMk/>
            <pc:sldMk cId="3842216560" sldId="265"/>
            <ac:spMk id="3" creationId="{F76927BF-0855-595B-E515-CA47EDDDE753}"/>
          </ac:spMkLst>
        </pc:spChg>
      </pc:sldChg>
      <pc:sldChg chg="addSp delSp modSp add replId">
        <pc:chgData name="Hall, Tyler" userId="S::hallty@umsystem.edu::1a5f5eef-1a3b-4715-bb84-995d34279fbe" providerId="AD" clId="Web-{7F32684E-8B7D-855D-47B1-4EA6CABCBB71}" dt="2023-06-15T15:26:51.572" v="52" actId="1076"/>
        <pc:sldMkLst>
          <pc:docMk/>
          <pc:sldMk cId="1828244482" sldId="266"/>
        </pc:sldMkLst>
        <pc:spChg chg="del mod">
          <ac:chgData name="Hall, Tyler" userId="S::hallty@umsystem.edu::1a5f5eef-1a3b-4715-bb84-995d34279fbe" providerId="AD" clId="Web-{7F32684E-8B7D-855D-47B1-4EA6CABCBB71}" dt="2023-06-15T15:19:15.869" v="31"/>
          <ac:spMkLst>
            <pc:docMk/>
            <pc:sldMk cId="1828244482" sldId="266"/>
            <ac:spMk id="3" creationId="{F76927BF-0855-595B-E515-CA47EDDDE753}"/>
          </ac:spMkLst>
        </pc:spChg>
        <pc:spChg chg="add del mod">
          <ac:chgData name="Hall, Tyler" userId="S::hallty@umsystem.edu::1a5f5eef-1a3b-4715-bb84-995d34279fbe" providerId="AD" clId="Web-{7F32684E-8B7D-855D-47B1-4EA6CABCBB71}" dt="2023-06-15T15:19:18.401" v="32"/>
          <ac:spMkLst>
            <pc:docMk/>
            <pc:sldMk cId="1828244482" sldId="266"/>
            <ac:spMk id="5" creationId="{A3BAA51C-23F6-F3AE-7A00-3484F145225F}"/>
          </ac:spMkLst>
        </pc:spChg>
        <pc:spChg chg="add mod">
          <ac:chgData name="Hall, Tyler" userId="S::hallty@umsystem.edu::1a5f5eef-1a3b-4715-bb84-995d34279fbe" providerId="AD" clId="Web-{7F32684E-8B7D-855D-47B1-4EA6CABCBB71}" dt="2023-06-15T15:26:51.572" v="52" actId="1076"/>
          <ac:spMkLst>
            <pc:docMk/>
            <pc:sldMk cId="1828244482" sldId="266"/>
            <ac:spMk id="7" creationId="{13B44671-0A08-8689-7B37-0344135B73DB}"/>
          </ac:spMkLst>
        </pc:spChg>
        <pc:picChg chg="add mod">
          <ac:chgData name="Hall, Tyler" userId="S::hallty@umsystem.edu::1a5f5eef-1a3b-4715-bb84-995d34279fbe" providerId="AD" clId="Web-{7F32684E-8B7D-855D-47B1-4EA6CABCBB71}" dt="2023-06-15T15:26:46.494" v="50" actId="1076"/>
          <ac:picMkLst>
            <pc:docMk/>
            <pc:sldMk cId="1828244482" sldId="266"/>
            <ac:picMk id="6" creationId="{C92CFD66-0BB3-A01F-4693-97532BD81BCA}"/>
          </ac:picMkLst>
        </pc:picChg>
      </pc:sldChg>
      <pc:sldChg chg="addSp delSp modSp add del replId">
        <pc:chgData name="Hall, Tyler" userId="S::hallty@umsystem.edu::1a5f5eef-1a3b-4715-bb84-995d34279fbe" providerId="AD" clId="Web-{7F32684E-8B7D-855D-47B1-4EA6CABCBB71}" dt="2023-06-15T15:26:54.869" v="53"/>
        <pc:sldMkLst>
          <pc:docMk/>
          <pc:sldMk cId="2457687029" sldId="267"/>
        </pc:sldMkLst>
        <pc:spChg chg="add del mod">
          <ac:chgData name="Hall, Tyler" userId="S::hallty@umsystem.edu::1a5f5eef-1a3b-4715-bb84-995d34279fbe" providerId="AD" clId="Web-{7F32684E-8B7D-855D-47B1-4EA6CABCBB71}" dt="2023-06-15T15:26:43.900" v="49"/>
          <ac:spMkLst>
            <pc:docMk/>
            <pc:sldMk cId="2457687029" sldId="267"/>
            <ac:spMk id="3" creationId="{74E7FA52-5FA8-2103-847E-20DD5CF930DB}"/>
          </ac:spMkLst>
        </pc:spChg>
        <pc:picChg chg="del">
          <ac:chgData name="Hall, Tyler" userId="S::hallty@umsystem.edu::1a5f5eef-1a3b-4715-bb84-995d34279fbe" providerId="AD" clId="Web-{7F32684E-8B7D-855D-47B1-4EA6CABCBB71}" dt="2023-06-15T15:22:40.032" v="37"/>
          <ac:picMkLst>
            <pc:docMk/>
            <pc:sldMk cId="2457687029" sldId="267"/>
            <ac:picMk id="6" creationId="{C92CFD66-0BB3-A01F-4693-97532BD81BCA}"/>
          </ac:picMkLst>
        </pc:picChg>
      </pc:sldChg>
    </pc:docChg>
  </pc:docChgLst>
  <pc:docChgLst>
    <pc:chgData name="Jaeger, Joshua" userId="S::jwj8c8@umsystem.edu::f5327055-0454-42be-b7ab-ce6c1c44669d" providerId="AD" clId="Web-{D8D40F38-B76B-D81F-DE7A-3C09BF40884F}"/>
    <pc:docChg chg="modSld">
      <pc:chgData name="Jaeger, Joshua" userId="S::jwj8c8@umsystem.edu::f5327055-0454-42be-b7ab-ce6c1c44669d" providerId="AD" clId="Web-{D8D40F38-B76B-D81F-DE7A-3C09BF40884F}" dt="2023-06-16T00:40:28.121" v="345"/>
      <pc:docMkLst>
        <pc:docMk/>
      </pc:docMkLst>
      <pc:sldChg chg="modSp">
        <pc:chgData name="Jaeger, Joshua" userId="S::jwj8c8@umsystem.edu::f5327055-0454-42be-b7ab-ce6c1c44669d" providerId="AD" clId="Web-{D8D40F38-B76B-D81F-DE7A-3C09BF40884F}" dt="2023-06-15T01:08:20.065" v="1" actId="20577"/>
        <pc:sldMkLst>
          <pc:docMk/>
          <pc:sldMk cId="3081132022" sldId="260"/>
        </pc:sldMkLst>
        <pc:spChg chg="mod">
          <ac:chgData name="Jaeger, Joshua" userId="S::jwj8c8@umsystem.edu::f5327055-0454-42be-b7ab-ce6c1c44669d" providerId="AD" clId="Web-{D8D40F38-B76B-D81F-DE7A-3C09BF40884F}" dt="2023-06-15T01:08:20.065" v="1" actId="20577"/>
          <ac:spMkLst>
            <pc:docMk/>
            <pc:sldMk cId="3081132022" sldId="260"/>
            <ac:spMk id="3" creationId="{35F20DC4-0F2A-8620-049D-1A57CAC91B14}"/>
          </ac:spMkLst>
        </pc:spChg>
      </pc:sldChg>
      <pc:sldChg chg="modSp">
        <pc:chgData name="Jaeger, Joshua" userId="S::jwj8c8@umsystem.edu::f5327055-0454-42be-b7ab-ce6c1c44669d" providerId="AD" clId="Web-{D8D40F38-B76B-D81F-DE7A-3C09BF40884F}" dt="2023-06-16T00:27:24.685" v="254" actId="20577"/>
        <pc:sldMkLst>
          <pc:docMk/>
          <pc:sldMk cId="1851892974" sldId="261"/>
        </pc:sldMkLst>
        <pc:spChg chg="mod">
          <ac:chgData name="Jaeger, Joshua" userId="S::jwj8c8@umsystem.edu::f5327055-0454-42be-b7ab-ce6c1c44669d" providerId="AD" clId="Web-{D8D40F38-B76B-D81F-DE7A-3C09BF40884F}" dt="2023-06-16T00:27:24.685" v="254" actId="20577"/>
          <ac:spMkLst>
            <pc:docMk/>
            <pc:sldMk cId="1851892974" sldId="261"/>
            <ac:spMk id="3" creationId="{35F20DC4-0F2A-8620-049D-1A57CAC91B14}"/>
          </ac:spMkLst>
        </pc:spChg>
      </pc:sldChg>
      <pc:sldChg chg="modSp modNotes">
        <pc:chgData name="Jaeger, Joshua" userId="S::jwj8c8@umsystem.edu::f5327055-0454-42be-b7ab-ce6c1c44669d" providerId="AD" clId="Web-{D8D40F38-B76B-D81F-DE7A-3C09BF40884F}" dt="2023-06-16T00:40:28.121" v="345"/>
        <pc:sldMkLst>
          <pc:docMk/>
          <pc:sldMk cId="2690989324" sldId="264"/>
        </pc:sldMkLst>
        <pc:spChg chg="mod">
          <ac:chgData name="Jaeger, Joshua" userId="S::jwj8c8@umsystem.edu::f5327055-0454-42be-b7ab-ce6c1c44669d" providerId="AD" clId="Web-{D8D40F38-B76B-D81F-DE7A-3C09BF40884F}" dt="2023-06-16T00:36:04.283" v="269" actId="20577"/>
          <ac:spMkLst>
            <pc:docMk/>
            <pc:sldMk cId="2690989324" sldId="264"/>
            <ac:spMk id="3" creationId="{FE428DF2-470F-9931-DD89-A1A6322513D7}"/>
          </ac:spMkLst>
        </pc:spChg>
      </pc:sldChg>
      <pc:sldChg chg="modNotes">
        <pc:chgData name="Jaeger, Joshua" userId="S::jwj8c8@umsystem.edu::f5327055-0454-42be-b7ab-ce6c1c44669d" providerId="AD" clId="Web-{D8D40F38-B76B-D81F-DE7A-3C09BF40884F}" dt="2023-06-15T23:29:20.226" v="126"/>
        <pc:sldMkLst>
          <pc:docMk/>
          <pc:sldMk cId="1828244482" sldId="266"/>
        </pc:sldMkLst>
      </pc:sldChg>
    </pc:docChg>
  </pc:docChgLst>
  <pc:docChgLst>
    <pc:chgData name="David Turvey" userId="6fe53f50-ddc2-4a5d-902c-8904b36646de" providerId="ADAL" clId="{F49224E5-4302-4526-99FD-144FC64E22CF}"/>
    <pc:docChg chg="undo custSel addSld delSld modSld sldOrd">
      <pc:chgData name="David Turvey" userId="6fe53f50-ddc2-4a5d-902c-8904b36646de" providerId="ADAL" clId="{F49224E5-4302-4526-99FD-144FC64E22CF}" dt="2023-06-16T00:27:58.740" v="80" actId="20577"/>
      <pc:docMkLst>
        <pc:docMk/>
      </pc:docMkLst>
      <pc:sldChg chg="modSp mod ord modNotesTx">
        <pc:chgData name="David Turvey" userId="6fe53f50-ddc2-4a5d-902c-8904b36646de" providerId="ADAL" clId="{F49224E5-4302-4526-99FD-144FC64E22CF}" dt="2023-06-16T00:24:27.908" v="75" actId="20577"/>
        <pc:sldMkLst>
          <pc:docMk/>
          <pc:sldMk cId="1037756691" sldId="262"/>
        </pc:sldMkLst>
        <pc:spChg chg="mod">
          <ac:chgData name="David Turvey" userId="6fe53f50-ddc2-4a5d-902c-8904b36646de" providerId="ADAL" clId="{F49224E5-4302-4526-99FD-144FC64E22CF}" dt="2023-06-16T00:13:58.109" v="46" actId="20577"/>
          <ac:spMkLst>
            <pc:docMk/>
            <pc:sldMk cId="1037756691" sldId="262"/>
            <ac:spMk id="3" creationId="{F76927BF-0855-595B-E515-CA47EDDDE753}"/>
          </ac:spMkLst>
        </pc:spChg>
      </pc:sldChg>
      <pc:sldChg chg="addSp modSp mod">
        <pc:chgData name="David Turvey" userId="6fe53f50-ddc2-4a5d-902c-8904b36646de" providerId="ADAL" clId="{F49224E5-4302-4526-99FD-144FC64E22CF}" dt="2023-06-16T00:13:29.141" v="4" actId="14100"/>
        <pc:sldMkLst>
          <pc:docMk/>
          <pc:sldMk cId="1828244482" sldId="266"/>
        </pc:sldMkLst>
        <pc:spChg chg="add mod">
          <ac:chgData name="David Turvey" userId="6fe53f50-ddc2-4a5d-902c-8904b36646de" providerId="ADAL" clId="{F49224E5-4302-4526-99FD-144FC64E22CF}" dt="2023-06-16T00:13:29.141" v="4" actId="14100"/>
          <ac:spMkLst>
            <pc:docMk/>
            <pc:sldMk cId="1828244482" sldId="266"/>
            <ac:spMk id="5" creationId="{C201338B-BF32-738F-1412-499BFF5765CF}"/>
          </ac:spMkLst>
        </pc:spChg>
      </pc:sldChg>
      <pc:sldChg chg="del">
        <pc:chgData name="David Turvey" userId="6fe53f50-ddc2-4a5d-902c-8904b36646de" providerId="ADAL" clId="{F49224E5-4302-4526-99FD-144FC64E22CF}" dt="2023-06-16T00:24:10.662" v="74" actId="2696"/>
        <pc:sldMkLst>
          <pc:docMk/>
          <pc:sldMk cId="1120945991" sldId="268"/>
        </pc:sldMkLst>
      </pc:sldChg>
      <pc:sldChg chg="del">
        <pc:chgData name="David Turvey" userId="6fe53f50-ddc2-4a5d-902c-8904b36646de" providerId="ADAL" clId="{F49224E5-4302-4526-99FD-144FC64E22CF}" dt="2023-06-16T00:24:02.326" v="73" actId="2696"/>
        <pc:sldMkLst>
          <pc:docMk/>
          <pc:sldMk cId="3698443657" sldId="269"/>
        </pc:sldMkLst>
      </pc:sldChg>
      <pc:sldChg chg="modSp add mod ord">
        <pc:chgData name="David Turvey" userId="6fe53f50-ddc2-4a5d-902c-8904b36646de" providerId="ADAL" clId="{F49224E5-4302-4526-99FD-144FC64E22CF}" dt="2023-06-16T00:27:58.740" v="80" actId="20577"/>
        <pc:sldMkLst>
          <pc:docMk/>
          <pc:sldMk cId="648167254" sldId="270"/>
        </pc:sldMkLst>
        <pc:spChg chg="mod">
          <ac:chgData name="David Turvey" userId="6fe53f50-ddc2-4a5d-902c-8904b36646de" providerId="ADAL" clId="{F49224E5-4302-4526-99FD-144FC64E22CF}" dt="2023-06-16T00:27:58.740" v="80" actId="20577"/>
          <ac:spMkLst>
            <pc:docMk/>
            <pc:sldMk cId="648167254" sldId="270"/>
            <ac:spMk id="3" creationId="{35F20DC4-0F2A-8620-049D-1A57CAC91B14}"/>
          </ac:spMkLst>
        </pc:spChg>
      </pc:sldChg>
    </pc:docChg>
  </pc:docChgLst>
  <pc:docChgLst>
    <pc:chgData name="Bromert, Karen" userId="S::bromertk@umsystem.edu::21e2a5ff-049b-4879-ba6d-3ba7dbcd5d79" providerId="AD" clId="Web-{3FED8E73-D8B5-9CAE-0804-954EA0B2E850}"/>
    <pc:docChg chg="modSld">
      <pc:chgData name="Bromert, Karen" userId="S::bromertk@umsystem.edu::21e2a5ff-049b-4879-ba6d-3ba7dbcd5d79" providerId="AD" clId="Web-{3FED8E73-D8B5-9CAE-0804-954EA0B2E850}" dt="2023-06-16T00:15:32.269" v="4" actId="20577"/>
      <pc:docMkLst>
        <pc:docMk/>
      </pc:docMkLst>
      <pc:sldChg chg="modSp">
        <pc:chgData name="Bromert, Karen" userId="S::bromertk@umsystem.edu::21e2a5ff-049b-4879-ba6d-3ba7dbcd5d79" providerId="AD" clId="Web-{3FED8E73-D8B5-9CAE-0804-954EA0B2E850}" dt="2023-06-16T00:15:32.269" v="4" actId="20577"/>
        <pc:sldMkLst>
          <pc:docMk/>
          <pc:sldMk cId="1851892974" sldId="261"/>
        </pc:sldMkLst>
        <pc:spChg chg="mod">
          <ac:chgData name="Bromert, Karen" userId="S::bromertk@umsystem.edu::21e2a5ff-049b-4879-ba6d-3ba7dbcd5d79" providerId="AD" clId="Web-{3FED8E73-D8B5-9CAE-0804-954EA0B2E850}" dt="2023-06-16T00:15:32.269" v="4" actId="20577"/>
          <ac:spMkLst>
            <pc:docMk/>
            <pc:sldMk cId="1851892974" sldId="261"/>
            <ac:spMk id="3" creationId="{35F20DC4-0F2A-8620-049D-1A57CAC91B14}"/>
          </ac:spMkLst>
        </pc:spChg>
      </pc:sldChg>
    </pc:docChg>
  </pc:docChgLst>
  <pc:docChgLst>
    <pc:chgData name="Jaeger, Joshua" userId="f5327055-0454-42be-b7ab-ce6c1c44669d" providerId="ADAL" clId="{910B790D-6EF3-44F8-9CC7-9E910F9310DC}"/>
    <pc:docChg chg="delSld delMainMaster">
      <pc:chgData name="Jaeger, Joshua" userId="f5327055-0454-42be-b7ab-ce6c1c44669d" providerId="ADAL" clId="{910B790D-6EF3-44F8-9CC7-9E910F9310DC}" dt="2023-06-11T21:59:08.657" v="1" actId="47"/>
      <pc:docMkLst>
        <pc:docMk/>
      </pc:docMkLst>
      <pc:sldChg chg="del">
        <pc:chgData name="Jaeger, Joshua" userId="f5327055-0454-42be-b7ab-ce6c1c44669d" providerId="ADAL" clId="{910B790D-6EF3-44F8-9CC7-9E910F9310DC}" dt="2023-06-11T21:59:08.657" v="1" actId="47"/>
        <pc:sldMkLst>
          <pc:docMk/>
          <pc:sldMk cId="109857222" sldId="256"/>
        </pc:sldMkLst>
      </pc:sldChg>
      <pc:sldChg chg="del">
        <pc:chgData name="Jaeger, Joshua" userId="f5327055-0454-42be-b7ab-ce6c1c44669d" providerId="ADAL" clId="{910B790D-6EF3-44F8-9CC7-9E910F9310DC}" dt="2023-06-11T21:59:06.937" v="0" actId="47"/>
        <pc:sldMkLst>
          <pc:docMk/>
          <pc:sldMk cId="603107508" sldId="257"/>
        </pc:sldMkLst>
      </pc:sldChg>
      <pc:sldMasterChg chg="del delSldLayout">
        <pc:chgData name="Jaeger, Joshua" userId="f5327055-0454-42be-b7ab-ce6c1c44669d" providerId="ADAL" clId="{910B790D-6EF3-44F8-9CC7-9E910F9310DC}" dt="2023-06-11T21:59:08.657" v="1" actId="47"/>
        <pc:sldMasterMkLst>
          <pc:docMk/>
          <pc:sldMasterMk cId="2460954070" sldId="2147483660"/>
        </pc:sldMasterMkLst>
        <pc:sldLayoutChg chg="del">
          <pc:chgData name="Jaeger, Joshua" userId="f5327055-0454-42be-b7ab-ce6c1c44669d" providerId="ADAL" clId="{910B790D-6EF3-44F8-9CC7-9E910F9310DC}" dt="2023-06-11T21:59:08.657" v="1" actId="47"/>
          <pc:sldLayoutMkLst>
            <pc:docMk/>
            <pc:sldMasterMk cId="2460954070" sldId="2147483660"/>
            <pc:sldLayoutMk cId="2385387890" sldId="2147483661"/>
          </pc:sldLayoutMkLst>
        </pc:sldLayoutChg>
        <pc:sldLayoutChg chg="del">
          <pc:chgData name="Jaeger, Joshua" userId="f5327055-0454-42be-b7ab-ce6c1c44669d" providerId="ADAL" clId="{910B790D-6EF3-44F8-9CC7-9E910F9310DC}" dt="2023-06-11T21:59:08.657" v="1" actId="47"/>
          <pc:sldLayoutMkLst>
            <pc:docMk/>
            <pc:sldMasterMk cId="2460954070" sldId="2147483660"/>
            <pc:sldLayoutMk cId="949138452" sldId="2147483662"/>
          </pc:sldLayoutMkLst>
        </pc:sldLayoutChg>
        <pc:sldLayoutChg chg="del">
          <pc:chgData name="Jaeger, Joshua" userId="f5327055-0454-42be-b7ab-ce6c1c44669d" providerId="ADAL" clId="{910B790D-6EF3-44F8-9CC7-9E910F9310DC}" dt="2023-06-11T21:59:08.657" v="1" actId="47"/>
          <pc:sldLayoutMkLst>
            <pc:docMk/>
            <pc:sldMasterMk cId="2460954070" sldId="2147483660"/>
            <pc:sldLayoutMk cId="2591524520" sldId="2147483663"/>
          </pc:sldLayoutMkLst>
        </pc:sldLayoutChg>
        <pc:sldLayoutChg chg="del">
          <pc:chgData name="Jaeger, Joshua" userId="f5327055-0454-42be-b7ab-ce6c1c44669d" providerId="ADAL" clId="{910B790D-6EF3-44F8-9CC7-9E910F9310DC}" dt="2023-06-11T21:59:08.657" v="1" actId="47"/>
          <pc:sldLayoutMkLst>
            <pc:docMk/>
            <pc:sldMasterMk cId="2460954070" sldId="2147483660"/>
            <pc:sldLayoutMk cId="1203092039" sldId="2147483664"/>
          </pc:sldLayoutMkLst>
        </pc:sldLayoutChg>
        <pc:sldLayoutChg chg="del">
          <pc:chgData name="Jaeger, Joshua" userId="f5327055-0454-42be-b7ab-ce6c1c44669d" providerId="ADAL" clId="{910B790D-6EF3-44F8-9CC7-9E910F9310DC}" dt="2023-06-11T21:59:08.657" v="1" actId="47"/>
          <pc:sldLayoutMkLst>
            <pc:docMk/>
            <pc:sldMasterMk cId="2460954070" sldId="2147483660"/>
            <pc:sldLayoutMk cId="3733172339" sldId="2147483665"/>
          </pc:sldLayoutMkLst>
        </pc:sldLayoutChg>
        <pc:sldLayoutChg chg="del">
          <pc:chgData name="Jaeger, Joshua" userId="f5327055-0454-42be-b7ab-ce6c1c44669d" providerId="ADAL" clId="{910B790D-6EF3-44F8-9CC7-9E910F9310DC}" dt="2023-06-11T21:59:08.657" v="1" actId="47"/>
          <pc:sldLayoutMkLst>
            <pc:docMk/>
            <pc:sldMasterMk cId="2460954070" sldId="2147483660"/>
            <pc:sldLayoutMk cId="3210312558" sldId="2147483666"/>
          </pc:sldLayoutMkLst>
        </pc:sldLayoutChg>
        <pc:sldLayoutChg chg="del">
          <pc:chgData name="Jaeger, Joshua" userId="f5327055-0454-42be-b7ab-ce6c1c44669d" providerId="ADAL" clId="{910B790D-6EF3-44F8-9CC7-9E910F9310DC}" dt="2023-06-11T21:59:08.657" v="1" actId="47"/>
          <pc:sldLayoutMkLst>
            <pc:docMk/>
            <pc:sldMasterMk cId="2460954070" sldId="2147483660"/>
            <pc:sldLayoutMk cId="3146388984" sldId="2147483667"/>
          </pc:sldLayoutMkLst>
        </pc:sldLayoutChg>
        <pc:sldLayoutChg chg="del">
          <pc:chgData name="Jaeger, Joshua" userId="f5327055-0454-42be-b7ab-ce6c1c44669d" providerId="ADAL" clId="{910B790D-6EF3-44F8-9CC7-9E910F9310DC}" dt="2023-06-11T21:59:08.657" v="1" actId="47"/>
          <pc:sldLayoutMkLst>
            <pc:docMk/>
            <pc:sldMasterMk cId="2460954070" sldId="2147483660"/>
            <pc:sldLayoutMk cId="3171841454" sldId="2147483668"/>
          </pc:sldLayoutMkLst>
        </pc:sldLayoutChg>
        <pc:sldLayoutChg chg="del">
          <pc:chgData name="Jaeger, Joshua" userId="f5327055-0454-42be-b7ab-ce6c1c44669d" providerId="ADAL" clId="{910B790D-6EF3-44F8-9CC7-9E910F9310DC}" dt="2023-06-11T21:59:08.657" v="1" actId="47"/>
          <pc:sldLayoutMkLst>
            <pc:docMk/>
            <pc:sldMasterMk cId="2460954070" sldId="2147483660"/>
            <pc:sldLayoutMk cId="1718958274" sldId="2147483669"/>
          </pc:sldLayoutMkLst>
        </pc:sldLayoutChg>
        <pc:sldLayoutChg chg="del">
          <pc:chgData name="Jaeger, Joshua" userId="f5327055-0454-42be-b7ab-ce6c1c44669d" providerId="ADAL" clId="{910B790D-6EF3-44F8-9CC7-9E910F9310DC}" dt="2023-06-11T21:59:08.657" v="1" actId="47"/>
          <pc:sldLayoutMkLst>
            <pc:docMk/>
            <pc:sldMasterMk cId="2460954070" sldId="2147483660"/>
            <pc:sldLayoutMk cId="2202905451" sldId="2147483670"/>
          </pc:sldLayoutMkLst>
        </pc:sldLayoutChg>
        <pc:sldLayoutChg chg="del">
          <pc:chgData name="Jaeger, Joshua" userId="f5327055-0454-42be-b7ab-ce6c1c44669d" providerId="ADAL" clId="{910B790D-6EF3-44F8-9CC7-9E910F9310DC}" dt="2023-06-11T21:59:08.657" v="1" actId="47"/>
          <pc:sldLayoutMkLst>
            <pc:docMk/>
            <pc:sldMasterMk cId="2460954070" sldId="2147483660"/>
            <pc:sldLayoutMk cId="3479445657" sldId="2147483671"/>
          </pc:sldLayoutMkLst>
        </pc:sldLayoutChg>
      </pc:sldMasterChg>
    </pc:docChg>
  </pc:docChgLst>
  <pc:docChgLst>
    <pc:chgData name="Jaeger, Joshua" userId="S::jwj8c8@umsystem.edu::f5327055-0454-42be-b7ab-ce6c1c44669d" providerId="AD" clId="Web-{B51C161A-DF90-5DDF-94F4-2BA7FB8564BC}"/>
    <pc:docChg chg="addSld delSld modSld sldOrd">
      <pc:chgData name="Jaeger, Joshua" userId="S::jwj8c8@umsystem.edu::f5327055-0454-42be-b7ab-ce6c1c44669d" providerId="AD" clId="Web-{B51C161A-DF90-5DDF-94F4-2BA7FB8564BC}" dt="2023-06-13T00:35:35.398" v="525" actId="20577"/>
      <pc:docMkLst>
        <pc:docMk/>
      </pc:docMkLst>
      <pc:sldChg chg="addSp delSp modSp">
        <pc:chgData name="Jaeger, Joshua" userId="S::jwj8c8@umsystem.edu::f5327055-0454-42be-b7ab-ce6c1c44669d" providerId="AD" clId="Web-{B51C161A-DF90-5DDF-94F4-2BA7FB8564BC}" dt="2023-06-13T00:27:13.082" v="522" actId="1076"/>
        <pc:sldMkLst>
          <pc:docMk/>
          <pc:sldMk cId="880442238" sldId="258"/>
        </pc:sldMkLst>
        <pc:spChg chg="mod">
          <ac:chgData name="Jaeger, Joshua" userId="S::jwj8c8@umsystem.edu::f5327055-0454-42be-b7ab-ce6c1c44669d" providerId="AD" clId="Web-{B51C161A-DF90-5DDF-94F4-2BA7FB8564BC}" dt="2023-06-12T20:59:11.113" v="26" actId="20577"/>
          <ac:spMkLst>
            <pc:docMk/>
            <pc:sldMk cId="880442238" sldId="258"/>
            <ac:spMk id="2" creationId="{9BF0E3D6-CD60-A64E-8EDA-D04FA7C6F059}"/>
          </ac:spMkLst>
        </pc:spChg>
        <pc:spChg chg="del mod">
          <ac:chgData name="Jaeger, Joshua" userId="S::jwj8c8@umsystem.edu::f5327055-0454-42be-b7ab-ce6c1c44669d" providerId="AD" clId="Web-{B51C161A-DF90-5DDF-94F4-2BA7FB8564BC}" dt="2023-06-13T00:26:20.705" v="517"/>
          <ac:spMkLst>
            <pc:docMk/>
            <pc:sldMk cId="880442238" sldId="258"/>
            <ac:spMk id="3" creationId="{FEEA1887-5F85-0847-9800-67D4193FF17A}"/>
          </ac:spMkLst>
        </pc:spChg>
        <pc:picChg chg="add mod">
          <ac:chgData name="Jaeger, Joshua" userId="S::jwj8c8@umsystem.edu::f5327055-0454-42be-b7ab-ce6c1c44669d" providerId="AD" clId="Web-{B51C161A-DF90-5DDF-94F4-2BA7FB8564BC}" dt="2023-06-13T00:27:13.082" v="522" actId="1076"/>
          <ac:picMkLst>
            <pc:docMk/>
            <pc:sldMk cId="880442238" sldId="258"/>
            <ac:picMk id="4" creationId="{65086DE5-5417-2721-2657-C32777143904}"/>
          </ac:picMkLst>
        </pc:picChg>
      </pc:sldChg>
      <pc:sldChg chg="addSp delSp modSp add del replId">
        <pc:chgData name="Jaeger, Joshua" userId="S::jwj8c8@umsystem.edu::f5327055-0454-42be-b7ab-ce6c1c44669d" providerId="AD" clId="Web-{B51C161A-DF90-5DDF-94F4-2BA7FB8564BC}" dt="2023-06-12T20:59:57.943" v="42"/>
        <pc:sldMkLst>
          <pc:docMk/>
          <pc:sldMk cId="1721728563" sldId="259"/>
        </pc:sldMkLst>
        <pc:spChg chg="del">
          <ac:chgData name="Jaeger, Joshua" userId="S::jwj8c8@umsystem.edu::f5327055-0454-42be-b7ab-ce6c1c44669d" providerId="AD" clId="Web-{B51C161A-DF90-5DDF-94F4-2BA7FB8564BC}" dt="2023-06-12T20:59:37.286" v="38"/>
          <ac:spMkLst>
            <pc:docMk/>
            <pc:sldMk cId="1721728563" sldId="259"/>
            <ac:spMk id="2" creationId="{9BF0E3D6-CD60-A64E-8EDA-D04FA7C6F059}"/>
          </ac:spMkLst>
        </pc:spChg>
        <pc:spChg chg="del">
          <ac:chgData name="Jaeger, Joshua" userId="S::jwj8c8@umsystem.edu::f5327055-0454-42be-b7ab-ce6c1c44669d" providerId="AD" clId="Web-{B51C161A-DF90-5DDF-94F4-2BA7FB8564BC}" dt="2023-06-12T20:59:43.942" v="40"/>
          <ac:spMkLst>
            <pc:docMk/>
            <pc:sldMk cId="1721728563" sldId="259"/>
            <ac:spMk id="3" creationId="{FEEA1887-5F85-0847-9800-67D4193FF17A}"/>
          </ac:spMkLst>
        </pc:spChg>
        <pc:spChg chg="add del mod">
          <ac:chgData name="Jaeger, Joshua" userId="S::jwj8c8@umsystem.edu::f5327055-0454-42be-b7ab-ce6c1c44669d" providerId="AD" clId="Web-{B51C161A-DF90-5DDF-94F4-2BA7FB8564BC}" dt="2023-06-12T20:59:39.817" v="39"/>
          <ac:spMkLst>
            <pc:docMk/>
            <pc:sldMk cId="1721728563" sldId="259"/>
            <ac:spMk id="5" creationId="{68155CD1-395E-1BA5-21A5-46E8DD078828}"/>
          </ac:spMkLst>
        </pc:spChg>
      </pc:sldChg>
      <pc:sldChg chg="modSp new">
        <pc:chgData name="Jaeger, Joshua" userId="S::jwj8c8@umsystem.edu::f5327055-0454-42be-b7ab-ce6c1c44669d" providerId="AD" clId="Web-{B51C161A-DF90-5DDF-94F4-2BA7FB8564BC}" dt="2023-06-12T21:06:24.562" v="216" actId="20577"/>
        <pc:sldMkLst>
          <pc:docMk/>
          <pc:sldMk cId="3081132022" sldId="260"/>
        </pc:sldMkLst>
        <pc:spChg chg="mod">
          <ac:chgData name="Jaeger, Joshua" userId="S::jwj8c8@umsystem.edu::f5327055-0454-42be-b7ab-ce6c1c44669d" providerId="AD" clId="Web-{B51C161A-DF90-5DDF-94F4-2BA7FB8564BC}" dt="2023-06-12T21:00:44.788" v="44" actId="20577"/>
          <ac:spMkLst>
            <pc:docMk/>
            <pc:sldMk cId="3081132022" sldId="260"/>
            <ac:spMk id="2" creationId="{1D935A90-2628-4006-B941-95C77A90D63D}"/>
          </ac:spMkLst>
        </pc:spChg>
        <pc:spChg chg="mod">
          <ac:chgData name="Jaeger, Joshua" userId="S::jwj8c8@umsystem.edu::f5327055-0454-42be-b7ab-ce6c1c44669d" providerId="AD" clId="Web-{B51C161A-DF90-5DDF-94F4-2BA7FB8564BC}" dt="2023-06-12T21:06:24.562" v="216" actId="20577"/>
          <ac:spMkLst>
            <pc:docMk/>
            <pc:sldMk cId="3081132022" sldId="260"/>
            <ac:spMk id="3" creationId="{35F20DC4-0F2A-8620-049D-1A57CAC91B14}"/>
          </ac:spMkLst>
        </pc:spChg>
      </pc:sldChg>
      <pc:sldChg chg="modSp add ord replId">
        <pc:chgData name="Jaeger, Joshua" userId="S::jwj8c8@umsystem.edu::f5327055-0454-42be-b7ab-ce6c1c44669d" providerId="AD" clId="Web-{B51C161A-DF90-5DDF-94F4-2BA7FB8564BC}" dt="2023-06-12T21:17:47.783" v="331" actId="20577"/>
        <pc:sldMkLst>
          <pc:docMk/>
          <pc:sldMk cId="1851892974" sldId="261"/>
        </pc:sldMkLst>
        <pc:spChg chg="mod">
          <ac:chgData name="Jaeger, Joshua" userId="S::jwj8c8@umsystem.edu::f5327055-0454-42be-b7ab-ce6c1c44669d" providerId="AD" clId="Web-{B51C161A-DF90-5DDF-94F4-2BA7FB8564BC}" dt="2023-06-12T21:09:14.848" v="223" actId="20577"/>
          <ac:spMkLst>
            <pc:docMk/>
            <pc:sldMk cId="1851892974" sldId="261"/>
            <ac:spMk id="2" creationId="{1D935A90-2628-4006-B941-95C77A90D63D}"/>
          </ac:spMkLst>
        </pc:spChg>
        <pc:spChg chg="mod">
          <ac:chgData name="Jaeger, Joshua" userId="S::jwj8c8@umsystem.edu::f5327055-0454-42be-b7ab-ce6c1c44669d" providerId="AD" clId="Web-{B51C161A-DF90-5DDF-94F4-2BA7FB8564BC}" dt="2023-06-12T21:17:47.783" v="331" actId="20577"/>
          <ac:spMkLst>
            <pc:docMk/>
            <pc:sldMk cId="1851892974" sldId="261"/>
            <ac:spMk id="3" creationId="{35F20DC4-0F2A-8620-049D-1A57CAC91B14}"/>
          </ac:spMkLst>
        </pc:spChg>
      </pc:sldChg>
      <pc:sldChg chg="modSp new">
        <pc:chgData name="Jaeger, Joshua" userId="S::jwj8c8@umsystem.edu::f5327055-0454-42be-b7ab-ce6c1c44669d" providerId="AD" clId="Web-{B51C161A-DF90-5DDF-94F4-2BA7FB8564BC}" dt="2023-06-12T21:20:08.021" v="345" actId="20577"/>
        <pc:sldMkLst>
          <pc:docMk/>
          <pc:sldMk cId="1037756691" sldId="262"/>
        </pc:sldMkLst>
        <pc:spChg chg="mod">
          <ac:chgData name="Jaeger, Joshua" userId="S::jwj8c8@umsystem.edu::f5327055-0454-42be-b7ab-ce6c1c44669d" providerId="AD" clId="Web-{B51C161A-DF90-5DDF-94F4-2BA7FB8564BC}" dt="2023-06-12T21:18:21.253" v="336" actId="20577"/>
          <ac:spMkLst>
            <pc:docMk/>
            <pc:sldMk cId="1037756691" sldId="262"/>
            <ac:spMk id="2" creationId="{8FE3BFF6-0E36-DADF-46CB-FBCAC000A502}"/>
          </ac:spMkLst>
        </pc:spChg>
        <pc:spChg chg="mod">
          <ac:chgData name="Jaeger, Joshua" userId="S::jwj8c8@umsystem.edu::f5327055-0454-42be-b7ab-ce6c1c44669d" providerId="AD" clId="Web-{B51C161A-DF90-5DDF-94F4-2BA7FB8564BC}" dt="2023-06-12T21:20:08.021" v="345" actId="20577"/>
          <ac:spMkLst>
            <pc:docMk/>
            <pc:sldMk cId="1037756691" sldId="262"/>
            <ac:spMk id="3" creationId="{F76927BF-0855-595B-E515-CA47EDDDE753}"/>
          </ac:spMkLst>
        </pc:spChg>
      </pc:sldChg>
      <pc:sldChg chg="modSp new">
        <pc:chgData name="Jaeger, Joshua" userId="S::jwj8c8@umsystem.edu::f5327055-0454-42be-b7ab-ce6c1c44669d" providerId="AD" clId="Web-{B51C161A-DF90-5DDF-94F4-2BA7FB8564BC}" dt="2023-06-13T00:35:35.398" v="525" actId="20577"/>
        <pc:sldMkLst>
          <pc:docMk/>
          <pc:sldMk cId="2150988772" sldId="263"/>
        </pc:sldMkLst>
        <pc:spChg chg="mod">
          <ac:chgData name="Jaeger, Joshua" userId="S::jwj8c8@umsystem.edu::f5327055-0454-42be-b7ab-ce6c1c44669d" providerId="AD" clId="Web-{B51C161A-DF90-5DDF-94F4-2BA7FB8564BC}" dt="2023-06-12T21:20:45.944" v="358" actId="20577"/>
          <ac:spMkLst>
            <pc:docMk/>
            <pc:sldMk cId="2150988772" sldId="263"/>
            <ac:spMk id="2" creationId="{60B4142A-F1E9-B21C-7187-B7261B7B0915}"/>
          </ac:spMkLst>
        </pc:spChg>
        <pc:spChg chg="mod">
          <ac:chgData name="Jaeger, Joshua" userId="S::jwj8c8@umsystem.edu::f5327055-0454-42be-b7ab-ce6c1c44669d" providerId="AD" clId="Web-{B51C161A-DF90-5DDF-94F4-2BA7FB8564BC}" dt="2023-06-13T00:35:35.398" v="525" actId="20577"/>
          <ac:spMkLst>
            <pc:docMk/>
            <pc:sldMk cId="2150988772" sldId="263"/>
            <ac:spMk id="3" creationId="{6DB69830-0213-00E6-F017-A9BC24A20400}"/>
          </ac:spMkLst>
        </pc:spChg>
      </pc:sldChg>
      <pc:sldChg chg="modSp new">
        <pc:chgData name="Jaeger, Joshua" userId="S::jwj8c8@umsystem.edu::f5327055-0454-42be-b7ab-ce6c1c44669d" providerId="AD" clId="Web-{B51C161A-DF90-5DDF-94F4-2BA7FB8564BC}" dt="2023-06-13T00:24:15.966" v="514" actId="20577"/>
        <pc:sldMkLst>
          <pc:docMk/>
          <pc:sldMk cId="2690989324" sldId="264"/>
        </pc:sldMkLst>
        <pc:spChg chg="mod">
          <ac:chgData name="Jaeger, Joshua" userId="S::jwj8c8@umsystem.edu::f5327055-0454-42be-b7ab-ce6c1c44669d" providerId="AD" clId="Web-{B51C161A-DF90-5DDF-94F4-2BA7FB8564BC}" dt="2023-06-12T21:20:57.429" v="367" actId="20577"/>
          <ac:spMkLst>
            <pc:docMk/>
            <pc:sldMk cId="2690989324" sldId="264"/>
            <ac:spMk id="2" creationId="{7615BAA8-0E0E-DF2C-C10F-F47400CE7B9A}"/>
          </ac:spMkLst>
        </pc:spChg>
        <pc:spChg chg="mod">
          <ac:chgData name="Jaeger, Joshua" userId="S::jwj8c8@umsystem.edu::f5327055-0454-42be-b7ab-ce6c1c44669d" providerId="AD" clId="Web-{B51C161A-DF90-5DDF-94F4-2BA7FB8564BC}" dt="2023-06-13T00:24:15.966" v="514" actId="20577"/>
          <ac:spMkLst>
            <pc:docMk/>
            <pc:sldMk cId="2690989324" sldId="264"/>
            <ac:spMk id="3" creationId="{FE428DF2-470F-9931-DD89-A1A6322513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17B34-2790-40A2-B063-964156FD049F}" type="datetimeFigureOut">
              <a:t>7/15/2023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F947E-3607-4D7F-9AE7-7D50A4F03205}" type="slidenum">
              <a:t>‹#›</a:t>
            </a:fld>
            <a:endParaRPr lang="en-US"/>
          </a:p>
        </p:txBody>
      </p:sp>
    </p:spTree>
    <p:extLst>
      <p:ext uri="{BB962C8B-B14F-4D97-AF65-F5344CB8AC3E}">
        <p14:creationId xmlns:p14="http://schemas.microsoft.com/office/powerpoint/2010/main" val="3782218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can see from the chart that the number of elderly persons in the United States is only expected to increase, and with it the prevalence of fractures</a:t>
            </a:r>
          </a:p>
        </p:txBody>
      </p:sp>
      <p:sp>
        <p:nvSpPr>
          <p:cNvPr id="4" name="Slide Number Placeholder 3"/>
          <p:cNvSpPr>
            <a:spLocks noGrp="1"/>
          </p:cNvSpPr>
          <p:nvPr>
            <p:ph type="sldNum" sz="quarter" idx="5"/>
          </p:nvPr>
        </p:nvSpPr>
        <p:spPr/>
        <p:txBody>
          <a:bodyPr/>
          <a:lstStyle/>
          <a:p>
            <a:fld id="{3ABF947E-3607-4D7F-9AE7-7D50A4F03205}" type="slidenum">
              <a:rPr lang="en-US"/>
              <a:t>2</a:t>
            </a:fld>
            <a:endParaRPr lang="en-US"/>
          </a:p>
        </p:txBody>
      </p:sp>
    </p:spTree>
    <p:extLst>
      <p:ext uri="{BB962C8B-B14F-4D97-AF65-F5344CB8AC3E}">
        <p14:creationId xmlns:p14="http://schemas.microsoft.com/office/powerpoint/2010/main" val="181704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3</a:t>
            </a:fld>
            <a:endParaRPr lang="en-US"/>
          </a:p>
        </p:txBody>
      </p:sp>
    </p:spTree>
    <p:extLst>
      <p:ext uri="{BB962C8B-B14F-4D97-AF65-F5344CB8AC3E}">
        <p14:creationId xmlns:p14="http://schemas.microsoft.com/office/powerpoint/2010/main" val="904309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cs typeface="Calibri"/>
              </a:rPr>
              <a:t>Lifestyle factors such as physical activity and diet</a:t>
            </a:r>
          </a:p>
          <a:p>
            <a:pPr marL="628650" lvl="1" indent="-171450">
              <a:buFont typeface="Courier New"/>
              <a:buChar char="○"/>
            </a:pPr>
            <a:r>
              <a:rPr lang="en-US"/>
              <a:t>Healthcare Professionals: We aim to provide them with a tool that can help them identify patients at high risk and guide them in implementing appropriate preventative measures.</a:t>
            </a:r>
            <a:endParaRPr lang="en-US">
              <a:cs typeface="Calibri"/>
            </a:endParaRPr>
          </a:p>
          <a:p>
            <a:pPr marL="628650" lvl="1" indent="-171450">
              <a:buFont typeface="Courier New"/>
              <a:buChar char="○"/>
            </a:pPr>
            <a:r>
              <a:rPr lang="en-US"/>
              <a:t>Policy Makers: Our insights can help inform healthcare policies and resource allocation decisions aimed at reducing the prevalence of fractures and improving patient care.</a:t>
            </a:r>
            <a:endParaRPr lang="en-US">
              <a:cs typeface="Calibri"/>
            </a:endParaRPr>
          </a:p>
          <a:p>
            <a:pPr marL="628650" lvl="1" indent="-171450">
              <a:buFont typeface="Courier New"/>
              <a:buChar char="○"/>
            </a:pPr>
            <a:r>
              <a:rPr lang="en-US"/>
              <a:t>At-risk Individuals: By making our findings accessible to the general public, we can raise awareness about the risks and prevention strategies associated with fractures, empowering individuals to take charge of their own health.</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4</a:t>
            </a:fld>
            <a:endParaRPr lang="en-US"/>
          </a:p>
        </p:txBody>
      </p:sp>
    </p:spTree>
    <p:extLst>
      <p:ext uri="{BB962C8B-B14F-4D97-AF65-F5344CB8AC3E}">
        <p14:creationId xmlns:p14="http://schemas.microsoft.com/office/powerpoint/2010/main" val="124729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predictive model with quantifiable accuracy and reliability metrics (e.g., accuracy, precision, recall, and AUC-ROC) for assessing fracture risk based on these factors. </a:t>
            </a:r>
          </a:p>
        </p:txBody>
      </p:sp>
      <p:sp>
        <p:nvSpPr>
          <p:cNvPr id="4" name="Slide Number Placeholder 3"/>
          <p:cNvSpPr>
            <a:spLocks noGrp="1"/>
          </p:cNvSpPr>
          <p:nvPr>
            <p:ph type="sldNum" sz="quarter" idx="5"/>
          </p:nvPr>
        </p:nvSpPr>
        <p:spPr/>
        <p:txBody>
          <a:bodyPr/>
          <a:lstStyle/>
          <a:p>
            <a:fld id="{3ABF947E-3607-4D7F-9AE7-7D50A4F03205}" type="slidenum">
              <a:rPr lang="en-US"/>
              <a:t>5</a:t>
            </a:fld>
            <a:endParaRPr lang="en-US"/>
          </a:p>
        </p:txBody>
      </p:sp>
    </p:spTree>
    <p:extLst>
      <p:ext uri="{BB962C8B-B14F-4D97-AF65-F5344CB8AC3E}">
        <p14:creationId xmlns:p14="http://schemas.microsoft.com/office/powerpoint/2010/main" val="169187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Funded by NIH</a:t>
            </a:r>
          </a:p>
          <a:p>
            <a:r>
              <a:rPr lang="en-US"/>
              <a:t>With over 41,000 variables across seven time points</a:t>
            </a:r>
          </a:p>
        </p:txBody>
      </p:sp>
      <p:sp>
        <p:nvSpPr>
          <p:cNvPr id="4" name="Slide Number Placeholder 3"/>
          <p:cNvSpPr>
            <a:spLocks noGrp="1"/>
          </p:cNvSpPr>
          <p:nvPr>
            <p:ph type="sldNum" sz="quarter" idx="5"/>
          </p:nvPr>
        </p:nvSpPr>
        <p:spPr/>
        <p:txBody>
          <a:bodyPr/>
          <a:lstStyle/>
          <a:p>
            <a:fld id="{3ABF947E-3607-4D7F-9AE7-7D50A4F03205}" type="slidenum">
              <a:rPr lang="en-US"/>
              <a:t>6</a:t>
            </a:fld>
            <a:endParaRPr lang="en-US"/>
          </a:p>
        </p:txBody>
      </p:sp>
    </p:spTree>
    <p:extLst>
      <p:ext uri="{BB962C8B-B14F-4D97-AF65-F5344CB8AC3E}">
        <p14:creationId xmlns:p14="http://schemas.microsoft.com/office/powerpoint/2010/main" val="21527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Missing null values</a:t>
            </a:r>
          </a:p>
        </p:txBody>
      </p:sp>
      <p:sp>
        <p:nvSpPr>
          <p:cNvPr id="4" name="Slide Number Placeholder 3"/>
          <p:cNvSpPr>
            <a:spLocks noGrp="1"/>
          </p:cNvSpPr>
          <p:nvPr>
            <p:ph type="sldNum" sz="quarter" idx="5"/>
          </p:nvPr>
        </p:nvSpPr>
        <p:spPr/>
        <p:txBody>
          <a:bodyPr/>
          <a:lstStyle/>
          <a:p>
            <a:fld id="{3ABF947E-3607-4D7F-9AE7-7D50A4F03205}" type="slidenum">
              <a:rPr lang="en-US"/>
              <a:t>8</a:t>
            </a:fld>
            <a:endParaRPr lang="en-US"/>
          </a:p>
        </p:txBody>
      </p:sp>
    </p:spTree>
    <p:extLst>
      <p:ext uri="{BB962C8B-B14F-4D97-AF65-F5344CB8AC3E}">
        <p14:creationId xmlns:p14="http://schemas.microsoft.com/office/powerpoint/2010/main" val="156879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ea typeface="Calibri"/>
                <a:cs typeface="Calibri"/>
              </a:rPr>
              <a:t>We see our project as having benefits in 6 different categories </a:t>
            </a:r>
            <a:endParaRPr lang="en-US"/>
          </a:p>
          <a:p>
            <a:pPr>
              <a:lnSpc>
                <a:spcPct val="90000"/>
              </a:lnSpc>
              <a:spcBef>
                <a:spcPts val="1000"/>
              </a:spcBef>
            </a:pPr>
            <a:endParaRPr lang="en-US"/>
          </a:p>
          <a:p>
            <a:pPr>
              <a:lnSpc>
                <a:spcPct val="90000"/>
              </a:lnSpc>
              <a:spcBef>
                <a:spcPts val="1000"/>
              </a:spcBef>
            </a:pPr>
            <a:r>
              <a:rPr lang="en-US">
                <a:ea typeface="Calibri" panose="020F0502020204030204"/>
                <a:cs typeface="Calibri" panose="020F0502020204030204"/>
              </a:rPr>
              <a:t>We would like to focus on two specifically: Enhanced Patient Outcomes and Financial Benefits</a:t>
            </a:r>
          </a:p>
          <a:p>
            <a:pPr>
              <a:lnSpc>
                <a:spcPct val="90000"/>
              </a:lnSpc>
              <a:spcBef>
                <a:spcPts val="1000"/>
              </a:spcBef>
            </a:pPr>
            <a:endParaRPr lang="en-US"/>
          </a:p>
          <a:p>
            <a:pPr>
              <a:lnSpc>
                <a:spcPct val="90000"/>
              </a:lnSpc>
              <a:spcBef>
                <a:spcPts val="1000"/>
              </a:spcBef>
            </a:pPr>
            <a:r>
              <a:rPr lang="en-US"/>
              <a:t>Enhanced Patient Outcomes</a:t>
            </a:r>
            <a:endParaRPr lang="en-US">
              <a:ea typeface="Calibri"/>
              <a:cs typeface="Calibri"/>
            </a:endParaRPr>
          </a:p>
          <a:p>
            <a:pPr marL="628650" lvl="1" indent="-171450">
              <a:lnSpc>
                <a:spcPct val="90000"/>
              </a:lnSpc>
              <a:spcBef>
                <a:spcPts val="500"/>
              </a:spcBef>
              <a:buFont typeface="Arial"/>
              <a:buChar char="•"/>
            </a:pPr>
            <a:r>
              <a:rPr lang="en-US"/>
              <a:t>By predicting the likelihood of fractures based on lifestyle factors, medical history, and biomarkers, healthcare professionals can intervene proactively, enabling better patient care and improving overall health outcomes.</a:t>
            </a:r>
            <a:endParaRPr lang="en-US">
              <a:ea typeface="Calibri"/>
              <a:cs typeface="Calibri"/>
            </a:endParaRPr>
          </a:p>
          <a:p>
            <a:pPr>
              <a:lnSpc>
                <a:spcPct val="90000"/>
              </a:lnSpc>
              <a:spcBef>
                <a:spcPts val="1000"/>
              </a:spcBef>
            </a:pPr>
            <a:endParaRPr lang="en-US"/>
          </a:p>
          <a:p>
            <a:pPr>
              <a:lnSpc>
                <a:spcPct val="90000"/>
              </a:lnSpc>
              <a:spcBef>
                <a:spcPts val="1000"/>
              </a:spcBef>
            </a:pPr>
            <a:r>
              <a:rPr lang="en-US"/>
              <a:t>Financial Benefits</a:t>
            </a:r>
            <a:endParaRPr lang="en-US">
              <a:ea typeface="Calibri"/>
              <a:cs typeface="Calibri"/>
            </a:endParaRPr>
          </a:p>
          <a:p>
            <a:pPr marL="628650" lvl="1" indent="-171450">
              <a:lnSpc>
                <a:spcPct val="90000"/>
              </a:lnSpc>
              <a:spcBef>
                <a:spcPts val="500"/>
              </a:spcBef>
              <a:buFont typeface="Arial,Sans-Serif"/>
              <a:buChar char="•"/>
            </a:pPr>
            <a:r>
              <a:rPr lang="en-US"/>
              <a:t>In terms of financial impact, preventing fractures can lead to significant cost savings for healthcare systems. </a:t>
            </a:r>
            <a:endParaRPr lang="en-US">
              <a:ea typeface="Calibri"/>
              <a:cs typeface="Calibri"/>
            </a:endParaRPr>
          </a:p>
          <a:p>
            <a:pPr>
              <a:lnSpc>
                <a:spcPct val="90000"/>
              </a:lnSpc>
              <a:spcBef>
                <a:spcPts val="1000"/>
              </a:spcBef>
            </a:pPr>
            <a:r>
              <a:rPr lang="en-US">
                <a:ea typeface="Calibri"/>
                <a:cs typeface="Calibri"/>
              </a:rPr>
              <a:t>#####</a:t>
            </a:r>
          </a:p>
          <a:p>
            <a:pPr>
              <a:lnSpc>
                <a:spcPct val="90000"/>
              </a:lnSpc>
              <a:spcBef>
                <a:spcPts val="1000"/>
              </a:spcBef>
            </a:pPr>
            <a:endParaRPr lang="en-US"/>
          </a:p>
          <a:p>
            <a:pPr>
              <a:lnSpc>
                <a:spcPct val="90000"/>
              </a:lnSpc>
              <a:spcBef>
                <a:spcPts val="1000"/>
              </a:spcBef>
            </a:pPr>
            <a:endParaRPr lang="en-US"/>
          </a:p>
          <a:p>
            <a:pPr>
              <a:lnSpc>
                <a:spcPct val="90000"/>
              </a:lnSpc>
              <a:spcBef>
                <a:spcPts val="1000"/>
              </a:spcBef>
            </a:pPr>
            <a:r>
              <a:rPr lang="en-US"/>
              <a:t>Efficient Resource Allocation</a:t>
            </a:r>
            <a:endParaRPr lang="en-US">
              <a:ea typeface="Calibri"/>
              <a:cs typeface="Calibri"/>
            </a:endParaRPr>
          </a:p>
          <a:p>
            <a:pPr marL="628650" lvl="1" indent="-171450">
              <a:lnSpc>
                <a:spcPct val="90000"/>
              </a:lnSpc>
              <a:spcBef>
                <a:spcPts val="500"/>
              </a:spcBef>
              <a:buFont typeface="Arial"/>
              <a:buChar char="•"/>
            </a:pPr>
            <a:r>
              <a:rPr lang="en-US"/>
              <a:t>The predictive model will help healthcare systems identify high-risk individuals, allowing for more targeted interventions and efficient allocation of healthcare resources. </a:t>
            </a:r>
          </a:p>
          <a:p>
            <a:pPr marL="628650" lvl="1" indent="-171450">
              <a:lnSpc>
                <a:spcPct val="90000"/>
              </a:lnSpc>
              <a:spcBef>
                <a:spcPts val="500"/>
              </a:spcBef>
              <a:buFont typeface="Arial"/>
              <a:buChar char="•"/>
            </a:pPr>
            <a:r>
              <a:rPr lang="en-US"/>
              <a:t>Policy Development</a:t>
            </a:r>
            <a:endParaRPr lang="en-US">
              <a:ea typeface="Calibri"/>
              <a:cs typeface="Calibri"/>
            </a:endParaRPr>
          </a:p>
          <a:p>
            <a:pPr marL="628650" lvl="1" indent="-171450">
              <a:lnSpc>
                <a:spcPct val="90000"/>
              </a:lnSpc>
              <a:spcBef>
                <a:spcPts val="500"/>
              </a:spcBef>
              <a:buFont typeface="Arial"/>
              <a:buChar char="•"/>
            </a:pPr>
            <a:r>
              <a:rPr lang="en-US"/>
              <a:t>The insights derived from this project can be utilized by policy makers to draft guidelines and regulations aimed at reducing the incidence of fractures, especially in high-risk demographics such as senior citizens.</a:t>
            </a:r>
            <a:endParaRPr lang="en-US">
              <a:ea typeface="Calibri"/>
              <a:cs typeface="Calibri"/>
            </a:endParaRPr>
          </a:p>
          <a:p>
            <a:pPr>
              <a:lnSpc>
                <a:spcPct val="90000"/>
              </a:lnSpc>
              <a:spcBef>
                <a:spcPts val="1000"/>
              </a:spcBef>
            </a:pPr>
            <a:r>
              <a:rPr lang="en-US"/>
              <a:t>Risk Reduction</a:t>
            </a:r>
            <a:endParaRPr lang="en-US">
              <a:ea typeface="Calibri"/>
              <a:cs typeface="Calibri"/>
            </a:endParaRPr>
          </a:p>
          <a:p>
            <a:pPr marL="628650" lvl="1" indent="-171450">
              <a:lnSpc>
                <a:spcPct val="90000"/>
              </a:lnSpc>
              <a:spcBef>
                <a:spcPts val="500"/>
              </a:spcBef>
              <a:buFont typeface="Arial"/>
              <a:buChar char="•"/>
            </a:pPr>
            <a:r>
              <a:rPr lang="en-US"/>
              <a:t>By identifying key risk factors and their impact on bone fractures, this project can contribute to the development of preventive measures, reducing the overall risk of fractures. This can result in lower long-term healthcare costs.</a:t>
            </a:r>
            <a:endParaRPr lang="en-US">
              <a:ea typeface="Calibri"/>
              <a:cs typeface="Calibri"/>
            </a:endParaRPr>
          </a:p>
          <a:p>
            <a:pPr>
              <a:lnSpc>
                <a:spcPct val="90000"/>
              </a:lnSpc>
              <a:spcBef>
                <a:spcPts val="1000"/>
              </a:spcBef>
            </a:pPr>
            <a:endParaRPr lang="en-US">
              <a:ea typeface="Calibri"/>
              <a:cs typeface="Calibri"/>
            </a:endParaRPr>
          </a:p>
          <a:p>
            <a:pPr>
              <a:lnSpc>
                <a:spcPct val="90000"/>
              </a:lnSpc>
              <a:spcBef>
                <a:spcPts val="1000"/>
              </a:spcBef>
            </a:pPr>
            <a:r>
              <a:rPr lang="en-US"/>
              <a:t>Social Impact</a:t>
            </a:r>
            <a:endParaRPr lang="en-US">
              <a:ea typeface="Calibri"/>
              <a:cs typeface="Calibri"/>
            </a:endParaRPr>
          </a:p>
          <a:p>
            <a:pPr marL="628650" lvl="1" indent="-171450">
              <a:lnSpc>
                <a:spcPct val="90000"/>
              </a:lnSpc>
              <a:spcBef>
                <a:spcPts val="500"/>
              </a:spcBef>
              <a:buFont typeface="Arial"/>
              <a:buChar char="•"/>
            </a:pPr>
            <a:r>
              <a:rPr lang="en-US"/>
              <a:t>On a broader level, this project could significantly enhance quality of life for individuals, particularly senior citizens, by reducing their risk of fractures. </a:t>
            </a:r>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3ABF947E-3607-4D7F-9AE7-7D50A4F03205}" type="slidenum">
              <a:rPr lang="en-US"/>
              <a:t>9</a:t>
            </a:fld>
            <a:endParaRPr lang="en-US"/>
          </a:p>
        </p:txBody>
      </p:sp>
    </p:spTree>
    <p:extLst>
      <p:ext uri="{BB962C8B-B14F-4D97-AF65-F5344CB8AC3E}">
        <p14:creationId xmlns:p14="http://schemas.microsoft.com/office/powerpoint/2010/main" val="197217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04380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6"/>
            <a:ext cx="10515600" cy="3833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290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3033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183065"/>
            <a:ext cx="10515600" cy="1110296"/>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7133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38233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38233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582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133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133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155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22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86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512424"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2049463"/>
            <a:ext cx="6172200" cy="38115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8608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512424"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2049463"/>
            <a:ext cx="6172200" cy="381158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7016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37D349-04A6-24DE-7926-B0FDC98F9F1D}"/>
              </a:ext>
            </a:extLst>
          </p:cNvPr>
          <p:cNvPicPr>
            <a:picLocks noChangeAspect="1"/>
          </p:cNvPicPr>
          <p:nvPr userDrawn="1"/>
        </p:nvPicPr>
        <p:blipFill rotWithShape="1">
          <a:blip r:embed="rId11"/>
          <a:srcRect t="12762" b="-12762"/>
          <a:stretch/>
        </p:blipFill>
        <p:spPr>
          <a:xfrm>
            <a:off x="0" y="8145"/>
            <a:ext cx="12192000" cy="6858000"/>
          </a:xfrm>
          <a:prstGeom prst="rect">
            <a:avLst/>
          </a:prstGeom>
        </p:spPr>
      </p:pic>
      <p:pic>
        <p:nvPicPr>
          <p:cNvPr id="7" name="Picture 6">
            <a:extLst>
              <a:ext uri="{FF2B5EF4-FFF2-40B4-BE49-F238E27FC236}">
                <a16:creationId xmlns:a16="http://schemas.microsoft.com/office/drawing/2014/main" id="{57421242-68DE-A54C-8116-598651E67C7B}"/>
              </a:ext>
            </a:extLst>
          </p:cNvPr>
          <p:cNvPicPr>
            <a:picLocks noChangeAspect="1"/>
          </p:cNvPicPr>
          <p:nvPr userDrawn="1"/>
        </p:nvPicPr>
        <p:blipFill rotWithShape="1">
          <a:blip r:embed="rId12"/>
          <a:srcRect b="19924"/>
          <a:stretch/>
        </p:blipFill>
        <p:spPr>
          <a:xfrm>
            <a:off x="0" y="5757653"/>
            <a:ext cx="12192000" cy="1108493"/>
          </a:xfrm>
          <a:prstGeom prst="rect">
            <a:avLst/>
          </a:prstGeom>
        </p:spPr>
      </p:pic>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venir Next LT Pro" panose="020B0504020202020204" pitchFamily="34" charset="77"/>
              </a:defRPr>
            </a:lvl1pPr>
          </a:lstStyle>
          <a:p>
            <a:fld id="{C764DE79-268F-4C1A-8933-263129D2AF90}" type="datetimeFigureOut">
              <a:rPr lang="en-US" smtClean="0"/>
              <a:pPr/>
              <a:t>7/15/2023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venir Next LT Pro" panose="020B0504020202020204" pitchFamily="34" charset="77"/>
              </a:defRPr>
            </a:lvl1pPr>
          </a:lstStyle>
          <a:p>
            <a:endParaRPr lang="en-US"/>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39320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022F9DF5-1C79-9349-8BF2-E119C70590E1}"/>
              </a:ext>
            </a:extLst>
          </p:cNvPr>
          <p:cNvPicPr>
            <a:picLocks noChangeAspect="1"/>
          </p:cNvPicPr>
          <p:nvPr userDrawn="1"/>
        </p:nvPicPr>
        <p:blipFill>
          <a:blip r:embed="rId13"/>
          <a:stretch>
            <a:fillRect/>
          </a:stretch>
        </p:blipFill>
        <p:spPr>
          <a:xfrm>
            <a:off x="8255848" y="6212500"/>
            <a:ext cx="3452704" cy="508976"/>
          </a:xfrm>
          <a:prstGeom prst="rect">
            <a:avLst/>
          </a:prstGeom>
        </p:spPr>
      </p:pic>
    </p:spTree>
    <p:extLst>
      <p:ext uri="{BB962C8B-B14F-4D97-AF65-F5344CB8AC3E}">
        <p14:creationId xmlns:p14="http://schemas.microsoft.com/office/powerpoint/2010/main" val="27293572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defTabSz="914400" rtl="0" eaLnBrk="1" latinLnBrk="0" hangingPunct="1">
        <a:lnSpc>
          <a:spcPct val="90000"/>
        </a:lnSpc>
        <a:spcBef>
          <a:spcPct val="0"/>
        </a:spcBef>
        <a:buNone/>
        <a:defRPr sz="2800" b="1" i="0" kern="1200" cap="all" baseline="0">
          <a:solidFill>
            <a:schemeClr val="tx1"/>
          </a:solidFill>
          <a:latin typeface="Avenir Next LT Pro" panose="020B0504020202020204" pitchFamily="34" charset="77"/>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E3D6-CD60-A64E-8EDA-D04FA7C6F059}"/>
              </a:ext>
            </a:extLst>
          </p:cNvPr>
          <p:cNvSpPr>
            <a:spLocks noGrp="1"/>
          </p:cNvSpPr>
          <p:nvPr>
            <p:ph type="ctrTitle"/>
          </p:nvPr>
        </p:nvSpPr>
        <p:spPr/>
        <p:txBody>
          <a:bodyPr>
            <a:normAutofit fontScale="90000"/>
          </a:bodyPr>
          <a:lstStyle/>
          <a:p>
            <a:r>
              <a:rPr lang="en-US" dirty="0">
                <a:latin typeface="Arial Black"/>
              </a:rPr>
              <a:t>Predicting Osteoporotic Fracture Incidence in Men From Lifestyle Factors </a:t>
            </a:r>
          </a:p>
        </p:txBody>
      </p:sp>
      <p:pic>
        <p:nvPicPr>
          <p:cNvPr id="4" name="Picture 4">
            <a:extLst>
              <a:ext uri="{FF2B5EF4-FFF2-40B4-BE49-F238E27FC236}">
                <a16:creationId xmlns:a16="http://schemas.microsoft.com/office/drawing/2014/main" id="{65086DE5-5417-2721-2657-C32777143904}"/>
              </a:ext>
            </a:extLst>
          </p:cNvPr>
          <p:cNvPicPr>
            <a:picLocks noChangeAspect="1"/>
          </p:cNvPicPr>
          <p:nvPr/>
        </p:nvPicPr>
        <p:blipFill>
          <a:blip r:embed="rId2"/>
          <a:stretch>
            <a:fillRect/>
          </a:stretch>
        </p:blipFill>
        <p:spPr>
          <a:xfrm>
            <a:off x="2310" y="4012"/>
            <a:ext cx="4959927" cy="1250433"/>
          </a:xfrm>
          <a:prstGeom prst="rect">
            <a:avLst/>
          </a:prstGeom>
        </p:spPr>
      </p:pic>
    </p:spTree>
    <p:extLst>
      <p:ext uri="{BB962C8B-B14F-4D97-AF65-F5344CB8AC3E}">
        <p14:creationId xmlns:p14="http://schemas.microsoft.com/office/powerpoint/2010/main" val="880442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5A90-2628-4006-B941-95C77A90D63D}"/>
              </a:ext>
            </a:extLst>
          </p:cNvPr>
          <p:cNvSpPr>
            <a:spLocks noGrp="1"/>
          </p:cNvSpPr>
          <p:nvPr>
            <p:ph type="title"/>
          </p:nvPr>
        </p:nvSpPr>
        <p:spPr/>
        <p:txBody>
          <a:bodyPr/>
          <a:lstStyle/>
          <a:p>
            <a:r>
              <a:rPr lang="en-US">
                <a:latin typeface="Avenir Next LT Pro"/>
              </a:rPr>
              <a:t>Desired Deliverable</a:t>
            </a:r>
            <a:endParaRPr lang="en-US"/>
          </a:p>
        </p:txBody>
      </p:sp>
      <p:sp>
        <p:nvSpPr>
          <p:cNvPr id="3" name="Content Placeholder 2">
            <a:extLst>
              <a:ext uri="{FF2B5EF4-FFF2-40B4-BE49-F238E27FC236}">
                <a16:creationId xmlns:a16="http://schemas.microsoft.com/office/drawing/2014/main" id="{35F20DC4-0F2A-8620-049D-1A57CAC91B14}"/>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a:latin typeface="Avenir Next LT Pro Demi"/>
                <a:cs typeface="Arial"/>
              </a:rPr>
              <a:t>The planned and desired deliverable for this project is a predictive model, informed by the comprehensive data collected in the Osteoporotic Fractures in Men (</a:t>
            </a:r>
            <a:r>
              <a:rPr lang="en-US" err="1">
                <a:latin typeface="Avenir Next LT Pro Demi"/>
                <a:cs typeface="Arial"/>
              </a:rPr>
              <a:t>MrOS</a:t>
            </a:r>
            <a:r>
              <a:rPr lang="en-US">
                <a:latin typeface="Avenir Next LT Pro Demi"/>
                <a:cs typeface="Arial"/>
              </a:rPr>
              <a:t>) study. </a:t>
            </a:r>
            <a:endParaRPr lang="en-US"/>
          </a:p>
          <a:p>
            <a:pPr marL="0" indent="0">
              <a:buNone/>
            </a:pPr>
            <a:r>
              <a:rPr lang="en-US">
                <a:latin typeface="Avenir Next LT Pro Demi"/>
                <a:cs typeface="Arial"/>
              </a:rPr>
              <a:t>This model will provide actionable insights to healthcare professionals, policy makers, and individuals at risk, allowing them to make data-driven decisions to reduce the incidence of fractures, optimize patient outcomes, and deploy healthcare resources efficiently.</a:t>
            </a:r>
            <a:endParaRPr lang="en-US"/>
          </a:p>
          <a:p>
            <a:pPr marL="0" indent="0">
              <a:buNone/>
            </a:pPr>
            <a:r>
              <a:rPr lang="en-US">
                <a:latin typeface="Avenir Next LT Pro Demi"/>
                <a:cs typeface="Arial"/>
              </a:rPr>
              <a:t>In summary, the desired final product will be a holistic, data-driven solution that can provide valuable insights into fracture risks, thereby aiding in the prevention, treatment planning, and resource allocation in managing fractures, particularly in the senior citizen population.</a:t>
            </a:r>
            <a:endParaRPr lang="en-US"/>
          </a:p>
          <a:p>
            <a:endParaRPr lang="en-US"/>
          </a:p>
        </p:txBody>
      </p:sp>
    </p:spTree>
    <p:extLst>
      <p:ext uri="{BB962C8B-B14F-4D97-AF65-F5344CB8AC3E}">
        <p14:creationId xmlns:p14="http://schemas.microsoft.com/office/powerpoint/2010/main" val="64816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BFF6-0E36-DADF-46CB-FBCAC000A502}"/>
              </a:ext>
            </a:extLst>
          </p:cNvPr>
          <p:cNvSpPr>
            <a:spLocks noGrp="1"/>
          </p:cNvSpPr>
          <p:nvPr>
            <p:ph type="title"/>
          </p:nvPr>
        </p:nvSpPr>
        <p:spPr/>
        <p:txBody>
          <a:bodyPr/>
          <a:lstStyle/>
          <a:p>
            <a:r>
              <a:rPr lang="en-US">
                <a:latin typeface="Avenir Next LT Pro"/>
              </a:rPr>
              <a:t>Purpose</a:t>
            </a:r>
            <a:endParaRPr lang="en-US"/>
          </a:p>
        </p:txBody>
      </p:sp>
      <p:pic>
        <p:nvPicPr>
          <p:cNvPr id="6" name="Picture 6" descr="Chart, bar chart&#10;&#10;Description automatically generated">
            <a:extLst>
              <a:ext uri="{FF2B5EF4-FFF2-40B4-BE49-F238E27FC236}">
                <a16:creationId xmlns:a16="http://schemas.microsoft.com/office/drawing/2014/main" id="{C92CFD66-0BB3-A01F-4693-97532BD81BCA}"/>
              </a:ext>
            </a:extLst>
          </p:cNvPr>
          <p:cNvPicPr>
            <a:picLocks noChangeAspect="1"/>
          </p:cNvPicPr>
          <p:nvPr/>
        </p:nvPicPr>
        <p:blipFill>
          <a:blip r:embed="rId3"/>
          <a:stretch>
            <a:fillRect/>
          </a:stretch>
        </p:blipFill>
        <p:spPr>
          <a:xfrm>
            <a:off x="6301982" y="2282832"/>
            <a:ext cx="5412985" cy="2959296"/>
          </a:xfrm>
          <a:prstGeom prst="rect">
            <a:avLst/>
          </a:prstGeom>
        </p:spPr>
      </p:pic>
      <p:sp>
        <p:nvSpPr>
          <p:cNvPr id="7" name="TextBox 1">
            <a:extLst>
              <a:ext uri="{FF2B5EF4-FFF2-40B4-BE49-F238E27FC236}">
                <a16:creationId xmlns:a16="http://schemas.microsoft.com/office/drawing/2014/main" id="{13B44671-0A08-8689-7B37-0344135B73DB}"/>
              </a:ext>
            </a:extLst>
          </p:cNvPr>
          <p:cNvSpPr txBox="1"/>
          <p:nvPr/>
        </p:nvSpPr>
        <p:spPr>
          <a:xfrm>
            <a:off x="1066668" y="2670331"/>
            <a:ext cx="4233606"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a:solidFill>
                  <a:srgbClr val="505050"/>
                </a:solidFill>
                <a:latin typeface="Source Sans Pro"/>
                <a:ea typeface="Source Sans Pro"/>
              </a:rPr>
              <a:t>"In 2019, the global number of new cases of fracture was estimated to be 178 million (95% UI 162–196), an increase of 33·4% (30·1–37·0) since 1990. The number of new cases of fractures was 102 million (93·4–111) in males compared with 76·4 million (68·7–85·3) in females."</a:t>
            </a:r>
            <a:endParaRPr lang="en-US" i="1">
              <a:cs typeface="Arial" panose="020B0604020202020204"/>
            </a:endParaRPr>
          </a:p>
        </p:txBody>
      </p:sp>
      <p:sp>
        <p:nvSpPr>
          <p:cNvPr id="3" name="TextBox 2">
            <a:extLst>
              <a:ext uri="{FF2B5EF4-FFF2-40B4-BE49-F238E27FC236}">
                <a16:creationId xmlns:a16="http://schemas.microsoft.com/office/drawing/2014/main" id="{D3767E73-CB9B-49AB-F13D-E46DDFAB097B}"/>
              </a:ext>
            </a:extLst>
          </p:cNvPr>
          <p:cNvSpPr txBox="1"/>
          <p:nvPr/>
        </p:nvSpPr>
        <p:spPr>
          <a:xfrm>
            <a:off x="7526391" y="5357687"/>
            <a:ext cx="451549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Cauley JA. The global burden of fractures. Lancet Healthy </a:t>
            </a:r>
            <a:r>
              <a:rPr lang="en-US" sz="1000" err="1"/>
              <a:t>Longev</a:t>
            </a:r>
            <a:r>
              <a:rPr lang="en-US" sz="1000"/>
              <a:t>. 2021 Sep;2(9):e535-e536. </a:t>
            </a:r>
            <a:r>
              <a:rPr lang="en-US" sz="1000" err="1"/>
              <a:t>doi</a:t>
            </a:r>
            <a:r>
              <a:rPr lang="en-US" sz="1000"/>
              <a:t>: 10.1016/S2666-7568(21)00183-5. </a:t>
            </a:r>
            <a:r>
              <a:rPr lang="en-US" sz="1000" err="1"/>
              <a:t>Epub</a:t>
            </a:r>
            <a:r>
              <a:rPr lang="en-US" sz="1000"/>
              <a:t> 2021 Aug 20. PMID: 36098004.</a:t>
            </a:r>
            <a:endParaRPr lang="en-US" sz="1000">
              <a:cs typeface="Arial"/>
            </a:endParaRPr>
          </a:p>
        </p:txBody>
      </p:sp>
      <p:sp>
        <p:nvSpPr>
          <p:cNvPr id="5" name="TextBox 4">
            <a:extLst>
              <a:ext uri="{FF2B5EF4-FFF2-40B4-BE49-F238E27FC236}">
                <a16:creationId xmlns:a16="http://schemas.microsoft.com/office/drawing/2014/main" id="{C201338B-BF32-738F-1412-499BFF5765CF}"/>
              </a:ext>
            </a:extLst>
          </p:cNvPr>
          <p:cNvSpPr txBox="1"/>
          <p:nvPr/>
        </p:nvSpPr>
        <p:spPr>
          <a:xfrm>
            <a:off x="1066667" y="1340430"/>
            <a:ext cx="10175553" cy="646331"/>
          </a:xfrm>
          <a:prstGeom prst="rect">
            <a:avLst/>
          </a:prstGeom>
          <a:noFill/>
        </p:spPr>
        <p:txBody>
          <a:bodyPr wrap="square">
            <a:spAutoFit/>
          </a:bodyPr>
          <a:lstStyle/>
          <a:p>
            <a:pPr marL="0" indent="0">
              <a:buNone/>
            </a:pPr>
            <a:r>
              <a:rPr lang="en-US" b="0">
                <a:latin typeface="Avenir Next LT Pro Demi"/>
                <a:ea typeface="Calibri"/>
                <a:cs typeface="Calibri"/>
              </a:rPr>
              <a:t>Each year a growing number of adults in the US are negatively impacted by the effects of fractures</a:t>
            </a:r>
            <a:endParaRPr lang="en-US"/>
          </a:p>
        </p:txBody>
      </p:sp>
    </p:spTree>
    <p:extLst>
      <p:ext uri="{BB962C8B-B14F-4D97-AF65-F5344CB8AC3E}">
        <p14:creationId xmlns:p14="http://schemas.microsoft.com/office/powerpoint/2010/main" val="182824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BFF6-0E36-DADF-46CB-FBCAC000A502}"/>
              </a:ext>
            </a:extLst>
          </p:cNvPr>
          <p:cNvSpPr>
            <a:spLocks noGrp="1"/>
          </p:cNvSpPr>
          <p:nvPr>
            <p:ph type="title"/>
          </p:nvPr>
        </p:nvSpPr>
        <p:spPr>
          <a:xfrm>
            <a:off x="427234" y="-208513"/>
            <a:ext cx="10515600" cy="1325563"/>
          </a:xfrm>
        </p:spPr>
        <p:txBody>
          <a:bodyPr/>
          <a:lstStyle/>
          <a:p>
            <a:r>
              <a:rPr lang="en-US">
                <a:latin typeface="Avenir Next LT Pro"/>
              </a:rPr>
              <a:t>Purpose</a:t>
            </a:r>
            <a:endParaRPr lang="en-US"/>
          </a:p>
        </p:txBody>
      </p:sp>
      <p:sp>
        <p:nvSpPr>
          <p:cNvPr id="3" name="Content Placeholder 2">
            <a:extLst>
              <a:ext uri="{FF2B5EF4-FFF2-40B4-BE49-F238E27FC236}">
                <a16:creationId xmlns:a16="http://schemas.microsoft.com/office/drawing/2014/main" id="{F76927BF-0855-595B-E515-CA47EDDDE753}"/>
              </a:ext>
            </a:extLst>
          </p:cNvPr>
          <p:cNvSpPr>
            <a:spLocks noGrp="1"/>
          </p:cNvSpPr>
          <p:nvPr>
            <p:ph idx="1"/>
          </p:nvPr>
        </p:nvSpPr>
        <p:spPr>
          <a:xfrm>
            <a:off x="478605" y="832458"/>
            <a:ext cx="10883757" cy="4201652"/>
          </a:xfrm>
        </p:spPr>
        <p:txBody>
          <a:bodyPr vert="horz" lIns="91440" tIns="45720" rIns="91440" bIns="45720" rtlCol="0" anchor="t">
            <a:normAutofit fontScale="92500"/>
          </a:bodyPr>
          <a:lstStyle/>
          <a:p>
            <a:pPr marL="0" indent="0">
              <a:buNone/>
            </a:pPr>
            <a:endParaRPr lang="en-US" b="0">
              <a:cs typeface="Calibri"/>
            </a:endParaRPr>
          </a:p>
          <a:p>
            <a:pPr marL="0" indent="0">
              <a:buNone/>
            </a:pPr>
            <a:r>
              <a:rPr lang="en-US" u="sng">
                <a:cs typeface="Calibri"/>
              </a:rPr>
              <a:t>Fracture Statistics</a:t>
            </a:r>
          </a:p>
          <a:p>
            <a:pPr marL="0" indent="0">
              <a:buNone/>
            </a:pPr>
            <a:endParaRPr lang="en-US" u="sng">
              <a:cs typeface="Calibri"/>
            </a:endParaRPr>
          </a:p>
          <a:p>
            <a:r>
              <a:rPr lang="en-US" b="0">
                <a:latin typeface="Avenir Next LT Pro Demi"/>
                <a:ea typeface="Calibri"/>
                <a:cs typeface="Calibri"/>
              </a:rPr>
              <a:t>20-30% of all men will have an osteoporotic fracture in their lifetime</a:t>
            </a:r>
            <a:endParaRPr lang="en-US" b="0">
              <a:ea typeface="Calibri"/>
              <a:cs typeface="Calibri"/>
            </a:endParaRPr>
          </a:p>
          <a:p>
            <a:r>
              <a:rPr lang="en-US" b="0">
                <a:latin typeface="Avenir Next LT Pro Demi"/>
                <a:ea typeface="Calibri"/>
                <a:cs typeface="Calibri"/>
              </a:rPr>
              <a:t>20% of hip fracture patients require long-term nursing home care</a:t>
            </a:r>
            <a:endParaRPr lang="en-US" b="0">
              <a:ea typeface="Calibri"/>
              <a:cs typeface="Calibri"/>
            </a:endParaRPr>
          </a:p>
          <a:p>
            <a:r>
              <a:rPr lang="en-US" b="0">
                <a:latin typeface="Avenir Next LT Pro Demi"/>
                <a:ea typeface="Calibri"/>
                <a:cs typeface="Calibri"/>
              </a:rPr>
              <a:t>50% NEVER regain ability to walk independently</a:t>
            </a:r>
            <a:endParaRPr lang="en-US" b="0">
              <a:ea typeface="Calibri"/>
              <a:cs typeface="Calibri"/>
            </a:endParaRPr>
          </a:p>
          <a:p>
            <a:r>
              <a:rPr lang="en-US" b="0">
                <a:latin typeface="Avenir Next LT Pro Demi"/>
                <a:ea typeface="Calibri"/>
                <a:cs typeface="Calibri"/>
              </a:rPr>
              <a:t>20% die within one year</a:t>
            </a:r>
            <a:endParaRPr lang="en-US" b="0">
              <a:ea typeface="Calibri"/>
              <a:cs typeface="Calibri"/>
            </a:endParaRPr>
          </a:p>
          <a:p>
            <a:r>
              <a:rPr lang="en-US" b="0">
                <a:latin typeface="Avenir Next LT Pro Demi"/>
                <a:ea typeface="Calibri"/>
                <a:cs typeface="Calibri"/>
              </a:rPr>
              <a:t>33% of people are completely dependent following hip fracture</a:t>
            </a:r>
          </a:p>
          <a:p>
            <a:endParaRPr lang="en-US" b="0">
              <a:ea typeface="Calibri"/>
              <a:cs typeface="Calibri"/>
            </a:endParaRPr>
          </a:p>
        </p:txBody>
      </p:sp>
      <p:sp>
        <p:nvSpPr>
          <p:cNvPr id="4" name="TextBox 3">
            <a:extLst>
              <a:ext uri="{FF2B5EF4-FFF2-40B4-BE49-F238E27FC236}">
                <a16:creationId xmlns:a16="http://schemas.microsoft.com/office/drawing/2014/main" id="{0D8A9C33-C34C-A164-0F51-AE2D9E830F5F}"/>
              </a:ext>
            </a:extLst>
          </p:cNvPr>
          <p:cNvSpPr txBox="1"/>
          <p:nvPr/>
        </p:nvSpPr>
        <p:spPr>
          <a:xfrm>
            <a:off x="9202220" y="4775771"/>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rgbClr val="212121"/>
                </a:solidFill>
                <a:latin typeface="Roboto"/>
                <a:ea typeface="Roboto"/>
                <a:cs typeface="Roboto"/>
              </a:rPr>
              <a:t>Adler RA. Osteoporosis in men: a review. Bone Res. 2014 Apr 29;2:14001. </a:t>
            </a:r>
            <a:r>
              <a:rPr lang="en-US" sz="1000" err="1">
                <a:solidFill>
                  <a:srgbClr val="212121"/>
                </a:solidFill>
                <a:latin typeface="Roboto"/>
                <a:ea typeface="Roboto"/>
                <a:cs typeface="Roboto"/>
              </a:rPr>
              <a:t>doi</a:t>
            </a:r>
            <a:r>
              <a:rPr lang="en-US" sz="1000">
                <a:solidFill>
                  <a:srgbClr val="212121"/>
                </a:solidFill>
                <a:latin typeface="Roboto"/>
                <a:ea typeface="Roboto"/>
                <a:cs typeface="Roboto"/>
              </a:rPr>
              <a:t>: 10.1038/boneres.2014.1. PMID: 26273515; PMCID: PMC4472130.</a:t>
            </a:r>
            <a:endParaRPr lang="en-US" sz="1000"/>
          </a:p>
        </p:txBody>
      </p:sp>
    </p:spTree>
    <p:extLst>
      <p:ext uri="{BB962C8B-B14F-4D97-AF65-F5344CB8AC3E}">
        <p14:creationId xmlns:p14="http://schemas.microsoft.com/office/powerpoint/2010/main" val="103775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BFF6-0E36-DADF-46CB-FBCAC000A502}"/>
              </a:ext>
            </a:extLst>
          </p:cNvPr>
          <p:cNvSpPr>
            <a:spLocks noGrp="1"/>
          </p:cNvSpPr>
          <p:nvPr>
            <p:ph type="title"/>
          </p:nvPr>
        </p:nvSpPr>
        <p:spPr/>
        <p:txBody>
          <a:bodyPr/>
          <a:lstStyle/>
          <a:p>
            <a:r>
              <a:rPr lang="en-US">
                <a:latin typeface="Avenir Next LT Pro"/>
              </a:rPr>
              <a:t>Context</a:t>
            </a:r>
            <a:endParaRPr lang="en-US"/>
          </a:p>
        </p:txBody>
      </p:sp>
      <p:sp>
        <p:nvSpPr>
          <p:cNvPr id="3" name="Content Placeholder 2">
            <a:extLst>
              <a:ext uri="{FF2B5EF4-FFF2-40B4-BE49-F238E27FC236}">
                <a16:creationId xmlns:a16="http://schemas.microsoft.com/office/drawing/2014/main" id="{F76927BF-0855-595B-E515-CA47EDDDE753}"/>
              </a:ext>
            </a:extLst>
          </p:cNvPr>
          <p:cNvSpPr>
            <a:spLocks noGrp="1"/>
          </p:cNvSpPr>
          <p:nvPr>
            <p:ph idx="1"/>
          </p:nvPr>
        </p:nvSpPr>
        <p:spPr/>
        <p:txBody>
          <a:bodyPr vert="horz" lIns="91440" tIns="45720" rIns="91440" bIns="45720" rtlCol="0" anchor="t">
            <a:normAutofit/>
          </a:bodyPr>
          <a:lstStyle/>
          <a:p>
            <a:pPr marL="0" indent="0">
              <a:buNone/>
            </a:pPr>
            <a:r>
              <a:rPr lang="en-US" b="0">
                <a:latin typeface="Avenir Next LT Pro Demi"/>
                <a:ea typeface="Calibri"/>
                <a:cs typeface="Calibri"/>
              </a:rPr>
              <a:t>Our team aims to identify and understand the impact of lifestyle factors, medical history, and biomarkers on fracture risk. </a:t>
            </a:r>
            <a:endParaRPr lang="en-US"/>
          </a:p>
          <a:p>
            <a:pPr marL="0" indent="0">
              <a:buNone/>
            </a:pPr>
            <a:r>
              <a:rPr lang="en-US" b="0">
                <a:latin typeface="Avenir Next LT Pro Demi"/>
                <a:ea typeface="Calibri"/>
                <a:cs typeface="Calibri"/>
              </a:rPr>
              <a:t>This project intends to serve healthcare professionals, policymakers, and individuals at risk, providing insights to prevent fractures, improve patient outcomes, and allocate healthcare resources more efficiently.</a:t>
            </a:r>
            <a:endParaRPr lang="en-US"/>
          </a:p>
        </p:txBody>
      </p:sp>
    </p:spTree>
    <p:extLst>
      <p:ext uri="{BB962C8B-B14F-4D97-AF65-F5344CB8AC3E}">
        <p14:creationId xmlns:p14="http://schemas.microsoft.com/office/powerpoint/2010/main" val="3842216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BFF6-0E36-DADF-46CB-FBCAC000A502}"/>
              </a:ext>
            </a:extLst>
          </p:cNvPr>
          <p:cNvSpPr>
            <a:spLocks noGrp="1"/>
          </p:cNvSpPr>
          <p:nvPr>
            <p:ph type="title"/>
          </p:nvPr>
        </p:nvSpPr>
        <p:spPr/>
        <p:txBody>
          <a:bodyPr/>
          <a:lstStyle/>
          <a:p>
            <a:r>
              <a:rPr lang="en-US">
                <a:latin typeface="Avenir Next LT Pro"/>
              </a:rPr>
              <a:t>Domain Questions</a:t>
            </a:r>
            <a:endParaRPr lang="en-US"/>
          </a:p>
        </p:txBody>
      </p:sp>
      <p:sp>
        <p:nvSpPr>
          <p:cNvPr id="3" name="Content Placeholder 2">
            <a:extLst>
              <a:ext uri="{FF2B5EF4-FFF2-40B4-BE49-F238E27FC236}">
                <a16:creationId xmlns:a16="http://schemas.microsoft.com/office/drawing/2014/main" id="{F76927BF-0855-595B-E515-CA47EDDDE753}"/>
              </a:ext>
            </a:extLst>
          </p:cNvPr>
          <p:cNvSpPr>
            <a:spLocks noGrp="1"/>
          </p:cNvSpPr>
          <p:nvPr>
            <p:ph idx="1"/>
          </p:nvPr>
        </p:nvSpPr>
        <p:spPr/>
        <p:txBody>
          <a:bodyPr vert="horz" lIns="91440" tIns="45720" rIns="91440" bIns="45720" rtlCol="0" anchor="t">
            <a:normAutofit/>
          </a:bodyPr>
          <a:lstStyle/>
          <a:p>
            <a:r>
              <a:rPr lang="en-US" b="0">
                <a:latin typeface="Avenir Next LT Pro Demi"/>
                <a:ea typeface="Calibri"/>
                <a:cs typeface="Calibri"/>
              </a:rPr>
              <a:t>What is the impact of lifestyle factors such as exercise, diet, and alcohol intake on bone mineral density and the risk of fractures in age 50+ males?</a:t>
            </a:r>
          </a:p>
          <a:p>
            <a:pPr marL="0" indent="0">
              <a:buNone/>
            </a:pPr>
            <a:endParaRPr lang="en-US" b="0">
              <a:latin typeface="Avenir Next LT Pro Demi"/>
              <a:ea typeface="Calibri"/>
              <a:cs typeface="Calibri"/>
            </a:endParaRPr>
          </a:p>
          <a:p>
            <a:r>
              <a:rPr lang="en-US" b="0">
                <a:latin typeface="Avenir Next LT Pro Demi"/>
                <a:ea typeface="Calibri"/>
                <a:cs typeface="Calibri"/>
              </a:rPr>
              <a:t>What specific biomarkers can be indicative of increased fracture risk?</a:t>
            </a:r>
            <a:endParaRPr lang="en-US" b="0"/>
          </a:p>
          <a:p>
            <a:endParaRPr lang="en-US" b="0">
              <a:cs typeface="Calibri"/>
            </a:endParaRPr>
          </a:p>
        </p:txBody>
      </p:sp>
    </p:spTree>
    <p:extLst>
      <p:ext uri="{BB962C8B-B14F-4D97-AF65-F5344CB8AC3E}">
        <p14:creationId xmlns:p14="http://schemas.microsoft.com/office/powerpoint/2010/main" val="246069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5A90-2628-4006-B941-95C77A90D63D}"/>
              </a:ext>
            </a:extLst>
          </p:cNvPr>
          <p:cNvSpPr>
            <a:spLocks noGrp="1"/>
          </p:cNvSpPr>
          <p:nvPr>
            <p:ph type="title"/>
          </p:nvPr>
        </p:nvSpPr>
        <p:spPr/>
        <p:txBody>
          <a:bodyPr/>
          <a:lstStyle/>
          <a:p>
            <a:r>
              <a:rPr lang="en-US">
                <a:latin typeface="Avenir Next LT Pro"/>
              </a:rPr>
              <a:t>Data</a:t>
            </a:r>
            <a:endParaRPr lang="en-US"/>
          </a:p>
        </p:txBody>
      </p:sp>
      <p:sp>
        <p:nvSpPr>
          <p:cNvPr id="3" name="Content Placeholder 2">
            <a:extLst>
              <a:ext uri="{FF2B5EF4-FFF2-40B4-BE49-F238E27FC236}">
                <a16:creationId xmlns:a16="http://schemas.microsoft.com/office/drawing/2014/main" id="{35F20DC4-0F2A-8620-049D-1A57CAC91B14}"/>
              </a:ext>
            </a:extLst>
          </p:cNvPr>
          <p:cNvSpPr>
            <a:spLocks noGrp="1"/>
          </p:cNvSpPr>
          <p:nvPr>
            <p:ph idx="1"/>
          </p:nvPr>
        </p:nvSpPr>
        <p:spPr/>
        <p:txBody>
          <a:bodyPr vert="horz" lIns="91440" tIns="45720" rIns="91440" bIns="45720" rtlCol="0" anchor="t">
            <a:normAutofit/>
          </a:bodyPr>
          <a:lstStyle/>
          <a:p>
            <a:pPr marL="0" indent="0">
              <a:buNone/>
            </a:pPr>
            <a:r>
              <a:rPr lang="en-US">
                <a:latin typeface="Avenir Next LT Pro Demi"/>
                <a:cs typeface="Arial"/>
              </a:rPr>
              <a:t>The Osteoporotic Fractures in Men (</a:t>
            </a:r>
            <a:r>
              <a:rPr lang="en-US" err="1">
                <a:latin typeface="Avenir Next LT Pro Demi"/>
                <a:cs typeface="Arial"/>
              </a:rPr>
              <a:t>MrOS</a:t>
            </a:r>
            <a:r>
              <a:rPr lang="en-US">
                <a:latin typeface="Avenir Next LT Pro Demi"/>
                <a:cs typeface="Arial"/>
              </a:rPr>
              <a:t>) Study</a:t>
            </a:r>
            <a:endParaRPr lang="en-US"/>
          </a:p>
          <a:p>
            <a:pPr lvl="1"/>
            <a:r>
              <a:rPr lang="en-US" b="1">
                <a:latin typeface="Avenir Next LT Pro Demi"/>
                <a:cs typeface="Arial"/>
              </a:rPr>
              <a:t>Multi-center observational study of 5,994 men</a:t>
            </a:r>
          </a:p>
          <a:p>
            <a:pPr lvl="1"/>
            <a:r>
              <a:rPr lang="en-US" b="1">
                <a:latin typeface="Avenir Next LT Pro Demi"/>
                <a:cs typeface="Arial"/>
              </a:rPr>
              <a:t>Baseline examinations conducted between 2000-2002</a:t>
            </a:r>
          </a:p>
          <a:p>
            <a:pPr lvl="2"/>
            <a:r>
              <a:rPr lang="en-US" b="1">
                <a:latin typeface="Avenir Next LT Pro Demi"/>
                <a:cs typeface="Arial"/>
              </a:rPr>
              <a:t>Four subsequent examinations have taken place, with the last examination in 2017</a:t>
            </a:r>
            <a:endParaRPr lang="en-US" b="1">
              <a:latin typeface="Avenir Next LT Pro Demi"/>
            </a:endParaRPr>
          </a:p>
          <a:p>
            <a:pPr lvl="2"/>
            <a:r>
              <a:rPr lang="en-US" b="1">
                <a:latin typeface="Avenir Next LT Pro Demi"/>
                <a:cs typeface="Arial"/>
              </a:rPr>
              <a:t>Participants contacted three times each year for ascertainment of fall, fractures, and deaths</a:t>
            </a:r>
            <a:endParaRPr lang="en-US" b="1">
              <a:latin typeface="Avenir Next LT Pro Demi"/>
            </a:endParaRPr>
          </a:p>
          <a:p>
            <a:pPr lvl="1"/>
            <a:r>
              <a:rPr lang="en-US" b="1">
                <a:latin typeface="Avenir Next LT Pro Demi"/>
                <a:cs typeface="Arial"/>
              </a:rPr>
              <a:t>Wide variety of variables including visual and cognitive function tests, bone mineral density (BMD), the collection of biospecimens, mobility, and objective assessment of physical activity levels </a:t>
            </a:r>
          </a:p>
          <a:p>
            <a:endParaRPr lang="en-US"/>
          </a:p>
        </p:txBody>
      </p:sp>
    </p:spTree>
    <p:extLst>
      <p:ext uri="{BB962C8B-B14F-4D97-AF65-F5344CB8AC3E}">
        <p14:creationId xmlns:p14="http://schemas.microsoft.com/office/powerpoint/2010/main" val="308113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142A-F1E9-B21C-7187-B7261B7B0915}"/>
              </a:ext>
            </a:extLst>
          </p:cNvPr>
          <p:cNvSpPr>
            <a:spLocks noGrp="1"/>
          </p:cNvSpPr>
          <p:nvPr>
            <p:ph type="title"/>
          </p:nvPr>
        </p:nvSpPr>
        <p:spPr/>
        <p:txBody>
          <a:bodyPr/>
          <a:lstStyle/>
          <a:p>
            <a:r>
              <a:rPr lang="en-US">
                <a:latin typeface="Avenir Next LT Pro"/>
              </a:rPr>
              <a:t>Outcome </a:t>
            </a:r>
            <a:endParaRPr lang="en-US"/>
          </a:p>
        </p:txBody>
      </p:sp>
      <p:sp>
        <p:nvSpPr>
          <p:cNvPr id="3" name="Content Placeholder 2">
            <a:extLst>
              <a:ext uri="{FF2B5EF4-FFF2-40B4-BE49-F238E27FC236}">
                <a16:creationId xmlns:a16="http://schemas.microsoft.com/office/drawing/2014/main" id="{6DB69830-0213-00E6-F017-A9BC24A20400}"/>
              </a:ext>
            </a:extLst>
          </p:cNvPr>
          <p:cNvSpPr>
            <a:spLocks noGrp="1"/>
          </p:cNvSpPr>
          <p:nvPr>
            <p:ph idx="1"/>
          </p:nvPr>
        </p:nvSpPr>
        <p:spPr>
          <a:xfrm>
            <a:off x="838200" y="1474593"/>
            <a:ext cx="10515600" cy="4184528"/>
          </a:xfrm>
        </p:spPr>
        <p:txBody>
          <a:bodyPr vert="horz" lIns="91440" tIns="45720" rIns="91440" bIns="45720" rtlCol="0" anchor="t">
            <a:normAutofit/>
          </a:bodyPr>
          <a:lstStyle/>
          <a:p>
            <a:r>
              <a:rPr lang="en-US" dirty="0">
                <a:latin typeface="Avenir Next LT Pro Demi"/>
                <a:cs typeface="Arial"/>
              </a:rPr>
              <a:t>The desired outcome will be a predictive model that can accurately predict </a:t>
            </a:r>
            <a:r>
              <a:rPr lang="en-US">
                <a:latin typeface="Avenir Next LT Pro Demi"/>
                <a:cs typeface="Arial"/>
              </a:rPr>
              <a:t>the incidence </a:t>
            </a:r>
            <a:r>
              <a:rPr lang="en-US" dirty="0">
                <a:latin typeface="Avenir Next LT Pro Demi"/>
                <a:cs typeface="Arial"/>
              </a:rPr>
              <a:t>of fractures from lifestyle factors such as diet and physical activity, as well as medical history and specific biomarkers included within the </a:t>
            </a:r>
            <a:r>
              <a:rPr lang="en-US" dirty="0" err="1">
                <a:latin typeface="Avenir Next LT Pro Demi"/>
                <a:cs typeface="Arial"/>
              </a:rPr>
              <a:t>MrOS</a:t>
            </a:r>
            <a:r>
              <a:rPr lang="en-US" dirty="0">
                <a:latin typeface="Avenir Next LT Pro Demi"/>
                <a:cs typeface="Arial"/>
              </a:rPr>
              <a:t> dataset. The model could then be utilized in healthcare settings to guide treatment plans and preventative measures.</a:t>
            </a:r>
          </a:p>
          <a:p>
            <a:r>
              <a:rPr lang="en-US" dirty="0">
                <a:latin typeface="Avenir Next LT Pro Demi"/>
                <a:cs typeface="Arial"/>
              </a:rPr>
              <a:t>Other goals are to identify risk factors, common trends, and perform exploratory analysis.</a:t>
            </a:r>
            <a:endParaRPr lang="en-US" dirty="0"/>
          </a:p>
        </p:txBody>
      </p:sp>
    </p:spTree>
    <p:extLst>
      <p:ext uri="{BB962C8B-B14F-4D97-AF65-F5344CB8AC3E}">
        <p14:creationId xmlns:p14="http://schemas.microsoft.com/office/powerpoint/2010/main" val="2150988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5A90-2628-4006-B941-95C77A90D63D}"/>
              </a:ext>
            </a:extLst>
          </p:cNvPr>
          <p:cNvSpPr>
            <a:spLocks noGrp="1"/>
          </p:cNvSpPr>
          <p:nvPr>
            <p:ph type="title"/>
          </p:nvPr>
        </p:nvSpPr>
        <p:spPr/>
        <p:txBody>
          <a:bodyPr/>
          <a:lstStyle/>
          <a:p>
            <a:r>
              <a:rPr lang="en-US">
                <a:latin typeface="Avenir Next LT Pro"/>
              </a:rPr>
              <a:t>Technology</a:t>
            </a:r>
            <a:endParaRPr lang="en-US"/>
          </a:p>
        </p:txBody>
      </p:sp>
      <p:sp>
        <p:nvSpPr>
          <p:cNvPr id="3" name="Content Placeholder 2">
            <a:extLst>
              <a:ext uri="{FF2B5EF4-FFF2-40B4-BE49-F238E27FC236}">
                <a16:creationId xmlns:a16="http://schemas.microsoft.com/office/drawing/2014/main" id="{35F20DC4-0F2A-8620-049D-1A57CAC91B14}"/>
              </a:ext>
            </a:extLst>
          </p:cNvPr>
          <p:cNvSpPr>
            <a:spLocks noGrp="1"/>
          </p:cNvSpPr>
          <p:nvPr>
            <p:ph idx="1"/>
          </p:nvPr>
        </p:nvSpPr>
        <p:spPr/>
        <p:txBody>
          <a:bodyPr vert="horz" lIns="91440" tIns="45720" rIns="91440" bIns="45720" rtlCol="0" anchor="t">
            <a:normAutofit/>
          </a:bodyPr>
          <a:lstStyle/>
          <a:p>
            <a:r>
              <a:rPr lang="en-US">
                <a:latin typeface="Avenir Next LT Pro Demi"/>
                <a:cs typeface="Arial"/>
              </a:rPr>
              <a:t>We intend to leverage supervised learning to classify patients at risk for bone fracture.</a:t>
            </a:r>
            <a:endParaRPr lang="en-US"/>
          </a:p>
          <a:p>
            <a:r>
              <a:rPr lang="en-US">
                <a:latin typeface="Avenir Next LT Pro Demi"/>
                <a:cs typeface="Arial"/>
              </a:rPr>
              <a:t>A variety of decision tree algorithms such as Random Forest, </a:t>
            </a:r>
            <a:r>
              <a:rPr lang="en-US" err="1">
                <a:latin typeface="Avenir Next LT Pro Demi"/>
                <a:cs typeface="Arial"/>
              </a:rPr>
              <a:t>XGBoost</a:t>
            </a:r>
            <a:r>
              <a:rPr lang="en-US">
                <a:latin typeface="Avenir Next LT Pro Demi"/>
                <a:cs typeface="Arial"/>
              </a:rPr>
              <a:t> and </a:t>
            </a:r>
            <a:r>
              <a:rPr lang="en-US" err="1">
                <a:latin typeface="Avenir Next LT Pro Demi"/>
                <a:cs typeface="Arial"/>
              </a:rPr>
              <a:t>LightGBM</a:t>
            </a:r>
            <a:r>
              <a:rPr lang="en-US">
                <a:latin typeface="Avenir Next LT Pro Demi"/>
                <a:cs typeface="Arial"/>
              </a:rPr>
              <a:t> will be explored as these models make for great classifiers and can also appropriately handle missing values. </a:t>
            </a:r>
            <a:endParaRPr lang="en-US"/>
          </a:p>
          <a:p>
            <a:r>
              <a:rPr lang="en-US">
                <a:latin typeface="Avenir Next LT Pro Demi"/>
                <a:cs typeface="Arial"/>
              </a:rPr>
              <a:t>Dimension reduction or feature extraction techniques to handle the high dimensionality of the data.</a:t>
            </a:r>
            <a:endParaRPr lang="en-US"/>
          </a:p>
        </p:txBody>
      </p:sp>
    </p:spTree>
    <p:extLst>
      <p:ext uri="{BB962C8B-B14F-4D97-AF65-F5344CB8AC3E}">
        <p14:creationId xmlns:p14="http://schemas.microsoft.com/office/powerpoint/2010/main" val="185189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BAA8-0E0E-DF2C-C10F-F47400CE7B9A}"/>
              </a:ext>
            </a:extLst>
          </p:cNvPr>
          <p:cNvSpPr>
            <a:spLocks noGrp="1"/>
          </p:cNvSpPr>
          <p:nvPr>
            <p:ph type="title"/>
          </p:nvPr>
        </p:nvSpPr>
        <p:spPr/>
        <p:txBody>
          <a:bodyPr/>
          <a:lstStyle/>
          <a:p>
            <a:r>
              <a:rPr lang="en-US">
                <a:latin typeface="Avenir Next LT Pro"/>
              </a:rPr>
              <a:t>Justification</a:t>
            </a:r>
            <a:endParaRPr lang="en-US"/>
          </a:p>
        </p:txBody>
      </p:sp>
      <p:sp>
        <p:nvSpPr>
          <p:cNvPr id="3" name="Content Placeholder 2">
            <a:extLst>
              <a:ext uri="{FF2B5EF4-FFF2-40B4-BE49-F238E27FC236}">
                <a16:creationId xmlns:a16="http://schemas.microsoft.com/office/drawing/2014/main" id="{FE428DF2-470F-9931-DD89-A1A6322513D7}"/>
              </a:ext>
            </a:extLst>
          </p:cNvPr>
          <p:cNvSpPr>
            <a:spLocks noGrp="1"/>
          </p:cNvSpPr>
          <p:nvPr>
            <p:ph idx="1"/>
          </p:nvPr>
        </p:nvSpPr>
        <p:spPr>
          <a:xfrm>
            <a:off x="375863" y="1363290"/>
            <a:ext cx="10977937" cy="4295831"/>
          </a:xfrm>
        </p:spPr>
        <p:txBody>
          <a:bodyPr vert="horz" lIns="91440" tIns="45720" rIns="91440" bIns="45720" rtlCol="0" anchor="t">
            <a:normAutofit/>
          </a:bodyPr>
          <a:lstStyle/>
          <a:p>
            <a:endParaRPr lang="en-US" b="0">
              <a:latin typeface="Avenir Next LT Pro Demi"/>
              <a:cs typeface="Calibri"/>
            </a:endParaRPr>
          </a:p>
          <a:p>
            <a:r>
              <a:rPr lang="en-US" b="0">
                <a:latin typeface="Avenir Next LT Pro Demi"/>
                <a:cs typeface="Calibri"/>
              </a:rPr>
              <a:t>Enhanced Patient Outcomes</a:t>
            </a:r>
            <a:endParaRPr lang="en-US"/>
          </a:p>
          <a:p>
            <a:r>
              <a:rPr lang="en-US" b="0">
                <a:latin typeface="Avenir Next LT Pro Demi"/>
                <a:cs typeface="Calibri"/>
              </a:rPr>
              <a:t>Financial Benefits</a:t>
            </a:r>
          </a:p>
          <a:p>
            <a:r>
              <a:rPr lang="en-US" b="0">
                <a:latin typeface="Avenir Next LT Pro Demi"/>
                <a:cs typeface="Calibri"/>
              </a:rPr>
              <a:t>Efficient Resource Allocation</a:t>
            </a:r>
            <a:endParaRPr lang="en-US"/>
          </a:p>
          <a:p>
            <a:r>
              <a:rPr lang="en-US" b="0">
                <a:latin typeface="Avenir Next LT Pro Demi"/>
                <a:cs typeface="Calibri"/>
              </a:rPr>
              <a:t>Policy Development</a:t>
            </a:r>
            <a:endParaRPr lang="en-US"/>
          </a:p>
          <a:p>
            <a:r>
              <a:rPr lang="en-US" b="0">
                <a:latin typeface="Avenir Next LT Pro Demi"/>
                <a:cs typeface="Calibri"/>
              </a:rPr>
              <a:t>Risk Reduction</a:t>
            </a:r>
            <a:endParaRPr lang="en-US"/>
          </a:p>
          <a:p>
            <a:r>
              <a:rPr lang="en-US" b="0">
                <a:latin typeface="Avenir Next LT Pro Demi"/>
                <a:cs typeface="Calibri"/>
              </a:rPr>
              <a:t>Social Impact</a:t>
            </a:r>
            <a:endParaRPr lang="en-US"/>
          </a:p>
          <a:p>
            <a:pPr marL="0" indent="0">
              <a:buNone/>
            </a:pPr>
            <a:endParaRPr lang="en-US">
              <a:cs typeface="Calibri"/>
            </a:endParaRPr>
          </a:p>
          <a:p>
            <a:endParaRPr lang="en-US" b="0">
              <a:cs typeface="Calibri"/>
            </a:endParaRPr>
          </a:p>
        </p:txBody>
      </p:sp>
    </p:spTree>
    <p:extLst>
      <p:ext uri="{BB962C8B-B14F-4D97-AF65-F5344CB8AC3E}">
        <p14:creationId xmlns:p14="http://schemas.microsoft.com/office/powerpoint/2010/main" val="2690989324"/>
      </p:ext>
    </p:extLst>
  </p:cSld>
  <p:clrMapOvr>
    <a:masterClrMapping/>
  </p:clrMapOvr>
</p:sld>
</file>

<file path=ppt/theme/theme1.xml><?xml version="1.0" encoding="utf-8"?>
<a:theme xmlns:a="http://schemas.openxmlformats.org/drawingml/2006/main" name="1_Office Theme">
  <a:themeElements>
    <a:clrScheme name="Mizzou 2020">
      <a:dk1>
        <a:srgbClr val="000000"/>
      </a:dk1>
      <a:lt1>
        <a:srgbClr val="FFFFFF"/>
      </a:lt1>
      <a:dk2>
        <a:srgbClr val="8F8883"/>
      </a:dk2>
      <a:lt2>
        <a:srgbClr val="DAD4CC"/>
      </a:lt2>
      <a:accent1>
        <a:srgbClr val="F0B82C"/>
      </a:accent1>
      <a:accent2>
        <a:srgbClr val="1C5E90"/>
      </a:accent2>
      <a:accent3>
        <a:srgbClr val="BD5B2B"/>
      </a:accent3>
      <a:accent4>
        <a:srgbClr val="69901D"/>
      </a:accent4>
      <a:accent5>
        <a:srgbClr val="900000"/>
      </a:accent5>
      <a:accent6>
        <a:srgbClr val="D7D7D7"/>
      </a:accent6>
      <a:hlink>
        <a:srgbClr val="900000"/>
      </a:hlink>
      <a:folHlink>
        <a:srgbClr val="1C5E9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BrandedTemplate_PowePoint-tear-standard" id="{94CCF930-4E1D-7440-9D10-E0D084668400}" vid="{7CAD5E4B-6DF4-A94C-A6A0-36738901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1054</Words>
  <Application>Microsoft Office PowerPoint</Application>
  <PresentationFormat>Widescreen</PresentationFormat>
  <Paragraphs>86</Paragraphs>
  <Slides>10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Black</vt:lpstr>
      <vt:lpstr>Arial,Sans-Serif</vt:lpstr>
      <vt:lpstr>Avenir Next LT Pro</vt:lpstr>
      <vt:lpstr>Avenir Next LT Pro Demi</vt:lpstr>
      <vt:lpstr>Calibri</vt:lpstr>
      <vt:lpstr>Courier New</vt:lpstr>
      <vt:lpstr>Roboto</vt:lpstr>
      <vt:lpstr>Source Sans Pro</vt:lpstr>
      <vt:lpstr>1_Office Theme</vt:lpstr>
      <vt:lpstr>Predicting Osteoporotic Fracture Incidence in Men From Lifestyle Factors </vt:lpstr>
      <vt:lpstr>Purpose</vt:lpstr>
      <vt:lpstr>Purpose</vt:lpstr>
      <vt:lpstr>Context</vt:lpstr>
      <vt:lpstr>Domain Questions</vt:lpstr>
      <vt:lpstr>Data</vt:lpstr>
      <vt:lpstr>Outcome </vt:lpstr>
      <vt:lpstr>Technology</vt:lpstr>
      <vt:lpstr>Justification</vt:lpstr>
      <vt:lpstr>Desired Deliverable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Josh Jaeger</cp:lastModifiedBy>
  <cp:revision>1</cp:revision>
  <dcterms:created xsi:type="dcterms:W3CDTF">2023-06-11T21:56:05Z</dcterms:created>
  <dcterms:modified xsi:type="dcterms:W3CDTF">2023-07-15T14:31:59Z</dcterms:modified>
</cp:coreProperties>
</file>