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8" r:id="rId2"/>
    <p:sldId id="279" r:id="rId3"/>
    <p:sldId id="280" r:id="rId4"/>
    <p:sldId id="277" r:id="rId5"/>
    <p:sldId id="267" r:id="rId6"/>
    <p:sldId id="262" r:id="rId7"/>
    <p:sldId id="275" r:id="rId8"/>
    <p:sldId id="278" r:id="rId9"/>
    <p:sldId id="276" r:id="rId10"/>
    <p:sldId id="282" r:id="rId11"/>
    <p:sldId id="284" r:id="rId12"/>
    <p:sldId id="281"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CD30F-CB09-44A2-B87D-87AEAB63176E}" v="3" dt="2023-07-24T20:32:39.558"/>
    <p1510:client id="{A4D585A2-5577-A93E-FABA-A6381AE093A6}" v="448" dt="2023-07-25T18:00:29.859"/>
    <p1510:client id="{BC09378A-86FB-0C1B-6C83-466B6543982C}" v="39" dt="2023-07-27T00:26:12.667"/>
    <p1510:client id="{DC7C14D3-F80B-D7DE-3CE0-384C4E771B05}" v="924" dt="2023-07-25T02:00:23.527"/>
    <p1510:client id="{F0E4942A-3BA5-F515-2782-D37B0AA31C3B}" v="273" dt="2023-07-25T20:53:01.234"/>
    <p1510:client id="{F687E561-EA9C-488C-9B7C-F96E75F70F79}" v="4" dt="2023-07-25T14:25:43.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ger, Joshua" userId="f5327055-0454-42be-b7ab-ce6c1c44669d" providerId="ADAL" clId="{25DCD30F-CB09-44A2-B87D-87AEAB63176E}"/>
    <pc:docChg chg="undo custSel addSld modSld delMainMaster">
      <pc:chgData name="Jaeger, Joshua" userId="f5327055-0454-42be-b7ab-ce6c1c44669d" providerId="ADAL" clId="{25DCD30F-CB09-44A2-B87D-87AEAB63176E}" dt="2023-07-24T20:32:51.354" v="551" actId="1076"/>
      <pc:docMkLst>
        <pc:docMk/>
      </pc:docMkLst>
      <pc:sldChg chg="addSp delSp modSp mod">
        <pc:chgData name="Jaeger, Joshua" userId="f5327055-0454-42be-b7ab-ce6c1c44669d" providerId="ADAL" clId="{25DCD30F-CB09-44A2-B87D-87AEAB63176E}" dt="2023-07-24T20:32:51.354" v="551" actId="1076"/>
        <pc:sldMkLst>
          <pc:docMk/>
          <pc:sldMk cId="1684915878" sldId="275"/>
        </pc:sldMkLst>
        <pc:picChg chg="add mod">
          <ac:chgData name="Jaeger, Joshua" userId="f5327055-0454-42be-b7ab-ce6c1c44669d" providerId="ADAL" clId="{25DCD30F-CB09-44A2-B87D-87AEAB63176E}" dt="2023-07-24T20:32:49.672" v="550" actId="1076"/>
          <ac:picMkLst>
            <pc:docMk/>
            <pc:sldMk cId="1684915878" sldId="275"/>
            <ac:picMk id="3" creationId="{AEDC4B27-1AD0-CAE4-C15F-2439C4AB284D}"/>
          </ac:picMkLst>
        </pc:picChg>
        <pc:picChg chg="add mod">
          <ac:chgData name="Jaeger, Joshua" userId="f5327055-0454-42be-b7ab-ce6c1c44669d" providerId="ADAL" clId="{25DCD30F-CB09-44A2-B87D-87AEAB63176E}" dt="2023-07-24T20:32:51.354" v="551" actId="1076"/>
          <ac:picMkLst>
            <pc:docMk/>
            <pc:sldMk cId="1684915878" sldId="275"/>
            <ac:picMk id="7" creationId="{75BF5775-D919-CB5A-E8D4-00CB6BF4EFEF}"/>
          </ac:picMkLst>
        </pc:picChg>
        <pc:picChg chg="del">
          <ac:chgData name="Jaeger, Joshua" userId="f5327055-0454-42be-b7ab-ce6c1c44669d" providerId="ADAL" clId="{25DCD30F-CB09-44A2-B87D-87AEAB63176E}" dt="2023-07-24T20:30:56.666" v="543" actId="478"/>
          <ac:picMkLst>
            <pc:docMk/>
            <pc:sldMk cId="1684915878" sldId="275"/>
            <ac:picMk id="9" creationId="{98E3E81B-CB46-915C-5573-E01AD241C053}"/>
          </ac:picMkLst>
        </pc:picChg>
      </pc:sldChg>
      <pc:sldChg chg="addSp delSp modSp new mod modClrScheme chgLayout">
        <pc:chgData name="Jaeger, Joshua" userId="f5327055-0454-42be-b7ab-ce6c1c44669d" providerId="ADAL" clId="{25DCD30F-CB09-44A2-B87D-87AEAB63176E}" dt="2023-07-24T20:30:33.295" v="542" actId="20577"/>
        <pc:sldMkLst>
          <pc:docMk/>
          <pc:sldMk cId="1317323300" sldId="278"/>
        </pc:sldMkLst>
        <pc:spChg chg="mod ord">
          <ac:chgData name="Jaeger, Joshua" userId="f5327055-0454-42be-b7ab-ce6c1c44669d" providerId="ADAL" clId="{25DCD30F-CB09-44A2-B87D-87AEAB63176E}" dt="2023-07-24T20:25:48.255" v="38" actId="700"/>
          <ac:spMkLst>
            <pc:docMk/>
            <pc:sldMk cId="1317323300" sldId="278"/>
            <ac:spMk id="2" creationId="{5E877A07-F33E-ECB8-F5E3-293648E9B52D}"/>
          </ac:spMkLst>
        </pc:spChg>
        <pc:spChg chg="del">
          <ac:chgData name="Jaeger, Joshua" userId="f5327055-0454-42be-b7ab-ce6c1c44669d" providerId="ADAL" clId="{25DCD30F-CB09-44A2-B87D-87AEAB63176E}" dt="2023-07-24T20:25:19.921" v="31" actId="931"/>
          <ac:spMkLst>
            <pc:docMk/>
            <pc:sldMk cId="1317323300" sldId="278"/>
            <ac:spMk id="3" creationId="{58044F6B-793C-6801-A0F5-1CBD95BA6BBD}"/>
          </ac:spMkLst>
        </pc:spChg>
        <pc:spChg chg="add mod ord">
          <ac:chgData name="Jaeger, Joshua" userId="f5327055-0454-42be-b7ab-ce6c1c44669d" providerId="ADAL" clId="{25DCD30F-CB09-44A2-B87D-87AEAB63176E}" dt="2023-07-24T20:30:33.295" v="542" actId="20577"/>
          <ac:spMkLst>
            <pc:docMk/>
            <pc:sldMk cId="1317323300" sldId="278"/>
            <ac:spMk id="6" creationId="{3EEBE528-D544-88FA-A61A-445DCCC7B69A}"/>
          </ac:spMkLst>
        </pc:spChg>
        <pc:spChg chg="add del mod">
          <ac:chgData name="Jaeger, Joshua" userId="f5327055-0454-42be-b7ab-ce6c1c44669d" providerId="ADAL" clId="{25DCD30F-CB09-44A2-B87D-87AEAB63176E}" dt="2023-07-24T20:26:41.591" v="100" actId="931"/>
          <ac:spMkLst>
            <pc:docMk/>
            <pc:sldMk cId="1317323300" sldId="278"/>
            <ac:spMk id="8" creationId="{072FF3DE-C1C5-BE22-73E2-4B33303189A6}"/>
          </ac:spMkLst>
        </pc:spChg>
        <pc:picChg chg="add del mod ord">
          <ac:chgData name="Jaeger, Joshua" userId="f5327055-0454-42be-b7ab-ce6c1c44669d" providerId="ADAL" clId="{25DCD30F-CB09-44A2-B87D-87AEAB63176E}" dt="2023-07-24T20:26:30.043" v="99" actId="478"/>
          <ac:picMkLst>
            <pc:docMk/>
            <pc:sldMk cId="1317323300" sldId="278"/>
            <ac:picMk id="5" creationId="{F0C64A19-4BFF-078E-AAD5-A064454B6F9A}"/>
          </ac:picMkLst>
        </pc:picChg>
        <pc:picChg chg="add mod">
          <ac:chgData name="Jaeger, Joshua" userId="f5327055-0454-42be-b7ab-ce6c1c44669d" providerId="ADAL" clId="{25DCD30F-CB09-44A2-B87D-87AEAB63176E}" dt="2023-07-24T20:26:42.688" v="102" actId="962"/>
          <ac:picMkLst>
            <pc:docMk/>
            <pc:sldMk cId="1317323300" sldId="278"/>
            <ac:picMk id="10" creationId="{A1D40212-13BA-31E0-EEA0-1E66BF4C8888}"/>
          </ac:picMkLst>
        </pc:picChg>
      </pc:sldChg>
      <pc:sldMasterChg chg="del delSldLayout">
        <pc:chgData name="Jaeger, Joshua" userId="f5327055-0454-42be-b7ab-ce6c1c44669d" providerId="ADAL" clId="{25DCD30F-CB09-44A2-B87D-87AEAB63176E}" dt="2023-07-24T20:25:48.255" v="38" actId="700"/>
        <pc:sldMasterMkLst>
          <pc:docMk/>
          <pc:sldMasterMk cId="265927652" sldId="2147483648"/>
        </pc:sldMasterMkLst>
        <pc:sldLayoutChg chg="del">
          <pc:chgData name="Jaeger, Joshua" userId="f5327055-0454-42be-b7ab-ce6c1c44669d" providerId="ADAL" clId="{25DCD30F-CB09-44A2-B87D-87AEAB63176E}" dt="2023-07-24T20:25:48.255" v="38" actId="700"/>
          <pc:sldLayoutMkLst>
            <pc:docMk/>
            <pc:sldMasterMk cId="265927652" sldId="2147483648"/>
            <pc:sldLayoutMk cId="3434149904" sldId="2147483649"/>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2847006159" sldId="2147483650"/>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3900180094" sldId="2147483651"/>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2871701952" sldId="2147483652"/>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156511509" sldId="2147483653"/>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3149073742" sldId="2147483654"/>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3226895105" sldId="2147483655"/>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1974737508" sldId="2147483656"/>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3437233791" sldId="2147483657"/>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2687364953" sldId="2147483658"/>
          </pc:sldLayoutMkLst>
        </pc:sldLayoutChg>
        <pc:sldLayoutChg chg="del">
          <pc:chgData name="Jaeger, Joshua" userId="f5327055-0454-42be-b7ab-ce6c1c44669d" providerId="ADAL" clId="{25DCD30F-CB09-44A2-B87D-87AEAB63176E}" dt="2023-07-24T20:25:48.255" v="38" actId="700"/>
          <pc:sldLayoutMkLst>
            <pc:docMk/>
            <pc:sldMasterMk cId="265927652" sldId="2147483648"/>
            <pc:sldLayoutMk cId="313022035" sldId="2147483659"/>
          </pc:sldLayoutMkLst>
        </pc:sldLayoutChg>
      </pc:sldMasterChg>
    </pc:docChg>
  </pc:docChgLst>
  <pc:docChgLst>
    <pc:chgData name="Hall, Tyler" userId="S::hallty@umsystem.edu::1a5f5eef-1a3b-4715-bb84-995d34279fbe" providerId="AD" clId="Web-{F0E4942A-3BA5-F515-2782-D37B0AA31C3B}"/>
    <pc:docChg chg="addSld modSld">
      <pc:chgData name="Hall, Tyler" userId="S::hallty@umsystem.edu::1a5f5eef-1a3b-4715-bb84-995d34279fbe" providerId="AD" clId="Web-{F0E4942A-3BA5-F515-2782-D37B0AA31C3B}" dt="2023-07-25T20:53:01.234" v="268" actId="20577"/>
      <pc:docMkLst>
        <pc:docMk/>
      </pc:docMkLst>
      <pc:sldChg chg="modSp">
        <pc:chgData name="Hall, Tyler" userId="S::hallty@umsystem.edu::1a5f5eef-1a3b-4715-bb84-995d34279fbe" providerId="AD" clId="Web-{F0E4942A-3BA5-F515-2782-D37B0AA31C3B}" dt="2023-07-25T20:42:06.836" v="5" actId="20577"/>
        <pc:sldMkLst>
          <pc:docMk/>
          <pc:sldMk cId="1037756691" sldId="262"/>
        </pc:sldMkLst>
        <pc:spChg chg="mod">
          <ac:chgData name="Hall, Tyler" userId="S::hallty@umsystem.edu::1a5f5eef-1a3b-4715-bb84-995d34279fbe" providerId="AD" clId="Web-{F0E4942A-3BA5-F515-2782-D37B0AA31C3B}" dt="2023-07-25T20:42:06.836" v="5" actId="20577"/>
          <ac:spMkLst>
            <pc:docMk/>
            <pc:sldMk cId="1037756691" sldId="262"/>
            <ac:spMk id="3" creationId="{F76927BF-0855-595B-E515-CA47EDDDE753}"/>
          </ac:spMkLst>
        </pc:spChg>
      </pc:sldChg>
      <pc:sldChg chg="delSp modSp">
        <pc:chgData name="Hall, Tyler" userId="S::hallty@umsystem.edu::1a5f5eef-1a3b-4715-bb84-995d34279fbe" providerId="AD" clId="Web-{F0E4942A-3BA5-F515-2782-D37B0AA31C3B}" dt="2023-07-25T20:43:07.916" v="7" actId="1076"/>
        <pc:sldMkLst>
          <pc:docMk/>
          <pc:sldMk cId="783033269" sldId="281"/>
        </pc:sldMkLst>
        <pc:spChg chg="del">
          <ac:chgData name="Hall, Tyler" userId="S::hallty@umsystem.edu::1a5f5eef-1a3b-4715-bb84-995d34279fbe" providerId="AD" clId="Web-{F0E4942A-3BA5-F515-2782-D37B0AA31C3B}" dt="2023-07-25T20:43:03.635" v="6"/>
          <ac:spMkLst>
            <pc:docMk/>
            <pc:sldMk cId="783033269" sldId="281"/>
            <ac:spMk id="3" creationId="{EC1396A0-34D3-5029-B01C-6E7F30DFB69D}"/>
          </ac:spMkLst>
        </pc:spChg>
        <pc:spChg chg="mod">
          <ac:chgData name="Hall, Tyler" userId="S::hallty@umsystem.edu::1a5f5eef-1a3b-4715-bb84-995d34279fbe" providerId="AD" clId="Web-{F0E4942A-3BA5-F515-2782-D37B0AA31C3B}" dt="2023-07-25T20:43:07.916" v="7" actId="1076"/>
          <ac:spMkLst>
            <pc:docMk/>
            <pc:sldMk cId="783033269" sldId="281"/>
            <ac:spMk id="5" creationId="{DA1E1D9B-B612-B78F-7872-1F32F09BD8E2}"/>
          </ac:spMkLst>
        </pc:spChg>
      </pc:sldChg>
      <pc:sldChg chg="addSp delSp modSp">
        <pc:chgData name="Hall, Tyler" userId="S::hallty@umsystem.edu::1a5f5eef-1a3b-4715-bb84-995d34279fbe" providerId="AD" clId="Web-{F0E4942A-3BA5-F515-2782-D37B0AA31C3B}" dt="2023-07-25T20:47:35.160" v="235" actId="20577"/>
        <pc:sldMkLst>
          <pc:docMk/>
          <pc:sldMk cId="3852348905" sldId="282"/>
        </pc:sldMkLst>
        <pc:spChg chg="add del">
          <ac:chgData name="Hall, Tyler" userId="S::hallty@umsystem.edu::1a5f5eef-1a3b-4715-bb84-995d34279fbe" providerId="AD" clId="Web-{F0E4942A-3BA5-F515-2782-D37B0AA31C3B}" dt="2023-07-25T20:45:09.139" v="47"/>
          <ac:spMkLst>
            <pc:docMk/>
            <pc:sldMk cId="3852348905" sldId="282"/>
            <ac:spMk id="2" creationId="{A9E6F943-2E8A-9398-D06D-05897017988F}"/>
          </ac:spMkLst>
        </pc:spChg>
        <pc:spChg chg="add del">
          <ac:chgData name="Hall, Tyler" userId="S::hallty@umsystem.edu::1a5f5eef-1a3b-4715-bb84-995d34279fbe" providerId="AD" clId="Web-{F0E4942A-3BA5-F515-2782-D37B0AA31C3B}" dt="2023-07-25T20:45:08.123" v="46"/>
          <ac:spMkLst>
            <pc:docMk/>
            <pc:sldMk cId="3852348905" sldId="282"/>
            <ac:spMk id="4" creationId="{E31F122E-FFEB-19E6-A61C-6A22D8FA56CA}"/>
          </ac:spMkLst>
        </pc:spChg>
        <pc:spChg chg="mod">
          <ac:chgData name="Hall, Tyler" userId="S::hallty@umsystem.edu::1a5f5eef-1a3b-4715-bb84-995d34279fbe" providerId="AD" clId="Web-{F0E4942A-3BA5-F515-2782-D37B0AA31C3B}" dt="2023-07-25T20:44:47.904" v="14" actId="20577"/>
          <ac:spMkLst>
            <pc:docMk/>
            <pc:sldMk cId="3852348905" sldId="282"/>
            <ac:spMk id="5" creationId="{DA1E1D9B-B612-B78F-7872-1F32F09BD8E2}"/>
          </ac:spMkLst>
        </pc:spChg>
        <pc:spChg chg="mod">
          <ac:chgData name="Hall, Tyler" userId="S::hallty@umsystem.edu::1a5f5eef-1a3b-4715-bb84-995d34279fbe" providerId="AD" clId="Web-{F0E4942A-3BA5-F515-2782-D37B0AA31C3B}" dt="2023-07-25T20:47:35.160" v="235" actId="20577"/>
          <ac:spMkLst>
            <pc:docMk/>
            <pc:sldMk cId="3852348905" sldId="282"/>
            <ac:spMk id="6" creationId="{235FC160-2957-D65E-E862-500D07565D84}"/>
          </ac:spMkLst>
        </pc:spChg>
      </pc:sldChg>
      <pc:sldChg chg="delSp modSp">
        <pc:chgData name="Hall, Tyler" userId="S::hallty@umsystem.edu::1a5f5eef-1a3b-4715-bb84-995d34279fbe" providerId="AD" clId="Web-{F0E4942A-3BA5-F515-2782-D37B0AA31C3B}" dt="2023-07-25T20:44:27.075" v="12" actId="20577"/>
        <pc:sldMkLst>
          <pc:docMk/>
          <pc:sldMk cId="2823817828" sldId="283"/>
        </pc:sldMkLst>
        <pc:spChg chg="del">
          <ac:chgData name="Hall, Tyler" userId="S::hallty@umsystem.edu::1a5f5eef-1a3b-4715-bb84-995d34279fbe" providerId="AD" clId="Web-{F0E4942A-3BA5-F515-2782-D37B0AA31C3B}" dt="2023-07-25T20:43:10.619" v="8"/>
          <ac:spMkLst>
            <pc:docMk/>
            <pc:sldMk cId="2823817828" sldId="283"/>
            <ac:spMk id="3" creationId="{EC1396A0-34D3-5029-B01C-6E7F30DFB69D}"/>
          </ac:spMkLst>
        </pc:spChg>
        <pc:spChg chg="mod">
          <ac:chgData name="Hall, Tyler" userId="S::hallty@umsystem.edu::1a5f5eef-1a3b-4715-bb84-995d34279fbe" providerId="AD" clId="Web-{F0E4942A-3BA5-F515-2782-D37B0AA31C3B}" dt="2023-07-25T20:43:12.526" v="9" actId="1076"/>
          <ac:spMkLst>
            <pc:docMk/>
            <pc:sldMk cId="2823817828" sldId="283"/>
            <ac:spMk id="5" creationId="{DA1E1D9B-B612-B78F-7872-1F32F09BD8E2}"/>
          </ac:spMkLst>
        </pc:spChg>
        <pc:spChg chg="mod">
          <ac:chgData name="Hall, Tyler" userId="S::hallty@umsystem.edu::1a5f5eef-1a3b-4715-bb84-995d34279fbe" providerId="AD" clId="Web-{F0E4942A-3BA5-F515-2782-D37B0AA31C3B}" dt="2023-07-25T20:44:27.075" v="12" actId="20577"/>
          <ac:spMkLst>
            <pc:docMk/>
            <pc:sldMk cId="2823817828" sldId="283"/>
            <ac:spMk id="6" creationId="{235FC160-2957-D65E-E862-500D07565D84}"/>
          </ac:spMkLst>
        </pc:spChg>
      </pc:sldChg>
      <pc:sldChg chg="modSp add replId">
        <pc:chgData name="Hall, Tyler" userId="S::hallty@umsystem.edu::1a5f5eef-1a3b-4715-bb84-995d34279fbe" providerId="AD" clId="Web-{F0E4942A-3BA5-F515-2782-D37B0AA31C3B}" dt="2023-07-25T20:53:01.234" v="268" actId="20577"/>
        <pc:sldMkLst>
          <pc:docMk/>
          <pc:sldMk cId="1375646401" sldId="284"/>
        </pc:sldMkLst>
        <pc:spChg chg="mod">
          <ac:chgData name="Hall, Tyler" userId="S::hallty@umsystem.edu::1a5f5eef-1a3b-4715-bb84-995d34279fbe" providerId="AD" clId="Web-{F0E4942A-3BA5-F515-2782-D37B0AA31C3B}" dt="2023-07-25T20:53:01.234" v="268" actId="20577"/>
          <ac:spMkLst>
            <pc:docMk/>
            <pc:sldMk cId="1375646401" sldId="284"/>
            <ac:spMk id="6" creationId="{235FC160-2957-D65E-E862-500D07565D84}"/>
          </ac:spMkLst>
        </pc:spChg>
      </pc:sldChg>
    </pc:docChg>
  </pc:docChgLst>
  <pc:docChgLst>
    <pc:chgData name="Hall, Tyler" userId="S::hallty@umsystem.edu::1a5f5eef-1a3b-4715-bb84-995d34279fbe" providerId="AD" clId="Web-{DC7C14D3-F80B-D7DE-3CE0-384C4E771B05}"/>
    <pc:docChg chg="addSld delSld modSld sldOrd">
      <pc:chgData name="Hall, Tyler" userId="S::hallty@umsystem.edu::1a5f5eef-1a3b-4715-bb84-995d34279fbe" providerId="AD" clId="Web-{DC7C14D3-F80B-D7DE-3CE0-384C4E771B05}" dt="2023-07-25T02:00:23.527" v="975"/>
      <pc:docMkLst>
        <pc:docMk/>
      </pc:docMkLst>
      <pc:sldChg chg="modSp modNotes">
        <pc:chgData name="Hall, Tyler" userId="S::hallty@umsystem.edu::1a5f5eef-1a3b-4715-bb84-995d34279fbe" providerId="AD" clId="Web-{DC7C14D3-F80B-D7DE-3CE0-384C4E771B05}" dt="2023-07-25T01:27:18.592" v="754" actId="20577"/>
        <pc:sldMkLst>
          <pc:docMk/>
          <pc:sldMk cId="1037756691" sldId="262"/>
        </pc:sldMkLst>
        <pc:spChg chg="mod">
          <ac:chgData name="Hall, Tyler" userId="S::hallty@umsystem.edu::1a5f5eef-1a3b-4715-bb84-995d34279fbe" providerId="AD" clId="Web-{DC7C14D3-F80B-D7DE-3CE0-384C4E771B05}" dt="2023-07-25T01:27:18.592" v="754" actId="20577"/>
          <ac:spMkLst>
            <pc:docMk/>
            <pc:sldMk cId="1037756691" sldId="262"/>
            <ac:spMk id="3" creationId="{F76927BF-0855-595B-E515-CA47EDDDE753}"/>
          </ac:spMkLst>
        </pc:spChg>
      </pc:sldChg>
      <pc:sldChg chg="modSp del">
        <pc:chgData name="Hall, Tyler" userId="S::hallty@umsystem.edu::1a5f5eef-1a3b-4715-bb84-995d34279fbe" providerId="AD" clId="Web-{DC7C14D3-F80B-D7DE-3CE0-384C4E771B05}" dt="2023-07-25T01:08:48.736" v="189"/>
        <pc:sldMkLst>
          <pc:docMk/>
          <pc:sldMk cId="4098599403" sldId="266"/>
        </pc:sldMkLst>
        <pc:spChg chg="mod">
          <ac:chgData name="Hall, Tyler" userId="S::hallty@umsystem.edu::1a5f5eef-1a3b-4715-bb84-995d34279fbe" providerId="AD" clId="Web-{DC7C14D3-F80B-D7DE-3CE0-384C4E771B05}" dt="2023-07-25T00:58:58.582" v="4" actId="20577"/>
          <ac:spMkLst>
            <pc:docMk/>
            <pc:sldMk cId="4098599403" sldId="266"/>
            <ac:spMk id="2" creationId="{FF4BC6CB-BA87-C4D1-1A10-D8B0BCAA9508}"/>
          </ac:spMkLst>
        </pc:spChg>
        <pc:spChg chg="mod">
          <ac:chgData name="Hall, Tyler" userId="S::hallty@umsystem.edu::1a5f5eef-1a3b-4715-bb84-995d34279fbe" providerId="AD" clId="Web-{DC7C14D3-F80B-D7DE-3CE0-384C4E771B05}" dt="2023-07-25T01:04:27.886" v="34" actId="20577"/>
          <ac:spMkLst>
            <pc:docMk/>
            <pc:sldMk cId="4098599403" sldId="266"/>
            <ac:spMk id="3" creationId="{837217C7-BC88-F8EC-5806-B1CD0855573A}"/>
          </ac:spMkLst>
        </pc:spChg>
      </pc:sldChg>
      <pc:sldChg chg="modSp">
        <pc:chgData name="Hall, Tyler" userId="S::hallty@umsystem.edu::1a5f5eef-1a3b-4715-bb84-995d34279fbe" providerId="AD" clId="Web-{DC7C14D3-F80B-D7DE-3CE0-384C4E771B05}" dt="2023-07-25T01:24:03.901" v="626" actId="20577"/>
        <pc:sldMkLst>
          <pc:docMk/>
          <pc:sldMk cId="1828244482" sldId="267"/>
        </pc:sldMkLst>
        <pc:spChg chg="mod">
          <ac:chgData name="Hall, Tyler" userId="S::hallty@umsystem.edu::1a5f5eef-1a3b-4715-bb84-995d34279fbe" providerId="AD" clId="Web-{DC7C14D3-F80B-D7DE-3CE0-384C4E771B05}" dt="2023-07-25T01:24:03.901" v="626" actId="20577"/>
          <ac:spMkLst>
            <pc:docMk/>
            <pc:sldMk cId="1828244482" sldId="267"/>
            <ac:spMk id="12" creationId="{A4D9A78A-181E-1E93-64A9-B068D894AF8F}"/>
          </ac:spMkLst>
        </pc:spChg>
      </pc:sldChg>
      <pc:sldChg chg="addSp modSp ord modNotes">
        <pc:chgData name="Hall, Tyler" userId="S::hallty@umsystem.edu::1a5f5eef-1a3b-4715-bb84-995d34279fbe" providerId="AD" clId="Web-{DC7C14D3-F80B-D7DE-3CE0-384C4E771B05}" dt="2023-07-25T01:59:52.948" v="973" actId="20577"/>
        <pc:sldMkLst>
          <pc:docMk/>
          <pc:sldMk cId="1684915878" sldId="275"/>
        </pc:sldMkLst>
        <pc:spChg chg="add">
          <ac:chgData name="Hall, Tyler" userId="S::hallty@umsystem.edu::1a5f5eef-1a3b-4715-bb84-995d34279fbe" providerId="AD" clId="Web-{DC7C14D3-F80B-D7DE-3CE0-384C4E771B05}" dt="2023-07-25T01:34:56.618" v="780"/>
          <ac:spMkLst>
            <pc:docMk/>
            <pc:sldMk cId="1684915878" sldId="275"/>
            <ac:spMk id="4" creationId="{67C2C5D8-7E01-4624-8ED5-3769F8222EA2}"/>
          </ac:spMkLst>
        </pc:spChg>
        <pc:spChg chg="mod">
          <ac:chgData name="Hall, Tyler" userId="S::hallty@umsystem.edu::1a5f5eef-1a3b-4715-bb84-995d34279fbe" providerId="AD" clId="Web-{DC7C14D3-F80B-D7DE-3CE0-384C4E771B05}" dt="2023-07-25T01:35:07.681" v="783" actId="14100"/>
          <ac:spMkLst>
            <pc:docMk/>
            <pc:sldMk cId="1684915878" sldId="275"/>
            <ac:spMk id="5" creationId="{DA1E1D9B-B612-B78F-7872-1F32F09BD8E2}"/>
          </ac:spMkLst>
        </pc:spChg>
        <pc:spChg chg="mod">
          <ac:chgData name="Hall, Tyler" userId="S::hallty@umsystem.edu::1a5f5eef-1a3b-4715-bb84-995d34279fbe" providerId="AD" clId="Web-{DC7C14D3-F80B-D7DE-3CE0-384C4E771B05}" dt="2023-07-25T01:59:52.948" v="973" actId="20577"/>
          <ac:spMkLst>
            <pc:docMk/>
            <pc:sldMk cId="1684915878" sldId="275"/>
            <ac:spMk id="6" creationId="{E2BFDD6E-9402-5F25-23C5-9B7DC68A5651}"/>
          </ac:spMkLst>
        </pc:spChg>
      </pc:sldChg>
      <pc:sldChg chg="addSp delSp modSp">
        <pc:chgData name="Hall, Tyler" userId="S::hallty@umsystem.edu::1a5f5eef-1a3b-4715-bb84-995d34279fbe" providerId="AD" clId="Web-{DC7C14D3-F80B-D7DE-3CE0-384C4E771B05}" dt="2023-07-25T02:00:23.527" v="975"/>
        <pc:sldMkLst>
          <pc:docMk/>
          <pc:sldMk cId="4179883251" sldId="276"/>
        </pc:sldMkLst>
        <pc:spChg chg="add">
          <ac:chgData name="Hall, Tyler" userId="S::hallty@umsystem.edu::1a5f5eef-1a3b-4715-bb84-995d34279fbe" providerId="AD" clId="Web-{DC7C14D3-F80B-D7DE-3CE0-384C4E771B05}" dt="2023-07-25T01:34:59.087" v="781"/>
          <ac:spMkLst>
            <pc:docMk/>
            <pc:sldMk cId="4179883251" sldId="276"/>
            <ac:spMk id="3" creationId="{EC1396A0-34D3-5029-B01C-6E7F30DFB69D}"/>
          </ac:spMkLst>
        </pc:spChg>
        <pc:spChg chg="del mod">
          <ac:chgData name="Hall, Tyler" userId="S::hallty@umsystem.edu::1a5f5eef-1a3b-4715-bb84-995d34279fbe" providerId="AD" clId="Web-{DC7C14D3-F80B-D7DE-3CE0-384C4E771B05}" dt="2023-07-25T02:00:23.527" v="975"/>
          <ac:spMkLst>
            <pc:docMk/>
            <pc:sldMk cId="4179883251" sldId="276"/>
            <ac:spMk id="7" creationId="{FC9F4B11-6B73-C380-1AD3-2B9586B20DFF}"/>
          </ac:spMkLst>
        </pc:spChg>
      </pc:sldChg>
      <pc:sldChg chg="modSp">
        <pc:chgData name="Hall, Tyler" userId="S::hallty@umsystem.edu::1a5f5eef-1a3b-4715-bb84-995d34279fbe" providerId="AD" clId="Web-{DC7C14D3-F80B-D7DE-3CE0-384C4E771B05}" dt="2023-07-25T01:11:01.114" v="244" actId="20577"/>
        <pc:sldMkLst>
          <pc:docMk/>
          <pc:sldMk cId="1221759670" sldId="277"/>
        </pc:sldMkLst>
        <pc:spChg chg="mod">
          <ac:chgData name="Hall, Tyler" userId="S::hallty@umsystem.edu::1a5f5eef-1a3b-4715-bb84-995d34279fbe" providerId="AD" clId="Web-{DC7C14D3-F80B-D7DE-3CE0-384C4E771B05}" dt="2023-07-25T01:11:01.114" v="244" actId="20577"/>
          <ac:spMkLst>
            <pc:docMk/>
            <pc:sldMk cId="1221759670" sldId="277"/>
            <ac:spMk id="12" creationId="{A4D9A78A-181E-1E93-64A9-B068D894AF8F}"/>
          </ac:spMkLst>
        </pc:spChg>
      </pc:sldChg>
      <pc:sldChg chg="addSp modSp">
        <pc:chgData name="Hall, Tyler" userId="S::hallty@umsystem.edu::1a5f5eef-1a3b-4715-bb84-995d34279fbe" providerId="AD" clId="Web-{DC7C14D3-F80B-D7DE-3CE0-384C4E771B05}" dt="2023-07-25T01:34:51.118" v="779" actId="14100"/>
        <pc:sldMkLst>
          <pc:docMk/>
          <pc:sldMk cId="1317323300" sldId="278"/>
        </pc:sldMkLst>
        <pc:spChg chg="mod">
          <ac:chgData name="Hall, Tyler" userId="S::hallty@umsystem.edu::1a5f5eef-1a3b-4715-bb84-995d34279fbe" providerId="AD" clId="Web-{DC7C14D3-F80B-D7DE-3CE0-384C4E771B05}" dt="2023-07-25T01:34:16.570" v="758" actId="1076"/>
          <ac:spMkLst>
            <pc:docMk/>
            <pc:sldMk cId="1317323300" sldId="278"/>
            <ac:spMk id="2" creationId="{5E877A07-F33E-ECB8-F5E3-293648E9B52D}"/>
          </ac:spMkLst>
        </pc:spChg>
        <pc:spChg chg="add mod">
          <ac:chgData name="Hall, Tyler" userId="S::hallty@umsystem.edu::1a5f5eef-1a3b-4715-bb84-995d34279fbe" providerId="AD" clId="Web-{DC7C14D3-F80B-D7DE-3CE0-384C4E771B05}" dt="2023-07-25T01:34:51.118" v="779" actId="14100"/>
          <ac:spMkLst>
            <pc:docMk/>
            <pc:sldMk cId="1317323300" sldId="278"/>
            <ac:spMk id="4" creationId="{58AD2992-FBEF-D2BF-406E-D00AB96A9442}"/>
          </ac:spMkLst>
        </pc:spChg>
        <pc:spChg chg="mod">
          <ac:chgData name="Hall, Tyler" userId="S::hallty@umsystem.edu::1a5f5eef-1a3b-4715-bb84-995d34279fbe" providerId="AD" clId="Web-{DC7C14D3-F80B-D7DE-3CE0-384C4E771B05}" dt="2023-07-25T01:34:14.680" v="757" actId="1076"/>
          <ac:spMkLst>
            <pc:docMk/>
            <pc:sldMk cId="1317323300" sldId="278"/>
            <ac:spMk id="6" creationId="{3EEBE528-D544-88FA-A61A-445DCCC7B69A}"/>
          </ac:spMkLst>
        </pc:spChg>
      </pc:sldChg>
      <pc:sldChg chg="modSp add replId modNotes">
        <pc:chgData name="Hall, Tyler" userId="S::hallty@umsystem.edu::1a5f5eef-1a3b-4715-bb84-995d34279fbe" providerId="AD" clId="Web-{DC7C14D3-F80B-D7DE-3CE0-384C4E771B05}" dt="2023-07-25T01:17:15.638" v="321" actId="20577"/>
        <pc:sldMkLst>
          <pc:docMk/>
          <pc:sldMk cId="974923106" sldId="279"/>
        </pc:sldMkLst>
        <pc:spChg chg="mod">
          <ac:chgData name="Hall, Tyler" userId="S::hallty@umsystem.edu::1a5f5eef-1a3b-4715-bb84-995d34279fbe" providerId="AD" clId="Web-{DC7C14D3-F80B-D7DE-3CE0-384C4E771B05}" dt="2023-07-25T01:17:15.638" v="321" actId="20577"/>
          <ac:spMkLst>
            <pc:docMk/>
            <pc:sldMk cId="974923106" sldId="279"/>
            <ac:spMk id="3" creationId="{837217C7-BC88-F8EC-5806-B1CD0855573A}"/>
          </ac:spMkLst>
        </pc:spChg>
      </pc:sldChg>
    </pc:docChg>
  </pc:docChgLst>
  <pc:docChgLst>
    <pc:chgData name="David Turvey" userId="6fe53f50-ddc2-4a5d-902c-8904b36646de" providerId="ADAL" clId="{62986721-B718-41C8-A16E-D8A14AED2050}"/>
    <pc:docChg chg="undo redo custSel addSld delSld modSld sldOrd">
      <pc:chgData name="David Turvey" userId="6fe53f50-ddc2-4a5d-902c-8904b36646de" providerId="ADAL" clId="{62986721-B718-41C8-A16E-D8A14AED2050}" dt="2023-07-19T23:15:08.072" v="2336" actId="20577"/>
      <pc:docMkLst>
        <pc:docMk/>
      </pc:docMkLst>
      <pc:sldChg chg="modSp mod">
        <pc:chgData name="David Turvey" userId="6fe53f50-ddc2-4a5d-902c-8904b36646de" providerId="ADAL" clId="{62986721-B718-41C8-A16E-D8A14AED2050}" dt="2023-07-19T22:35:31.107" v="14" actId="14100"/>
        <pc:sldMkLst>
          <pc:docMk/>
          <pc:sldMk cId="880442238" sldId="258"/>
        </pc:sldMkLst>
        <pc:spChg chg="mod">
          <ac:chgData name="David Turvey" userId="6fe53f50-ddc2-4a5d-902c-8904b36646de" providerId="ADAL" clId="{62986721-B718-41C8-A16E-D8A14AED2050}" dt="2023-07-19T22:35:31.107" v="14" actId="14100"/>
          <ac:spMkLst>
            <pc:docMk/>
            <pc:sldMk cId="880442238" sldId="258"/>
            <ac:spMk id="2" creationId="{9BF0E3D6-CD60-A64E-8EDA-D04FA7C6F059}"/>
          </ac:spMkLst>
        </pc:spChg>
      </pc:sldChg>
      <pc:sldChg chg="del">
        <pc:chgData name="David Turvey" userId="6fe53f50-ddc2-4a5d-902c-8904b36646de" providerId="ADAL" clId="{62986721-B718-41C8-A16E-D8A14AED2050}" dt="2023-07-19T23:07:54.305" v="1981" actId="2696"/>
        <pc:sldMkLst>
          <pc:docMk/>
          <pc:sldMk cId="3081132022" sldId="260"/>
        </pc:sldMkLst>
      </pc:sldChg>
      <pc:sldChg chg="del">
        <pc:chgData name="David Turvey" userId="6fe53f50-ddc2-4a5d-902c-8904b36646de" providerId="ADAL" clId="{62986721-B718-41C8-A16E-D8A14AED2050}" dt="2023-07-19T23:08:42.338" v="2006" actId="2696"/>
        <pc:sldMkLst>
          <pc:docMk/>
          <pc:sldMk cId="1851892974" sldId="261"/>
        </pc:sldMkLst>
      </pc:sldChg>
      <pc:sldChg chg="addSp delSp modSp mod ord">
        <pc:chgData name="David Turvey" userId="6fe53f50-ddc2-4a5d-902c-8904b36646de" providerId="ADAL" clId="{62986721-B718-41C8-A16E-D8A14AED2050}" dt="2023-07-19T23:08:20.151" v="2004" actId="20577"/>
        <pc:sldMkLst>
          <pc:docMk/>
          <pc:sldMk cId="1037756691" sldId="262"/>
        </pc:sldMkLst>
        <pc:spChg chg="del mod">
          <ac:chgData name="David Turvey" userId="6fe53f50-ddc2-4a5d-902c-8904b36646de" providerId="ADAL" clId="{62986721-B718-41C8-A16E-D8A14AED2050}" dt="2023-07-19T22:39:38.970" v="157" actId="478"/>
          <ac:spMkLst>
            <pc:docMk/>
            <pc:sldMk cId="1037756691" sldId="262"/>
            <ac:spMk id="2" creationId="{8FE3BFF6-0E36-DADF-46CB-FBCAC000A502}"/>
          </ac:spMkLst>
        </pc:spChg>
        <pc:spChg chg="mod">
          <ac:chgData name="David Turvey" userId="6fe53f50-ddc2-4a5d-902c-8904b36646de" providerId="ADAL" clId="{62986721-B718-41C8-A16E-D8A14AED2050}" dt="2023-07-19T23:08:20.151" v="2004" actId="20577"/>
          <ac:spMkLst>
            <pc:docMk/>
            <pc:sldMk cId="1037756691" sldId="262"/>
            <ac:spMk id="3" creationId="{F76927BF-0855-595B-E515-CA47EDDDE753}"/>
          </ac:spMkLst>
        </pc:spChg>
        <pc:spChg chg="del">
          <ac:chgData name="David Turvey" userId="6fe53f50-ddc2-4a5d-902c-8904b36646de" providerId="ADAL" clId="{62986721-B718-41C8-A16E-D8A14AED2050}" dt="2023-07-19T22:37:35.145" v="88" actId="478"/>
          <ac:spMkLst>
            <pc:docMk/>
            <pc:sldMk cId="1037756691" sldId="262"/>
            <ac:spMk id="4" creationId="{0D8A9C33-C34C-A164-0F51-AE2D9E830F5F}"/>
          </ac:spMkLst>
        </pc:spChg>
        <pc:spChg chg="add mod">
          <ac:chgData name="David Turvey" userId="6fe53f50-ddc2-4a5d-902c-8904b36646de" providerId="ADAL" clId="{62986721-B718-41C8-A16E-D8A14AED2050}" dt="2023-07-19T23:01:28.949" v="1416" actId="313"/>
          <ac:spMkLst>
            <pc:docMk/>
            <pc:sldMk cId="1037756691" sldId="262"/>
            <ac:spMk id="5" creationId="{DA1E1D9B-B612-B78F-7872-1F32F09BD8E2}"/>
          </ac:spMkLst>
        </pc:spChg>
      </pc:sldChg>
      <pc:sldChg chg="del">
        <pc:chgData name="David Turvey" userId="6fe53f50-ddc2-4a5d-902c-8904b36646de" providerId="ADAL" clId="{62986721-B718-41C8-A16E-D8A14AED2050}" dt="2023-07-19T23:07:59.820" v="1982" actId="2696"/>
        <pc:sldMkLst>
          <pc:docMk/>
          <pc:sldMk cId="2150988772" sldId="263"/>
        </pc:sldMkLst>
      </pc:sldChg>
      <pc:sldChg chg="modSp del mod">
        <pc:chgData name="David Turvey" userId="6fe53f50-ddc2-4a5d-902c-8904b36646de" providerId="ADAL" clId="{62986721-B718-41C8-A16E-D8A14AED2050}" dt="2023-07-19T23:07:44.667" v="1979" actId="2696"/>
        <pc:sldMkLst>
          <pc:docMk/>
          <pc:sldMk cId="2690989324" sldId="264"/>
        </pc:sldMkLst>
        <pc:spChg chg="mod">
          <ac:chgData name="David Turvey" userId="6fe53f50-ddc2-4a5d-902c-8904b36646de" providerId="ADAL" clId="{62986721-B718-41C8-A16E-D8A14AED2050}" dt="2023-07-19T22:42:41.393" v="267" actId="20577"/>
          <ac:spMkLst>
            <pc:docMk/>
            <pc:sldMk cId="2690989324" sldId="264"/>
            <ac:spMk id="2" creationId="{7615BAA8-0E0E-DF2C-C10F-F47400CE7B9A}"/>
          </ac:spMkLst>
        </pc:spChg>
      </pc:sldChg>
      <pc:sldChg chg="del">
        <pc:chgData name="David Turvey" userId="6fe53f50-ddc2-4a5d-902c-8904b36646de" providerId="ADAL" clId="{62986721-B718-41C8-A16E-D8A14AED2050}" dt="2023-07-19T23:07:50.843" v="1980" actId="2696"/>
        <pc:sldMkLst>
          <pc:docMk/>
          <pc:sldMk cId="3842216560" sldId="265"/>
        </pc:sldMkLst>
      </pc:sldChg>
      <pc:sldChg chg="modSp mod setBg">
        <pc:chgData name="David Turvey" userId="6fe53f50-ddc2-4a5d-902c-8904b36646de" providerId="ADAL" clId="{62986721-B718-41C8-A16E-D8A14AED2050}" dt="2023-07-19T23:15:08.072" v="2336" actId="20577"/>
        <pc:sldMkLst>
          <pc:docMk/>
          <pc:sldMk cId="4098599403" sldId="266"/>
        </pc:sldMkLst>
        <pc:spChg chg="mod">
          <ac:chgData name="David Turvey" userId="6fe53f50-ddc2-4a5d-902c-8904b36646de" providerId="ADAL" clId="{62986721-B718-41C8-A16E-D8A14AED2050}" dt="2023-07-19T23:10:08.217" v="2059"/>
          <ac:spMkLst>
            <pc:docMk/>
            <pc:sldMk cId="4098599403" sldId="266"/>
            <ac:spMk id="2" creationId="{FF4BC6CB-BA87-C4D1-1A10-D8B0BCAA9508}"/>
          </ac:spMkLst>
        </pc:spChg>
        <pc:spChg chg="mod">
          <ac:chgData name="David Turvey" userId="6fe53f50-ddc2-4a5d-902c-8904b36646de" providerId="ADAL" clId="{62986721-B718-41C8-A16E-D8A14AED2050}" dt="2023-07-19T23:15:08.072" v="2336" actId="20577"/>
          <ac:spMkLst>
            <pc:docMk/>
            <pc:sldMk cId="4098599403" sldId="266"/>
            <ac:spMk id="3" creationId="{837217C7-BC88-F8EC-5806-B1CD0855573A}"/>
          </ac:spMkLst>
        </pc:spChg>
      </pc:sldChg>
      <pc:sldChg chg="addSp delSp modSp mod modNotesTx">
        <pc:chgData name="David Turvey" userId="6fe53f50-ddc2-4a5d-902c-8904b36646de" providerId="ADAL" clId="{62986721-B718-41C8-A16E-D8A14AED2050}" dt="2023-07-19T23:09:25.373" v="2056" actId="27636"/>
        <pc:sldMkLst>
          <pc:docMk/>
          <pc:sldMk cId="1828244482" sldId="267"/>
        </pc:sldMkLst>
        <pc:spChg chg="mod">
          <ac:chgData name="David Turvey" userId="6fe53f50-ddc2-4a5d-902c-8904b36646de" providerId="ADAL" clId="{62986721-B718-41C8-A16E-D8A14AED2050}" dt="2023-07-19T22:55:37.175" v="981" actId="6549"/>
          <ac:spMkLst>
            <pc:docMk/>
            <pc:sldMk cId="1828244482" sldId="267"/>
            <ac:spMk id="2" creationId="{8FE3BFF6-0E36-DADF-46CB-FBCAC000A502}"/>
          </ac:spMkLst>
        </pc:spChg>
        <pc:spChg chg="del">
          <ac:chgData name="David Turvey" userId="6fe53f50-ddc2-4a5d-902c-8904b36646de" providerId="ADAL" clId="{62986721-B718-41C8-A16E-D8A14AED2050}" dt="2023-07-19T22:36:15.953" v="34" actId="478"/>
          <ac:spMkLst>
            <pc:docMk/>
            <pc:sldMk cId="1828244482" sldId="267"/>
            <ac:spMk id="3" creationId="{D3767E73-CB9B-49AB-F13D-E46DDFAB097B}"/>
          </ac:spMkLst>
        </pc:spChg>
        <pc:spChg chg="del">
          <ac:chgData name="David Turvey" userId="6fe53f50-ddc2-4a5d-902c-8904b36646de" providerId="ADAL" clId="{62986721-B718-41C8-A16E-D8A14AED2050}" dt="2023-07-19T22:36:19.250" v="35" actId="478"/>
          <ac:spMkLst>
            <pc:docMk/>
            <pc:sldMk cId="1828244482" sldId="267"/>
            <ac:spMk id="5" creationId="{C201338B-BF32-738F-1412-499BFF5765CF}"/>
          </ac:spMkLst>
        </pc:spChg>
        <pc:spChg chg="del mod">
          <ac:chgData name="David Turvey" userId="6fe53f50-ddc2-4a5d-902c-8904b36646de" providerId="ADAL" clId="{62986721-B718-41C8-A16E-D8A14AED2050}" dt="2023-07-19T22:36:07.113" v="31" actId="478"/>
          <ac:spMkLst>
            <pc:docMk/>
            <pc:sldMk cId="1828244482" sldId="267"/>
            <ac:spMk id="7" creationId="{13B44671-0A08-8689-7B37-0344135B73DB}"/>
          </ac:spMkLst>
        </pc:spChg>
        <pc:spChg chg="add del mod">
          <ac:chgData name="David Turvey" userId="6fe53f50-ddc2-4a5d-902c-8904b36646de" providerId="ADAL" clId="{62986721-B718-41C8-A16E-D8A14AED2050}" dt="2023-07-19T22:36:49.779" v="55"/>
          <ac:spMkLst>
            <pc:docMk/>
            <pc:sldMk cId="1828244482" sldId="267"/>
            <ac:spMk id="8" creationId="{282C57F5-DD60-3C1F-BE53-B8732300BB19}"/>
          </ac:spMkLst>
        </pc:spChg>
        <pc:spChg chg="add del mod">
          <ac:chgData name="David Turvey" userId="6fe53f50-ddc2-4a5d-902c-8904b36646de" providerId="ADAL" clId="{62986721-B718-41C8-A16E-D8A14AED2050}" dt="2023-07-19T22:45:59.683" v="330" actId="478"/>
          <ac:spMkLst>
            <pc:docMk/>
            <pc:sldMk cId="1828244482" sldId="267"/>
            <ac:spMk id="9" creationId="{55277747-2352-ECCC-4A64-4F141906DF04}"/>
          </ac:spMkLst>
        </pc:spChg>
        <pc:spChg chg="add del mod">
          <ac:chgData name="David Turvey" userId="6fe53f50-ddc2-4a5d-902c-8904b36646de" providerId="ADAL" clId="{62986721-B718-41C8-A16E-D8A14AED2050}" dt="2023-07-19T22:45:50.294" v="326"/>
          <ac:spMkLst>
            <pc:docMk/>
            <pc:sldMk cId="1828244482" sldId="267"/>
            <ac:spMk id="10" creationId="{E04AACF0-C1B4-E5AB-C098-813B0FD992A4}"/>
          </ac:spMkLst>
        </pc:spChg>
        <pc:spChg chg="add del mod">
          <ac:chgData name="David Turvey" userId="6fe53f50-ddc2-4a5d-902c-8904b36646de" providerId="ADAL" clId="{62986721-B718-41C8-A16E-D8A14AED2050}" dt="2023-07-19T22:45:56.504" v="328"/>
          <ac:spMkLst>
            <pc:docMk/>
            <pc:sldMk cId="1828244482" sldId="267"/>
            <ac:spMk id="11" creationId="{580CD9F9-104B-0468-5D5C-C9E31B1506A9}"/>
          </ac:spMkLst>
        </pc:spChg>
        <pc:spChg chg="add mod">
          <ac:chgData name="David Turvey" userId="6fe53f50-ddc2-4a5d-902c-8904b36646de" providerId="ADAL" clId="{62986721-B718-41C8-A16E-D8A14AED2050}" dt="2023-07-19T23:09:25.373" v="2056" actId="27636"/>
          <ac:spMkLst>
            <pc:docMk/>
            <pc:sldMk cId="1828244482" sldId="267"/>
            <ac:spMk id="12" creationId="{A4D9A78A-181E-1E93-64A9-B068D894AF8F}"/>
          </ac:spMkLst>
        </pc:spChg>
        <pc:picChg chg="del">
          <ac:chgData name="David Turvey" userId="6fe53f50-ddc2-4a5d-902c-8904b36646de" providerId="ADAL" clId="{62986721-B718-41C8-A16E-D8A14AED2050}" dt="2023-07-19T22:36:15.953" v="34" actId="478"/>
          <ac:picMkLst>
            <pc:docMk/>
            <pc:sldMk cId="1828244482" sldId="267"/>
            <ac:picMk id="6" creationId="{C92CFD66-0BB3-A01F-4693-97532BD81BCA}"/>
          </ac:picMkLst>
        </pc:picChg>
      </pc:sldChg>
      <pc:sldChg chg="del">
        <pc:chgData name="David Turvey" userId="6fe53f50-ddc2-4a5d-902c-8904b36646de" providerId="ADAL" clId="{62986721-B718-41C8-A16E-D8A14AED2050}" dt="2023-07-19T23:08:26.934" v="2005" actId="2696"/>
        <pc:sldMkLst>
          <pc:docMk/>
          <pc:sldMk cId="648167254" sldId="270"/>
        </pc:sldMkLst>
      </pc:sldChg>
      <pc:sldChg chg="del">
        <pc:chgData name="David Turvey" userId="6fe53f50-ddc2-4a5d-902c-8904b36646de" providerId="ADAL" clId="{62986721-B718-41C8-A16E-D8A14AED2050}" dt="2023-07-19T23:08:46.223" v="2007" actId="2696"/>
        <pc:sldMkLst>
          <pc:docMk/>
          <pc:sldMk cId="3146047993" sldId="271"/>
        </pc:sldMkLst>
      </pc:sldChg>
      <pc:sldChg chg="del">
        <pc:chgData name="David Turvey" userId="6fe53f50-ddc2-4a5d-902c-8904b36646de" providerId="ADAL" clId="{62986721-B718-41C8-A16E-D8A14AED2050}" dt="2023-07-19T22:52:44.457" v="899" actId="2696"/>
        <pc:sldMkLst>
          <pc:docMk/>
          <pc:sldMk cId="3772228209" sldId="272"/>
        </pc:sldMkLst>
      </pc:sldChg>
      <pc:sldChg chg="del">
        <pc:chgData name="David Turvey" userId="6fe53f50-ddc2-4a5d-902c-8904b36646de" providerId="ADAL" clId="{62986721-B718-41C8-A16E-D8A14AED2050}" dt="2023-07-19T23:09:47.464" v="2057" actId="2696"/>
        <pc:sldMkLst>
          <pc:docMk/>
          <pc:sldMk cId="2503929925" sldId="273"/>
        </pc:sldMkLst>
      </pc:sldChg>
      <pc:sldChg chg="del">
        <pc:chgData name="David Turvey" userId="6fe53f50-ddc2-4a5d-902c-8904b36646de" providerId="ADAL" clId="{62986721-B718-41C8-A16E-D8A14AED2050}" dt="2023-07-19T23:09:49.918" v="2058" actId="2696"/>
        <pc:sldMkLst>
          <pc:docMk/>
          <pc:sldMk cId="480909489" sldId="274"/>
        </pc:sldMkLst>
      </pc:sldChg>
      <pc:sldChg chg="add del">
        <pc:chgData name="David Turvey" userId="6fe53f50-ddc2-4a5d-902c-8904b36646de" providerId="ADAL" clId="{62986721-B718-41C8-A16E-D8A14AED2050}" dt="2023-07-19T22:42:27.800" v="245" actId="2890"/>
        <pc:sldMkLst>
          <pc:docMk/>
          <pc:sldMk cId="675328548" sldId="275"/>
        </pc:sldMkLst>
      </pc:sldChg>
      <pc:sldChg chg="addSp delSp modSp add mod">
        <pc:chgData name="David Turvey" userId="6fe53f50-ddc2-4a5d-902c-8904b36646de" providerId="ADAL" clId="{62986721-B718-41C8-A16E-D8A14AED2050}" dt="2023-07-19T23:06:03.872" v="1801" actId="15"/>
        <pc:sldMkLst>
          <pc:docMk/>
          <pc:sldMk cId="1684915878" sldId="275"/>
        </pc:sldMkLst>
        <pc:spChg chg="del mod">
          <ac:chgData name="David Turvey" userId="6fe53f50-ddc2-4a5d-902c-8904b36646de" providerId="ADAL" clId="{62986721-B718-41C8-A16E-D8A14AED2050}" dt="2023-07-19T23:04:09.884" v="1729" actId="478"/>
          <ac:spMkLst>
            <pc:docMk/>
            <pc:sldMk cId="1684915878" sldId="275"/>
            <ac:spMk id="3" creationId="{F76927BF-0855-595B-E515-CA47EDDDE753}"/>
          </ac:spMkLst>
        </pc:spChg>
        <pc:spChg chg="add del mod">
          <ac:chgData name="David Turvey" userId="6fe53f50-ddc2-4a5d-902c-8904b36646de" providerId="ADAL" clId="{62986721-B718-41C8-A16E-D8A14AED2050}" dt="2023-07-19T23:04:15.786" v="1731" actId="478"/>
          <ac:spMkLst>
            <pc:docMk/>
            <pc:sldMk cId="1684915878" sldId="275"/>
            <ac:spMk id="4" creationId="{BFB17478-74B1-4EAB-2B19-B4AD1C34D29D}"/>
          </ac:spMkLst>
        </pc:spChg>
        <pc:spChg chg="mod">
          <ac:chgData name="David Turvey" userId="6fe53f50-ddc2-4a5d-902c-8904b36646de" providerId="ADAL" clId="{62986721-B718-41C8-A16E-D8A14AED2050}" dt="2023-07-19T23:03:50.515" v="1716" actId="20577"/>
          <ac:spMkLst>
            <pc:docMk/>
            <pc:sldMk cId="1684915878" sldId="275"/>
            <ac:spMk id="5" creationId="{DA1E1D9B-B612-B78F-7872-1F32F09BD8E2}"/>
          </ac:spMkLst>
        </pc:spChg>
        <pc:spChg chg="add mod">
          <ac:chgData name="David Turvey" userId="6fe53f50-ddc2-4a5d-902c-8904b36646de" providerId="ADAL" clId="{62986721-B718-41C8-A16E-D8A14AED2050}" dt="2023-07-19T23:06:03.872" v="1801" actId="15"/>
          <ac:spMkLst>
            <pc:docMk/>
            <pc:sldMk cId="1684915878" sldId="275"/>
            <ac:spMk id="6" creationId="{E2BFDD6E-9402-5F25-23C5-9B7DC68A5651}"/>
          </ac:spMkLst>
        </pc:spChg>
        <pc:spChg chg="add del">
          <ac:chgData name="David Turvey" userId="6fe53f50-ddc2-4a5d-902c-8904b36646de" providerId="ADAL" clId="{62986721-B718-41C8-A16E-D8A14AED2050}" dt="2023-07-19T23:05:15.682" v="1762"/>
          <ac:spMkLst>
            <pc:docMk/>
            <pc:sldMk cId="1684915878" sldId="275"/>
            <ac:spMk id="7" creationId="{C077A5A8-A7BB-E157-CFF3-611AF5A3167B}"/>
          </ac:spMkLst>
        </pc:spChg>
        <pc:picChg chg="add mod">
          <ac:chgData name="David Turvey" userId="6fe53f50-ddc2-4a5d-902c-8904b36646de" providerId="ADAL" clId="{62986721-B718-41C8-A16E-D8A14AED2050}" dt="2023-07-19T23:05:59.958" v="1794" actId="1076"/>
          <ac:picMkLst>
            <pc:docMk/>
            <pc:sldMk cId="1684915878" sldId="275"/>
            <ac:picMk id="9" creationId="{98E3E81B-CB46-915C-5573-E01AD241C053}"/>
          </ac:picMkLst>
        </pc:picChg>
      </pc:sldChg>
      <pc:sldChg chg="add del">
        <pc:chgData name="David Turvey" userId="6fe53f50-ddc2-4a5d-902c-8904b36646de" providerId="ADAL" clId="{62986721-B718-41C8-A16E-D8A14AED2050}" dt="2023-07-19T22:42:26.973" v="244" actId="2890"/>
        <pc:sldMkLst>
          <pc:docMk/>
          <pc:sldMk cId="1047477468" sldId="276"/>
        </pc:sldMkLst>
      </pc:sldChg>
      <pc:sldChg chg="addSp delSp modSp add mod">
        <pc:chgData name="David Turvey" userId="6fe53f50-ddc2-4a5d-902c-8904b36646de" providerId="ADAL" clId="{62986721-B718-41C8-A16E-D8A14AED2050}" dt="2023-07-19T23:07:21.447" v="1978" actId="20577"/>
        <pc:sldMkLst>
          <pc:docMk/>
          <pc:sldMk cId="4179883251" sldId="276"/>
        </pc:sldMkLst>
        <pc:spChg chg="del">
          <ac:chgData name="David Turvey" userId="6fe53f50-ddc2-4a5d-902c-8904b36646de" providerId="ADAL" clId="{62986721-B718-41C8-A16E-D8A14AED2050}" dt="2023-07-19T23:06:30.268" v="1810" actId="478"/>
          <ac:spMkLst>
            <pc:docMk/>
            <pc:sldMk cId="4179883251" sldId="276"/>
            <ac:spMk id="3" creationId="{F76927BF-0855-595B-E515-CA47EDDDE753}"/>
          </ac:spMkLst>
        </pc:spChg>
        <pc:spChg chg="add del mod">
          <ac:chgData name="David Turvey" userId="6fe53f50-ddc2-4a5d-902c-8904b36646de" providerId="ADAL" clId="{62986721-B718-41C8-A16E-D8A14AED2050}" dt="2023-07-19T23:06:32.818" v="1812" actId="478"/>
          <ac:spMkLst>
            <pc:docMk/>
            <pc:sldMk cId="4179883251" sldId="276"/>
            <ac:spMk id="4" creationId="{87468CC8-2D96-576E-2EDF-9DB160085237}"/>
          </ac:spMkLst>
        </pc:spChg>
        <pc:spChg chg="mod">
          <ac:chgData name="David Turvey" userId="6fe53f50-ddc2-4a5d-902c-8904b36646de" providerId="ADAL" clId="{62986721-B718-41C8-A16E-D8A14AED2050}" dt="2023-07-19T23:06:23.432" v="1809" actId="20577"/>
          <ac:spMkLst>
            <pc:docMk/>
            <pc:sldMk cId="4179883251" sldId="276"/>
            <ac:spMk id="5" creationId="{DA1E1D9B-B612-B78F-7872-1F32F09BD8E2}"/>
          </ac:spMkLst>
        </pc:spChg>
        <pc:spChg chg="add mod">
          <ac:chgData name="David Turvey" userId="6fe53f50-ddc2-4a5d-902c-8904b36646de" providerId="ADAL" clId="{62986721-B718-41C8-A16E-D8A14AED2050}" dt="2023-07-19T23:07:10.108" v="1965" actId="20577"/>
          <ac:spMkLst>
            <pc:docMk/>
            <pc:sldMk cId="4179883251" sldId="276"/>
            <ac:spMk id="6" creationId="{235FC160-2957-D65E-E862-500D07565D84}"/>
          </ac:spMkLst>
        </pc:spChg>
        <pc:spChg chg="add mod">
          <ac:chgData name="David Turvey" userId="6fe53f50-ddc2-4a5d-902c-8904b36646de" providerId="ADAL" clId="{62986721-B718-41C8-A16E-D8A14AED2050}" dt="2023-07-19T23:07:21.447" v="1978" actId="20577"/>
          <ac:spMkLst>
            <pc:docMk/>
            <pc:sldMk cId="4179883251" sldId="276"/>
            <ac:spMk id="7" creationId="{FC9F4B11-6B73-C380-1AD3-2B9586B20DFF}"/>
          </ac:spMkLst>
        </pc:spChg>
      </pc:sldChg>
      <pc:sldChg chg="modSp add mod ord modNotesTx">
        <pc:chgData name="David Turvey" userId="6fe53f50-ddc2-4a5d-902c-8904b36646de" providerId="ADAL" clId="{62986721-B718-41C8-A16E-D8A14AED2050}" dt="2023-07-19T22:55:33.617" v="980" actId="6549"/>
        <pc:sldMkLst>
          <pc:docMk/>
          <pc:sldMk cId="1221759670" sldId="277"/>
        </pc:sldMkLst>
        <pc:spChg chg="mod">
          <ac:chgData name="David Turvey" userId="6fe53f50-ddc2-4a5d-902c-8904b36646de" providerId="ADAL" clId="{62986721-B718-41C8-A16E-D8A14AED2050}" dt="2023-07-19T22:55:33.617" v="980" actId="6549"/>
          <ac:spMkLst>
            <pc:docMk/>
            <pc:sldMk cId="1221759670" sldId="277"/>
            <ac:spMk id="2" creationId="{8FE3BFF6-0E36-DADF-46CB-FBCAC000A502}"/>
          </ac:spMkLst>
        </pc:spChg>
        <pc:spChg chg="mod">
          <ac:chgData name="David Turvey" userId="6fe53f50-ddc2-4a5d-902c-8904b36646de" providerId="ADAL" clId="{62986721-B718-41C8-A16E-D8A14AED2050}" dt="2023-07-19T22:55:20.233" v="975" actId="20577"/>
          <ac:spMkLst>
            <pc:docMk/>
            <pc:sldMk cId="1221759670" sldId="277"/>
            <ac:spMk id="12" creationId="{A4D9A78A-181E-1E93-64A9-B068D894AF8F}"/>
          </ac:spMkLst>
        </pc:spChg>
      </pc:sldChg>
    </pc:docChg>
  </pc:docChgLst>
  <pc:docChgLst>
    <pc:chgData name="Hall, Tyler" userId="S::hallty@umsystem.edu::1a5f5eef-1a3b-4715-bb84-995d34279fbe" providerId="AD" clId="Web-{A4D585A2-5577-A93E-FABA-A6381AE093A6}"/>
    <pc:docChg chg="addSld delSld modSld">
      <pc:chgData name="Hall, Tyler" userId="S::hallty@umsystem.edu::1a5f5eef-1a3b-4715-bb84-995d34279fbe" providerId="AD" clId="Web-{A4D585A2-5577-A93E-FABA-A6381AE093A6}" dt="2023-07-25T18:00:29.859" v="459" actId="1076"/>
      <pc:docMkLst>
        <pc:docMk/>
      </pc:docMkLst>
      <pc:sldChg chg="addSp modSp">
        <pc:chgData name="Hall, Tyler" userId="S::hallty@umsystem.edu::1a5f5eef-1a3b-4715-bb84-995d34279fbe" providerId="AD" clId="Web-{A4D585A2-5577-A93E-FABA-A6381AE093A6}" dt="2023-07-25T16:55:07.845" v="71" actId="1076"/>
        <pc:sldMkLst>
          <pc:docMk/>
          <pc:sldMk cId="1037756691" sldId="262"/>
        </pc:sldMkLst>
        <pc:spChg chg="add">
          <ac:chgData name="Hall, Tyler" userId="S::hallty@umsystem.edu::1a5f5eef-1a3b-4715-bb84-995d34279fbe" providerId="AD" clId="Web-{A4D585A2-5577-A93E-FABA-A6381AE093A6}" dt="2023-07-25T16:50:19.197" v="12"/>
          <ac:spMkLst>
            <pc:docMk/>
            <pc:sldMk cId="1037756691" sldId="262"/>
            <ac:spMk id="4" creationId="{840CBFAD-8580-34D1-2F59-C804029AEF61}"/>
          </ac:spMkLst>
        </pc:spChg>
        <pc:spChg chg="mod">
          <ac:chgData name="Hall, Tyler" userId="S::hallty@umsystem.edu::1a5f5eef-1a3b-4715-bb84-995d34279fbe" providerId="AD" clId="Web-{A4D585A2-5577-A93E-FABA-A6381AE093A6}" dt="2023-07-25T16:55:07.845" v="71" actId="1076"/>
          <ac:spMkLst>
            <pc:docMk/>
            <pc:sldMk cId="1037756691" sldId="262"/>
            <ac:spMk id="5" creationId="{DA1E1D9B-B612-B78F-7872-1F32F09BD8E2}"/>
          </ac:spMkLst>
        </pc:spChg>
      </pc:sldChg>
      <pc:sldChg chg="addSp modSp">
        <pc:chgData name="Hall, Tyler" userId="S::hallty@umsystem.edu::1a5f5eef-1a3b-4715-bb84-995d34279fbe" providerId="AD" clId="Web-{A4D585A2-5577-A93E-FABA-A6381AE093A6}" dt="2023-07-25T16:50:03.181" v="11" actId="20577"/>
        <pc:sldMkLst>
          <pc:docMk/>
          <pc:sldMk cId="1828244482" sldId="267"/>
        </pc:sldMkLst>
        <pc:spChg chg="add mod">
          <ac:chgData name="Hall, Tyler" userId="S::hallty@umsystem.edu::1a5f5eef-1a3b-4715-bb84-995d34279fbe" providerId="AD" clId="Web-{A4D585A2-5577-A93E-FABA-A6381AE093A6}" dt="2023-07-25T16:50:03.181" v="11" actId="20577"/>
          <ac:spMkLst>
            <pc:docMk/>
            <pc:sldMk cId="1828244482" sldId="267"/>
            <ac:spMk id="4" creationId="{B41C22E9-B5A6-B9C6-0058-B0A04266374D}"/>
          </ac:spMkLst>
        </pc:spChg>
      </pc:sldChg>
      <pc:sldChg chg="addSp delSp modSp">
        <pc:chgData name="Hall, Tyler" userId="S::hallty@umsystem.edu::1a5f5eef-1a3b-4715-bb84-995d34279fbe" providerId="AD" clId="Web-{A4D585A2-5577-A93E-FABA-A6381AE093A6}" dt="2023-07-25T18:00:29.859" v="459" actId="1076"/>
        <pc:sldMkLst>
          <pc:docMk/>
          <pc:sldMk cId="1684915878" sldId="275"/>
        </pc:sldMkLst>
        <pc:spChg chg="add">
          <ac:chgData name="Hall, Tyler" userId="S::hallty@umsystem.edu::1a5f5eef-1a3b-4715-bb84-995d34279fbe" providerId="AD" clId="Web-{A4D585A2-5577-A93E-FABA-A6381AE093A6}" dt="2023-07-25T17:38:12.557" v="418"/>
          <ac:spMkLst>
            <pc:docMk/>
            <pc:sldMk cId="1684915878" sldId="275"/>
            <ac:spMk id="2" creationId="{2F919408-2CBB-A380-50F4-FD3B81E3EE17}"/>
          </ac:spMkLst>
        </pc:spChg>
        <pc:spChg chg="mod">
          <ac:chgData name="Hall, Tyler" userId="S::hallty@umsystem.edu::1a5f5eef-1a3b-4715-bb84-995d34279fbe" providerId="AD" clId="Web-{A4D585A2-5577-A93E-FABA-A6381AE093A6}" dt="2023-07-25T17:22:38.031" v="374" actId="20577"/>
          <ac:spMkLst>
            <pc:docMk/>
            <pc:sldMk cId="1684915878" sldId="275"/>
            <ac:spMk id="6" creationId="{E2BFDD6E-9402-5F25-23C5-9B7DC68A5651}"/>
          </ac:spMkLst>
        </pc:spChg>
        <pc:picChg chg="del">
          <ac:chgData name="Hall, Tyler" userId="S::hallty@umsystem.edu::1a5f5eef-1a3b-4715-bb84-995d34279fbe" providerId="AD" clId="Web-{A4D585A2-5577-A93E-FABA-A6381AE093A6}" dt="2023-07-25T17:38:11.025" v="417"/>
          <ac:picMkLst>
            <pc:docMk/>
            <pc:sldMk cId="1684915878" sldId="275"/>
            <ac:picMk id="3" creationId="{AEDC4B27-1AD0-CAE4-C15F-2439C4AB284D}"/>
          </ac:picMkLst>
        </pc:picChg>
        <pc:picChg chg="del">
          <ac:chgData name="Hall, Tyler" userId="S::hallty@umsystem.edu::1a5f5eef-1a3b-4715-bb84-995d34279fbe" providerId="AD" clId="Web-{A4D585A2-5577-A93E-FABA-A6381AE093A6}" dt="2023-07-25T18:00:21.468" v="456"/>
          <ac:picMkLst>
            <pc:docMk/>
            <pc:sldMk cId="1684915878" sldId="275"/>
            <ac:picMk id="7" creationId="{75BF5775-D919-CB5A-E8D4-00CB6BF4EFEF}"/>
          </ac:picMkLst>
        </pc:picChg>
        <pc:picChg chg="add del mod">
          <ac:chgData name="Hall, Tyler" userId="S::hallty@umsystem.edu::1a5f5eef-1a3b-4715-bb84-995d34279fbe" providerId="AD" clId="Web-{A4D585A2-5577-A93E-FABA-A6381AE093A6}" dt="2023-07-25T17:41:29.484" v="426"/>
          <ac:picMkLst>
            <pc:docMk/>
            <pc:sldMk cId="1684915878" sldId="275"/>
            <ac:picMk id="8" creationId="{C00FF7C7-9C48-5BA1-B24C-E8710F3041BF}"/>
          </ac:picMkLst>
        </pc:picChg>
        <pc:picChg chg="add mod">
          <ac:chgData name="Hall, Tyler" userId="S::hallty@umsystem.edu::1a5f5eef-1a3b-4715-bb84-995d34279fbe" providerId="AD" clId="Web-{A4D585A2-5577-A93E-FABA-A6381AE093A6}" dt="2023-07-25T17:41:42.500" v="431" actId="14100"/>
          <ac:picMkLst>
            <pc:docMk/>
            <pc:sldMk cId="1684915878" sldId="275"/>
            <ac:picMk id="9" creationId="{D66AA848-77D0-EBB0-AF27-8B08F2294E38}"/>
          </ac:picMkLst>
        </pc:picChg>
        <pc:picChg chg="add mod">
          <ac:chgData name="Hall, Tyler" userId="S::hallty@umsystem.edu::1a5f5eef-1a3b-4715-bb84-995d34279fbe" providerId="AD" clId="Web-{A4D585A2-5577-A93E-FABA-A6381AE093A6}" dt="2023-07-25T18:00:29.859" v="459" actId="1076"/>
          <ac:picMkLst>
            <pc:docMk/>
            <pc:sldMk cId="1684915878" sldId="275"/>
            <ac:picMk id="10" creationId="{474D1403-2369-8D31-53F1-8626584ABFF2}"/>
          </ac:picMkLst>
        </pc:picChg>
      </pc:sldChg>
      <pc:sldChg chg="addSp delSp modSp">
        <pc:chgData name="Hall, Tyler" userId="S::hallty@umsystem.edu::1a5f5eef-1a3b-4715-bb84-995d34279fbe" providerId="AD" clId="Web-{A4D585A2-5577-A93E-FABA-A6381AE093A6}" dt="2023-07-25T17:22:24.031" v="369" actId="20577"/>
        <pc:sldMkLst>
          <pc:docMk/>
          <pc:sldMk cId="4179883251" sldId="276"/>
        </pc:sldMkLst>
        <pc:spChg chg="mod">
          <ac:chgData name="Hall, Tyler" userId="S::hallty@umsystem.edu::1a5f5eef-1a3b-4715-bb84-995d34279fbe" providerId="AD" clId="Web-{A4D585A2-5577-A93E-FABA-A6381AE093A6}" dt="2023-07-25T17:10:20.933" v="146" actId="1076"/>
          <ac:spMkLst>
            <pc:docMk/>
            <pc:sldMk cId="4179883251" sldId="276"/>
            <ac:spMk id="5" creationId="{DA1E1D9B-B612-B78F-7872-1F32F09BD8E2}"/>
          </ac:spMkLst>
        </pc:spChg>
        <pc:spChg chg="mod">
          <ac:chgData name="Hall, Tyler" userId="S::hallty@umsystem.edu::1a5f5eef-1a3b-4715-bb84-995d34279fbe" providerId="AD" clId="Web-{A4D585A2-5577-A93E-FABA-A6381AE093A6}" dt="2023-07-25T17:22:24.031" v="369" actId="20577"/>
          <ac:spMkLst>
            <pc:docMk/>
            <pc:sldMk cId="4179883251" sldId="276"/>
            <ac:spMk id="6" creationId="{235FC160-2957-D65E-E862-500D07565D84}"/>
          </ac:spMkLst>
        </pc:spChg>
        <pc:picChg chg="add del mod">
          <ac:chgData name="Hall, Tyler" userId="S::hallty@umsystem.edu::1a5f5eef-1a3b-4715-bb84-995d34279fbe" providerId="AD" clId="Web-{A4D585A2-5577-A93E-FABA-A6381AE093A6}" dt="2023-07-25T17:13:28.235" v="177"/>
          <ac:picMkLst>
            <pc:docMk/>
            <pc:sldMk cId="4179883251" sldId="276"/>
            <ac:picMk id="2" creationId="{B8065EE4-69F3-A693-0310-CED0D8F7AFD4}"/>
          </ac:picMkLst>
        </pc:picChg>
        <pc:picChg chg="add mod">
          <ac:chgData name="Hall, Tyler" userId="S::hallty@umsystem.edu::1a5f5eef-1a3b-4715-bb84-995d34279fbe" providerId="AD" clId="Web-{A4D585A2-5577-A93E-FABA-A6381AE093A6}" dt="2023-07-25T17:17:16.819" v="251" actId="1076"/>
          <ac:picMkLst>
            <pc:docMk/>
            <pc:sldMk cId="4179883251" sldId="276"/>
            <ac:picMk id="4" creationId="{73ED18E4-712A-2388-8C2E-6E26E1D9E5FE}"/>
          </ac:picMkLst>
        </pc:picChg>
      </pc:sldChg>
      <pc:sldChg chg="modSp">
        <pc:chgData name="Hall, Tyler" userId="S::hallty@umsystem.edu::1a5f5eef-1a3b-4715-bb84-995d34279fbe" providerId="AD" clId="Web-{A4D585A2-5577-A93E-FABA-A6381AE093A6}" dt="2023-07-25T17:32:52.314" v="416" actId="14100"/>
        <pc:sldMkLst>
          <pc:docMk/>
          <pc:sldMk cId="1221759670" sldId="277"/>
        </pc:sldMkLst>
        <pc:spChg chg="mod">
          <ac:chgData name="Hall, Tyler" userId="S::hallty@umsystem.edu::1a5f5eef-1a3b-4715-bb84-995d34279fbe" providerId="AD" clId="Web-{A4D585A2-5577-A93E-FABA-A6381AE093A6}" dt="2023-07-25T17:32:49.985" v="415" actId="14100"/>
          <ac:spMkLst>
            <pc:docMk/>
            <pc:sldMk cId="1221759670" sldId="277"/>
            <ac:spMk id="2" creationId="{8FE3BFF6-0E36-DADF-46CB-FBCAC000A502}"/>
          </ac:spMkLst>
        </pc:spChg>
        <pc:spChg chg="mod">
          <ac:chgData name="Hall, Tyler" userId="S::hallty@umsystem.edu::1a5f5eef-1a3b-4715-bb84-995d34279fbe" providerId="AD" clId="Web-{A4D585A2-5577-A93E-FABA-A6381AE093A6}" dt="2023-07-25T17:32:52.314" v="416" actId="14100"/>
          <ac:spMkLst>
            <pc:docMk/>
            <pc:sldMk cId="1221759670" sldId="277"/>
            <ac:spMk id="12" creationId="{A4D9A78A-181E-1E93-64A9-B068D894AF8F}"/>
          </ac:spMkLst>
        </pc:spChg>
      </pc:sldChg>
      <pc:sldChg chg="addSp delSp modSp">
        <pc:chgData name="Hall, Tyler" userId="S::hallty@umsystem.edu::1a5f5eef-1a3b-4715-bb84-995d34279fbe" providerId="AD" clId="Web-{A4D585A2-5577-A93E-FABA-A6381AE093A6}" dt="2023-07-25T17:54:32.787" v="455" actId="20577"/>
        <pc:sldMkLst>
          <pc:docMk/>
          <pc:sldMk cId="1317323300" sldId="278"/>
        </pc:sldMkLst>
        <pc:spChg chg="mod">
          <ac:chgData name="Hall, Tyler" userId="S::hallty@umsystem.edu::1a5f5eef-1a3b-4715-bb84-995d34279fbe" providerId="AD" clId="Web-{A4D585A2-5577-A93E-FABA-A6381AE093A6}" dt="2023-07-25T17:54:22.787" v="442" actId="20577"/>
          <ac:spMkLst>
            <pc:docMk/>
            <pc:sldMk cId="1317323300" sldId="278"/>
            <ac:spMk id="2" creationId="{5E877A07-F33E-ECB8-F5E3-293648E9B52D}"/>
          </ac:spMkLst>
        </pc:spChg>
        <pc:spChg chg="add del mod">
          <ac:chgData name="Hall, Tyler" userId="S::hallty@umsystem.edu::1a5f5eef-1a3b-4715-bb84-995d34279fbe" providerId="AD" clId="Web-{A4D585A2-5577-A93E-FABA-A6381AE093A6}" dt="2023-07-25T17:50:53.031" v="434"/>
          <ac:spMkLst>
            <pc:docMk/>
            <pc:sldMk cId="1317323300" sldId="278"/>
            <ac:spMk id="5" creationId="{598EB4BD-D985-9113-F84C-EB223C8DC2C2}"/>
          </ac:spMkLst>
        </pc:spChg>
        <pc:spChg chg="mod">
          <ac:chgData name="Hall, Tyler" userId="S::hallty@umsystem.edu::1a5f5eef-1a3b-4715-bb84-995d34279fbe" providerId="AD" clId="Web-{A4D585A2-5577-A93E-FABA-A6381AE093A6}" dt="2023-07-25T17:54:32.787" v="455" actId="20577"/>
          <ac:spMkLst>
            <pc:docMk/>
            <pc:sldMk cId="1317323300" sldId="278"/>
            <ac:spMk id="6" creationId="{3EEBE528-D544-88FA-A61A-445DCCC7B69A}"/>
          </ac:spMkLst>
        </pc:spChg>
        <pc:spChg chg="add">
          <ac:chgData name="Hall, Tyler" userId="S::hallty@umsystem.edu::1a5f5eef-1a3b-4715-bb84-995d34279fbe" providerId="AD" clId="Web-{A4D585A2-5577-A93E-FABA-A6381AE093A6}" dt="2023-07-25T17:50:51.343" v="433"/>
          <ac:spMkLst>
            <pc:docMk/>
            <pc:sldMk cId="1317323300" sldId="278"/>
            <ac:spMk id="7" creationId="{FADB688F-C2AF-98C9-C7B5-D6E1EE1D192F}"/>
          </ac:spMkLst>
        </pc:spChg>
        <pc:picChg chg="add mod ord">
          <ac:chgData name="Hall, Tyler" userId="S::hallty@umsystem.edu::1a5f5eef-1a3b-4715-bb84-995d34279fbe" providerId="AD" clId="Web-{A4D585A2-5577-A93E-FABA-A6381AE093A6}" dt="2023-07-25T17:51:01.937" v="437" actId="1076"/>
          <ac:picMkLst>
            <pc:docMk/>
            <pc:sldMk cId="1317323300" sldId="278"/>
            <ac:picMk id="8" creationId="{90B02036-B0F5-55EF-69D9-974D70650B92}"/>
          </ac:picMkLst>
        </pc:picChg>
        <pc:picChg chg="del">
          <ac:chgData name="Hall, Tyler" userId="S::hallty@umsystem.edu::1a5f5eef-1a3b-4715-bb84-995d34279fbe" providerId="AD" clId="Web-{A4D585A2-5577-A93E-FABA-A6381AE093A6}" dt="2023-07-25T17:50:49.374" v="432"/>
          <ac:picMkLst>
            <pc:docMk/>
            <pc:sldMk cId="1317323300" sldId="278"/>
            <ac:picMk id="10" creationId="{A1D40212-13BA-31E0-EEA0-1E66BF4C8888}"/>
          </ac:picMkLst>
        </pc:picChg>
      </pc:sldChg>
      <pc:sldChg chg="addSp modSp">
        <pc:chgData name="Hall, Tyler" userId="S::hallty@umsystem.edu::1a5f5eef-1a3b-4715-bb84-995d34279fbe" providerId="AD" clId="Web-{A4D585A2-5577-A93E-FABA-A6381AE093A6}" dt="2023-07-25T17:32:04.797" v="410" actId="1076"/>
        <pc:sldMkLst>
          <pc:docMk/>
          <pc:sldMk cId="974923106" sldId="279"/>
        </pc:sldMkLst>
        <pc:spChg chg="mod">
          <ac:chgData name="Hall, Tyler" userId="S::hallty@umsystem.edu::1a5f5eef-1a3b-4715-bb84-995d34279fbe" providerId="AD" clId="Web-{A4D585A2-5577-A93E-FABA-A6381AE093A6}" dt="2023-07-25T17:26:35.600" v="390" actId="1076"/>
          <ac:spMkLst>
            <pc:docMk/>
            <pc:sldMk cId="974923106" sldId="279"/>
            <ac:spMk id="2" creationId="{FF4BC6CB-BA87-C4D1-1A10-D8B0BCAA9508}"/>
          </ac:spMkLst>
        </pc:spChg>
        <pc:spChg chg="mod">
          <ac:chgData name="Hall, Tyler" userId="S::hallty@umsystem.edu::1a5f5eef-1a3b-4715-bb84-995d34279fbe" providerId="AD" clId="Web-{A4D585A2-5577-A93E-FABA-A6381AE093A6}" dt="2023-07-25T17:32:04.797" v="410" actId="1076"/>
          <ac:spMkLst>
            <pc:docMk/>
            <pc:sldMk cId="974923106" sldId="279"/>
            <ac:spMk id="3" creationId="{837217C7-BC88-F8EC-5806-B1CD0855573A}"/>
          </ac:spMkLst>
        </pc:spChg>
        <pc:spChg chg="add mod">
          <ac:chgData name="Hall, Tyler" userId="S::hallty@umsystem.edu::1a5f5eef-1a3b-4715-bb84-995d34279fbe" providerId="AD" clId="Web-{A4D585A2-5577-A93E-FABA-A6381AE093A6}" dt="2023-07-25T17:31:58.625" v="409" actId="1076"/>
          <ac:spMkLst>
            <pc:docMk/>
            <pc:sldMk cId="974923106" sldId="279"/>
            <ac:spMk id="4" creationId="{3F3386E1-C835-004F-90DC-0E008E6913B0}"/>
          </ac:spMkLst>
        </pc:spChg>
      </pc:sldChg>
      <pc:sldChg chg="modSp add replId">
        <pc:chgData name="Hall, Tyler" userId="S::hallty@umsystem.edu::1a5f5eef-1a3b-4715-bb84-995d34279fbe" providerId="AD" clId="Web-{A4D585A2-5577-A93E-FABA-A6381AE093A6}" dt="2023-07-25T17:32:38.673" v="413" actId="14100"/>
        <pc:sldMkLst>
          <pc:docMk/>
          <pc:sldMk cId="3702502998" sldId="280"/>
        </pc:sldMkLst>
        <pc:spChg chg="mod">
          <ac:chgData name="Hall, Tyler" userId="S::hallty@umsystem.edu::1a5f5eef-1a3b-4715-bb84-995d34279fbe" providerId="AD" clId="Web-{A4D585A2-5577-A93E-FABA-A6381AE093A6}" dt="2023-07-25T17:32:35.422" v="411" actId="1076"/>
          <ac:spMkLst>
            <pc:docMk/>
            <pc:sldMk cId="3702502998" sldId="280"/>
            <ac:spMk id="2" creationId="{FF4BC6CB-BA87-C4D1-1A10-D8B0BCAA9508}"/>
          </ac:spMkLst>
        </pc:spChg>
        <pc:spChg chg="mod">
          <ac:chgData name="Hall, Tyler" userId="S::hallty@umsystem.edu::1a5f5eef-1a3b-4715-bb84-995d34279fbe" providerId="AD" clId="Web-{A4D585A2-5577-A93E-FABA-A6381AE093A6}" dt="2023-07-25T17:32:38.673" v="413" actId="14100"/>
          <ac:spMkLst>
            <pc:docMk/>
            <pc:sldMk cId="3702502998" sldId="280"/>
            <ac:spMk id="3" creationId="{837217C7-BC88-F8EC-5806-B1CD0855573A}"/>
          </ac:spMkLst>
        </pc:spChg>
      </pc:sldChg>
      <pc:sldChg chg="add del replId">
        <pc:chgData name="Hall, Tyler" userId="S::hallty@umsystem.edu::1a5f5eef-1a3b-4715-bb84-995d34279fbe" providerId="AD" clId="Web-{A4D585A2-5577-A93E-FABA-A6381AE093A6}" dt="2023-07-25T16:53:15.623" v="70"/>
        <pc:sldMkLst>
          <pc:docMk/>
          <pc:sldMk cId="4290640407" sldId="280"/>
        </pc:sldMkLst>
      </pc:sldChg>
      <pc:sldChg chg="delSp modSp add replId">
        <pc:chgData name="Hall, Tyler" userId="S::hallty@umsystem.edu::1a5f5eef-1a3b-4715-bb84-995d34279fbe" providerId="AD" clId="Web-{A4D585A2-5577-A93E-FABA-A6381AE093A6}" dt="2023-07-25T17:23:17.876" v="379" actId="14100"/>
        <pc:sldMkLst>
          <pc:docMk/>
          <pc:sldMk cId="783033269" sldId="281"/>
        </pc:sldMkLst>
        <pc:spChg chg="mod">
          <ac:chgData name="Hall, Tyler" userId="S::hallty@umsystem.edu::1a5f5eef-1a3b-4715-bb84-995d34279fbe" providerId="AD" clId="Web-{A4D585A2-5577-A93E-FABA-A6381AE093A6}" dt="2023-07-25T17:16:12.927" v="212" actId="20577"/>
          <ac:spMkLst>
            <pc:docMk/>
            <pc:sldMk cId="783033269" sldId="281"/>
            <ac:spMk id="5" creationId="{DA1E1D9B-B612-B78F-7872-1F32F09BD8E2}"/>
          </ac:spMkLst>
        </pc:spChg>
        <pc:spChg chg="mod">
          <ac:chgData name="Hall, Tyler" userId="S::hallty@umsystem.edu::1a5f5eef-1a3b-4715-bb84-995d34279fbe" providerId="AD" clId="Web-{A4D585A2-5577-A93E-FABA-A6381AE093A6}" dt="2023-07-25T17:23:17.876" v="379" actId="14100"/>
          <ac:spMkLst>
            <pc:docMk/>
            <pc:sldMk cId="783033269" sldId="281"/>
            <ac:spMk id="6" creationId="{235FC160-2957-D65E-E862-500D07565D84}"/>
          </ac:spMkLst>
        </pc:spChg>
        <pc:picChg chg="del mod">
          <ac:chgData name="Hall, Tyler" userId="S::hallty@umsystem.edu::1a5f5eef-1a3b-4715-bb84-995d34279fbe" providerId="AD" clId="Web-{A4D585A2-5577-A93E-FABA-A6381AE093A6}" dt="2023-07-25T17:23:13.220" v="377"/>
          <ac:picMkLst>
            <pc:docMk/>
            <pc:sldMk cId="783033269" sldId="281"/>
            <ac:picMk id="4" creationId="{73ED18E4-712A-2388-8C2E-6E26E1D9E5FE}"/>
          </ac:picMkLst>
        </pc:picChg>
      </pc:sldChg>
      <pc:sldChg chg="delSp modSp add replId">
        <pc:chgData name="Hall, Tyler" userId="S::hallty@umsystem.edu::1a5f5eef-1a3b-4715-bb84-995d34279fbe" providerId="AD" clId="Web-{A4D585A2-5577-A93E-FABA-A6381AE093A6}" dt="2023-07-25T17:23:10.188" v="376" actId="14100"/>
        <pc:sldMkLst>
          <pc:docMk/>
          <pc:sldMk cId="3852348905" sldId="282"/>
        </pc:sldMkLst>
        <pc:spChg chg="mod">
          <ac:chgData name="Hall, Tyler" userId="S::hallty@umsystem.edu::1a5f5eef-1a3b-4715-bb84-995d34279fbe" providerId="AD" clId="Web-{A4D585A2-5577-A93E-FABA-A6381AE093A6}" dt="2023-07-25T17:19:59.074" v="321" actId="20577"/>
          <ac:spMkLst>
            <pc:docMk/>
            <pc:sldMk cId="3852348905" sldId="282"/>
            <ac:spMk id="5" creationId="{DA1E1D9B-B612-B78F-7872-1F32F09BD8E2}"/>
          </ac:spMkLst>
        </pc:spChg>
        <pc:spChg chg="mod">
          <ac:chgData name="Hall, Tyler" userId="S::hallty@umsystem.edu::1a5f5eef-1a3b-4715-bb84-995d34279fbe" providerId="AD" clId="Web-{A4D585A2-5577-A93E-FABA-A6381AE093A6}" dt="2023-07-25T17:23:10.188" v="376" actId="14100"/>
          <ac:spMkLst>
            <pc:docMk/>
            <pc:sldMk cId="3852348905" sldId="282"/>
            <ac:spMk id="6" creationId="{235FC160-2957-D65E-E862-500D07565D84}"/>
          </ac:spMkLst>
        </pc:spChg>
        <pc:picChg chg="del">
          <ac:chgData name="Hall, Tyler" userId="S::hallty@umsystem.edu::1a5f5eef-1a3b-4715-bb84-995d34279fbe" providerId="AD" clId="Web-{A4D585A2-5577-A93E-FABA-A6381AE093A6}" dt="2023-07-25T17:23:05.829" v="375"/>
          <ac:picMkLst>
            <pc:docMk/>
            <pc:sldMk cId="3852348905" sldId="282"/>
            <ac:picMk id="4" creationId="{73ED18E4-712A-2388-8C2E-6E26E1D9E5FE}"/>
          </ac:picMkLst>
        </pc:picChg>
      </pc:sldChg>
      <pc:sldChg chg="delSp modSp add replId">
        <pc:chgData name="Hall, Tyler" userId="S::hallty@umsystem.edu::1a5f5eef-1a3b-4715-bb84-995d34279fbe" providerId="AD" clId="Web-{A4D585A2-5577-A93E-FABA-A6381AE093A6}" dt="2023-07-25T17:26:13.287" v="387" actId="20577"/>
        <pc:sldMkLst>
          <pc:docMk/>
          <pc:sldMk cId="2823817828" sldId="283"/>
        </pc:sldMkLst>
        <pc:spChg chg="mod">
          <ac:chgData name="Hall, Tyler" userId="S::hallty@umsystem.edu::1a5f5eef-1a3b-4715-bb84-995d34279fbe" providerId="AD" clId="Web-{A4D585A2-5577-A93E-FABA-A6381AE093A6}" dt="2023-07-25T17:26:13.287" v="387" actId="20577"/>
          <ac:spMkLst>
            <pc:docMk/>
            <pc:sldMk cId="2823817828" sldId="283"/>
            <ac:spMk id="6" creationId="{235FC160-2957-D65E-E862-500D07565D84}"/>
          </ac:spMkLst>
        </pc:spChg>
        <pc:picChg chg="del">
          <ac:chgData name="Hall, Tyler" userId="S::hallty@umsystem.edu::1a5f5eef-1a3b-4715-bb84-995d34279fbe" providerId="AD" clId="Web-{A4D585A2-5577-A93E-FABA-A6381AE093A6}" dt="2023-07-25T17:23:23.579" v="380"/>
          <ac:picMkLst>
            <pc:docMk/>
            <pc:sldMk cId="2823817828" sldId="283"/>
            <ac:picMk id="4" creationId="{73ED18E4-712A-2388-8C2E-6E26E1D9E5FE}"/>
          </ac:picMkLst>
        </pc:picChg>
      </pc:sldChg>
    </pc:docChg>
  </pc:docChgLst>
  <pc:docChgLst>
    <pc:chgData name="Jaeger, Joshua" userId="f5327055-0454-42be-b7ab-ce6c1c44669d" providerId="ADAL" clId="{3686F421-8CCE-445E-9F14-FF2FB8ED1597}"/>
    <pc:docChg chg="undo redo custSel addSld modSld sldOrd">
      <pc:chgData name="Jaeger, Joshua" userId="f5327055-0454-42be-b7ab-ce6c1c44669d" providerId="ADAL" clId="{3686F421-8CCE-445E-9F14-FF2FB8ED1597}" dt="2023-07-15T14:47:42.561" v="1487" actId="20577"/>
      <pc:docMkLst>
        <pc:docMk/>
      </pc:docMkLst>
      <pc:sldChg chg="modSp mod">
        <pc:chgData name="Jaeger, Joshua" userId="f5327055-0454-42be-b7ab-ce6c1c44669d" providerId="ADAL" clId="{3686F421-8CCE-445E-9F14-FF2FB8ED1597}" dt="2023-07-15T14:02:51.759" v="148" actId="20577"/>
        <pc:sldMkLst>
          <pc:docMk/>
          <pc:sldMk cId="880442238" sldId="258"/>
        </pc:sldMkLst>
        <pc:spChg chg="mod">
          <ac:chgData name="Jaeger, Joshua" userId="f5327055-0454-42be-b7ab-ce6c1c44669d" providerId="ADAL" clId="{3686F421-8CCE-445E-9F14-FF2FB8ED1597}" dt="2023-07-15T14:02:51.759" v="148" actId="20577"/>
          <ac:spMkLst>
            <pc:docMk/>
            <pc:sldMk cId="880442238" sldId="258"/>
            <ac:spMk id="2" creationId="{9BF0E3D6-CD60-A64E-8EDA-D04FA7C6F059}"/>
          </ac:spMkLst>
        </pc:spChg>
      </pc:sldChg>
      <pc:sldChg chg="ord">
        <pc:chgData name="Jaeger, Joshua" userId="f5327055-0454-42be-b7ab-ce6c1c44669d" providerId="ADAL" clId="{3686F421-8CCE-445E-9F14-FF2FB8ED1597}" dt="2023-07-15T14:31:31.815" v="402"/>
        <pc:sldMkLst>
          <pc:docMk/>
          <pc:sldMk cId="3081132022" sldId="260"/>
        </pc:sldMkLst>
      </pc:sldChg>
      <pc:sldChg chg="modSp mod">
        <pc:chgData name="Jaeger, Joshua" userId="f5327055-0454-42be-b7ab-ce6c1c44669d" providerId="ADAL" clId="{3686F421-8CCE-445E-9F14-FF2FB8ED1597}" dt="2023-07-15T14:33:14.833" v="443" actId="20577"/>
        <pc:sldMkLst>
          <pc:docMk/>
          <pc:sldMk cId="1851892974" sldId="261"/>
        </pc:sldMkLst>
        <pc:spChg chg="mod">
          <ac:chgData name="Jaeger, Joshua" userId="f5327055-0454-42be-b7ab-ce6c1c44669d" providerId="ADAL" clId="{3686F421-8CCE-445E-9F14-FF2FB8ED1597}" dt="2023-07-15T14:33:14.833" v="443" actId="20577"/>
          <ac:spMkLst>
            <pc:docMk/>
            <pc:sldMk cId="1851892974" sldId="261"/>
            <ac:spMk id="3" creationId="{35F20DC4-0F2A-8620-049D-1A57CAC91B14}"/>
          </ac:spMkLst>
        </pc:spChg>
      </pc:sldChg>
      <pc:sldChg chg="ord">
        <pc:chgData name="Jaeger, Joshua" userId="f5327055-0454-42be-b7ab-ce6c1c44669d" providerId="ADAL" clId="{3686F421-8CCE-445E-9F14-FF2FB8ED1597}" dt="2023-07-15T14:30:24.298" v="400"/>
        <pc:sldMkLst>
          <pc:docMk/>
          <pc:sldMk cId="1037756691" sldId="262"/>
        </pc:sldMkLst>
      </pc:sldChg>
      <pc:sldChg chg="modSp mod">
        <pc:chgData name="Jaeger, Joshua" userId="f5327055-0454-42be-b7ab-ce6c1c44669d" providerId="ADAL" clId="{3686F421-8CCE-445E-9F14-FF2FB8ED1597}" dt="2023-07-15T14:32:36.009" v="412" actId="6549"/>
        <pc:sldMkLst>
          <pc:docMk/>
          <pc:sldMk cId="2150988772" sldId="263"/>
        </pc:sldMkLst>
        <pc:spChg chg="mod">
          <ac:chgData name="Jaeger, Joshua" userId="f5327055-0454-42be-b7ab-ce6c1c44669d" providerId="ADAL" clId="{3686F421-8CCE-445E-9F14-FF2FB8ED1597}" dt="2023-07-15T14:32:36.009" v="412" actId="6549"/>
          <ac:spMkLst>
            <pc:docMk/>
            <pc:sldMk cId="2150988772" sldId="263"/>
            <ac:spMk id="3" creationId="{6DB69830-0213-00E6-F017-A9BC24A20400}"/>
          </ac:spMkLst>
        </pc:spChg>
      </pc:sldChg>
      <pc:sldChg chg="modSp mod ord">
        <pc:chgData name="Jaeger, Joshua" userId="f5327055-0454-42be-b7ab-ce6c1c44669d" providerId="ADAL" clId="{3686F421-8CCE-445E-9F14-FF2FB8ED1597}" dt="2023-07-15T14:30:19.111" v="398" actId="20577"/>
        <pc:sldMkLst>
          <pc:docMk/>
          <pc:sldMk cId="2690989324" sldId="264"/>
        </pc:sldMkLst>
        <pc:spChg chg="mod">
          <ac:chgData name="Jaeger, Joshua" userId="f5327055-0454-42be-b7ab-ce6c1c44669d" providerId="ADAL" clId="{3686F421-8CCE-445E-9F14-FF2FB8ED1597}" dt="2023-07-15T14:30:19.111" v="398" actId="20577"/>
          <ac:spMkLst>
            <pc:docMk/>
            <pc:sldMk cId="2690989324" sldId="264"/>
            <ac:spMk id="2" creationId="{7615BAA8-0E0E-DF2C-C10F-F47400CE7B9A}"/>
          </ac:spMkLst>
        </pc:spChg>
      </pc:sldChg>
      <pc:sldChg chg="modSp mod">
        <pc:chgData name="Jaeger, Joshua" userId="f5327055-0454-42be-b7ab-ce6c1c44669d" providerId="ADAL" clId="{3686F421-8CCE-445E-9F14-FF2FB8ED1597}" dt="2023-07-15T14:29:11.807" v="353" actId="20577"/>
        <pc:sldMkLst>
          <pc:docMk/>
          <pc:sldMk cId="3842216560" sldId="265"/>
        </pc:sldMkLst>
        <pc:spChg chg="mod">
          <ac:chgData name="Jaeger, Joshua" userId="f5327055-0454-42be-b7ab-ce6c1c44669d" providerId="ADAL" clId="{3686F421-8CCE-445E-9F14-FF2FB8ED1597}" dt="2023-07-15T14:29:11.807" v="353" actId="20577"/>
          <ac:spMkLst>
            <pc:docMk/>
            <pc:sldMk cId="3842216560" sldId="265"/>
            <ac:spMk id="3" creationId="{F76927BF-0855-595B-E515-CA47EDDDE753}"/>
          </ac:spMkLst>
        </pc:spChg>
      </pc:sldChg>
      <pc:sldChg chg="modSp new mod">
        <pc:chgData name="Jaeger, Joshua" userId="f5327055-0454-42be-b7ab-ce6c1c44669d" providerId="ADAL" clId="{3686F421-8CCE-445E-9F14-FF2FB8ED1597}" dt="2023-07-15T14:29:28.514" v="382" actId="27636"/>
        <pc:sldMkLst>
          <pc:docMk/>
          <pc:sldMk cId="4098599403" sldId="266"/>
        </pc:sldMkLst>
        <pc:spChg chg="mod">
          <ac:chgData name="Jaeger, Joshua" userId="f5327055-0454-42be-b7ab-ce6c1c44669d" providerId="ADAL" clId="{3686F421-8CCE-445E-9F14-FF2FB8ED1597}" dt="2023-07-15T14:26:39.553" v="172" actId="20577"/>
          <ac:spMkLst>
            <pc:docMk/>
            <pc:sldMk cId="4098599403" sldId="266"/>
            <ac:spMk id="2" creationId="{FF4BC6CB-BA87-C4D1-1A10-D8B0BCAA9508}"/>
          </ac:spMkLst>
        </pc:spChg>
        <pc:spChg chg="mod">
          <ac:chgData name="Jaeger, Joshua" userId="f5327055-0454-42be-b7ab-ce6c1c44669d" providerId="ADAL" clId="{3686F421-8CCE-445E-9F14-FF2FB8ED1597}" dt="2023-07-15T14:29:28.514" v="382" actId="27636"/>
          <ac:spMkLst>
            <pc:docMk/>
            <pc:sldMk cId="4098599403" sldId="266"/>
            <ac:spMk id="3" creationId="{837217C7-BC88-F8EC-5806-B1CD0855573A}"/>
          </ac:spMkLst>
        </pc:spChg>
      </pc:sldChg>
      <pc:sldChg chg="ord">
        <pc:chgData name="Jaeger, Joshua" userId="f5327055-0454-42be-b7ab-ce6c1c44669d" providerId="ADAL" clId="{3686F421-8CCE-445E-9F14-FF2FB8ED1597}" dt="2023-07-15T14:29:43.499" v="386"/>
        <pc:sldMkLst>
          <pc:docMk/>
          <pc:sldMk cId="1828244482" sldId="267"/>
        </pc:sldMkLst>
      </pc:sldChg>
      <pc:sldChg chg="modSp mod">
        <pc:chgData name="Jaeger, Joshua" userId="f5327055-0454-42be-b7ab-ce6c1c44669d" providerId="ADAL" clId="{3686F421-8CCE-445E-9F14-FF2FB8ED1597}" dt="2023-07-15T14:33:51.903" v="444" actId="20577"/>
        <pc:sldMkLst>
          <pc:docMk/>
          <pc:sldMk cId="648167254" sldId="270"/>
        </pc:sldMkLst>
        <pc:spChg chg="mod">
          <ac:chgData name="Jaeger, Joshua" userId="f5327055-0454-42be-b7ab-ce6c1c44669d" providerId="ADAL" clId="{3686F421-8CCE-445E-9F14-FF2FB8ED1597}" dt="2023-07-15T14:33:51.903" v="444" actId="20577"/>
          <ac:spMkLst>
            <pc:docMk/>
            <pc:sldMk cId="648167254" sldId="270"/>
            <ac:spMk id="2" creationId="{1D935A90-2628-4006-B941-95C77A90D63D}"/>
          </ac:spMkLst>
        </pc:spChg>
      </pc:sldChg>
      <pc:sldChg chg="modSp new mod">
        <pc:chgData name="Jaeger, Joshua" userId="f5327055-0454-42be-b7ab-ce6c1c44669d" providerId="ADAL" clId="{3686F421-8CCE-445E-9F14-FF2FB8ED1597}" dt="2023-07-15T14:35:24.713" v="585" actId="20577"/>
        <pc:sldMkLst>
          <pc:docMk/>
          <pc:sldMk cId="3146047993" sldId="271"/>
        </pc:sldMkLst>
        <pc:spChg chg="mod">
          <ac:chgData name="Jaeger, Joshua" userId="f5327055-0454-42be-b7ab-ce6c1c44669d" providerId="ADAL" clId="{3686F421-8CCE-445E-9F14-FF2FB8ED1597}" dt="2023-07-15T14:34:28.505" v="464" actId="20577"/>
          <ac:spMkLst>
            <pc:docMk/>
            <pc:sldMk cId="3146047993" sldId="271"/>
            <ac:spMk id="2" creationId="{5FF7CB13-EB86-9984-9304-E7E57F875910}"/>
          </ac:spMkLst>
        </pc:spChg>
        <pc:spChg chg="mod">
          <ac:chgData name="Jaeger, Joshua" userId="f5327055-0454-42be-b7ab-ce6c1c44669d" providerId="ADAL" clId="{3686F421-8CCE-445E-9F14-FF2FB8ED1597}" dt="2023-07-15T14:35:24.713" v="585" actId="20577"/>
          <ac:spMkLst>
            <pc:docMk/>
            <pc:sldMk cId="3146047993" sldId="271"/>
            <ac:spMk id="3" creationId="{65DD5277-EDB7-D8B4-7864-EBDA670FF0A1}"/>
          </ac:spMkLst>
        </pc:spChg>
      </pc:sldChg>
      <pc:sldChg chg="modSp new mod">
        <pc:chgData name="Jaeger, Joshua" userId="f5327055-0454-42be-b7ab-ce6c1c44669d" providerId="ADAL" clId="{3686F421-8CCE-445E-9F14-FF2FB8ED1597}" dt="2023-07-15T14:40:13.055" v="1291" actId="20577"/>
        <pc:sldMkLst>
          <pc:docMk/>
          <pc:sldMk cId="3772228209" sldId="272"/>
        </pc:sldMkLst>
        <pc:spChg chg="mod">
          <ac:chgData name="Jaeger, Joshua" userId="f5327055-0454-42be-b7ab-ce6c1c44669d" providerId="ADAL" clId="{3686F421-8CCE-445E-9F14-FF2FB8ED1597}" dt="2023-07-15T14:35:48.072" v="602" actId="20577"/>
          <ac:spMkLst>
            <pc:docMk/>
            <pc:sldMk cId="3772228209" sldId="272"/>
            <ac:spMk id="2" creationId="{F0CD969D-7BB6-64FD-6CF0-914BF2A2C16C}"/>
          </ac:spMkLst>
        </pc:spChg>
        <pc:spChg chg="mod">
          <ac:chgData name="Jaeger, Joshua" userId="f5327055-0454-42be-b7ab-ce6c1c44669d" providerId="ADAL" clId="{3686F421-8CCE-445E-9F14-FF2FB8ED1597}" dt="2023-07-15T14:40:13.055" v="1291" actId="20577"/>
          <ac:spMkLst>
            <pc:docMk/>
            <pc:sldMk cId="3772228209" sldId="272"/>
            <ac:spMk id="3" creationId="{BE6FC266-63BF-840C-12F9-33163250B31B}"/>
          </ac:spMkLst>
        </pc:spChg>
      </pc:sldChg>
      <pc:sldChg chg="modSp new mod">
        <pc:chgData name="Jaeger, Joshua" userId="f5327055-0454-42be-b7ab-ce6c1c44669d" providerId="ADAL" clId="{3686F421-8CCE-445E-9F14-FF2FB8ED1597}" dt="2023-07-15T14:46:09.720" v="1455" actId="20577"/>
        <pc:sldMkLst>
          <pc:docMk/>
          <pc:sldMk cId="2503929925" sldId="273"/>
        </pc:sldMkLst>
        <pc:spChg chg="mod">
          <ac:chgData name="Jaeger, Joshua" userId="f5327055-0454-42be-b7ab-ce6c1c44669d" providerId="ADAL" clId="{3686F421-8CCE-445E-9F14-FF2FB8ED1597}" dt="2023-07-15T14:44:51.832" v="1311" actId="20577"/>
          <ac:spMkLst>
            <pc:docMk/>
            <pc:sldMk cId="2503929925" sldId="273"/>
            <ac:spMk id="2" creationId="{796C6E75-D582-812E-7B29-299ADDAFFBCD}"/>
          </ac:spMkLst>
        </pc:spChg>
        <pc:spChg chg="mod">
          <ac:chgData name="Jaeger, Joshua" userId="f5327055-0454-42be-b7ab-ce6c1c44669d" providerId="ADAL" clId="{3686F421-8CCE-445E-9F14-FF2FB8ED1597}" dt="2023-07-15T14:46:09.720" v="1455" actId="20577"/>
          <ac:spMkLst>
            <pc:docMk/>
            <pc:sldMk cId="2503929925" sldId="273"/>
            <ac:spMk id="3" creationId="{BD8A5889-3E81-AEC6-B00B-423FAB0F48AE}"/>
          </ac:spMkLst>
        </pc:spChg>
      </pc:sldChg>
      <pc:sldChg chg="modSp new mod">
        <pc:chgData name="Jaeger, Joshua" userId="f5327055-0454-42be-b7ab-ce6c1c44669d" providerId="ADAL" clId="{3686F421-8CCE-445E-9F14-FF2FB8ED1597}" dt="2023-07-15T14:47:42.561" v="1487" actId="20577"/>
        <pc:sldMkLst>
          <pc:docMk/>
          <pc:sldMk cId="480909489" sldId="274"/>
        </pc:sldMkLst>
        <pc:spChg chg="mod">
          <ac:chgData name="Jaeger, Joshua" userId="f5327055-0454-42be-b7ab-ce6c1c44669d" providerId="ADAL" clId="{3686F421-8CCE-445E-9F14-FF2FB8ED1597}" dt="2023-07-15T14:47:42.561" v="1487" actId="20577"/>
          <ac:spMkLst>
            <pc:docMk/>
            <pc:sldMk cId="480909489" sldId="274"/>
            <ac:spMk id="2" creationId="{B8CE5D8E-5AC1-1480-B196-2B18ECE88222}"/>
          </ac:spMkLst>
        </pc:spChg>
      </pc:sldChg>
    </pc:docChg>
  </pc:docChgLst>
  <pc:docChgLst>
    <pc:chgData name="Hall, Tyler" userId="S::hallty@umsystem.edu::1a5f5eef-1a3b-4715-bb84-995d34279fbe" providerId="AD" clId="Web-{BC09378A-86FB-0C1B-6C83-466B6543982C}"/>
    <pc:docChg chg="addSld delSld modSld">
      <pc:chgData name="Hall, Tyler" userId="S::hallty@umsystem.edu::1a5f5eef-1a3b-4715-bb84-995d34279fbe" providerId="AD" clId="Web-{BC09378A-86FB-0C1B-6C83-466B6543982C}" dt="2023-07-27T00:26:05.417" v="23"/>
      <pc:docMkLst>
        <pc:docMk/>
      </pc:docMkLst>
      <pc:sldChg chg="add del">
        <pc:chgData name="Hall, Tyler" userId="S::hallty@umsystem.edu::1a5f5eef-1a3b-4715-bb84-995d34279fbe" providerId="AD" clId="Web-{BC09378A-86FB-0C1B-6C83-466B6543982C}" dt="2023-07-27T00:26:05.417" v="23"/>
        <pc:sldMkLst>
          <pc:docMk/>
          <pc:sldMk cId="1828244482" sldId="267"/>
        </pc:sldMkLst>
      </pc:sldChg>
      <pc:sldChg chg="modNotes">
        <pc:chgData name="Hall, Tyler" userId="S::hallty@umsystem.edu::1a5f5eef-1a3b-4715-bb84-995d34279fbe" providerId="AD" clId="Web-{BC09378A-86FB-0C1B-6C83-466B6543982C}" dt="2023-07-27T00:26:00.917" v="21"/>
        <pc:sldMkLst>
          <pc:docMk/>
          <pc:sldMk cId="974923106" sldId="279"/>
        </pc:sldMkLst>
      </pc:sldChg>
      <pc:sldChg chg="modNotes">
        <pc:chgData name="Hall, Tyler" userId="S::hallty@umsystem.edu::1a5f5eef-1a3b-4715-bb84-995d34279fbe" providerId="AD" clId="Web-{BC09378A-86FB-0C1B-6C83-466B6543982C}" dt="2023-07-27T00:25:58.995" v="20"/>
        <pc:sldMkLst>
          <pc:docMk/>
          <pc:sldMk cId="3702502998" sldId="280"/>
        </pc:sldMkLst>
      </pc:sldChg>
      <pc:sldChg chg="modSp">
        <pc:chgData name="Hall, Tyler" userId="S::hallty@umsystem.edu::1a5f5eef-1a3b-4715-bb84-995d34279fbe" providerId="AD" clId="Web-{BC09378A-86FB-0C1B-6C83-466B6543982C}" dt="2023-07-27T00:25:45.480" v="19" actId="20577"/>
        <pc:sldMkLst>
          <pc:docMk/>
          <pc:sldMk cId="783033269" sldId="281"/>
        </pc:sldMkLst>
        <pc:spChg chg="mod">
          <ac:chgData name="Hall, Tyler" userId="S::hallty@umsystem.edu::1a5f5eef-1a3b-4715-bb84-995d34279fbe" providerId="AD" clId="Web-{BC09378A-86FB-0C1B-6C83-466B6543982C}" dt="2023-07-26T21:11:02.577" v="1" actId="20577"/>
          <ac:spMkLst>
            <pc:docMk/>
            <pc:sldMk cId="783033269" sldId="281"/>
            <ac:spMk id="5" creationId="{DA1E1D9B-B612-B78F-7872-1F32F09BD8E2}"/>
          </ac:spMkLst>
        </pc:spChg>
        <pc:spChg chg="mod">
          <ac:chgData name="Hall, Tyler" userId="S::hallty@umsystem.edu::1a5f5eef-1a3b-4715-bb84-995d34279fbe" providerId="AD" clId="Web-{BC09378A-86FB-0C1B-6C83-466B6543982C}" dt="2023-07-27T00:25:45.480" v="19" actId="20577"/>
          <ac:spMkLst>
            <pc:docMk/>
            <pc:sldMk cId="783033269" sldId="281"/>
            <ac:spMk id="6" creationId="{235FC160-2957-D65E-E862-500D07565D84}"/>
          </ac:spMkLst>
        </pc:spChg>
      </pc:sldChg>
      <pc:sldChg chg="modSp">
        <pc:chgData name="Hall, Tyler" userId="S::hallty@umsystem.edu::1a5f5eef-1a3b-4715-bb84-995d34279fbe" providerId="AD" clId="Web-{BC09378A-86FB-0C1B-6C83-466B6543982C}" dt="2023-07-26T23:56:04.008" v="15" actId="20577"/>
        <pc:sldMkLst>
          <pc:docMk/>
          <pc:sldMk cId="2823817828" sldId="283"/>
        </pc:sldMkLst>
        <pc:spChg chg="mod">
          <ac:chgData name="Hall, Tyler" userId="S::hallty@umsystem.edu::1a5f5eef-1a3b-4715-bb84-995d34279fbe" providerId="AD" clId="Web-{BC09378A-86FB-0C1B-6C83-466B6543982C}" dt="2023-07-26T23:56:04.008" v="15" actId="20577"/>
          <ac:spMkLst>
            <pc:docMk/>
            <pc:sldMk cId="2823817828" sldId="283"/>
            <ac:spMk id="6" creationId="{235FC160-2957-D65E-E862-500D07565D84}"/>
          </ac:spMkLst>
        </pc:spChg>
      </pc:sldChg>
    </pc:docChg>
  </pc:docChgLst>
  <pc:docChgLst>
    <pc:chgData name="Hall, Tyler" userId="S::hallty@umsystem.edu::1a5f5eef-1a3b-4715-bb84-995d34279fbe" providerId="AD" clId="Web-{F687E561-EA9C-488C-9B7C-F96E75F70F79}"/>
    <pc:docChg chg="modSld">
      <pc:chgData name="Hall, Tyler" userId="S::hallty@umsystem.edu::1a5f5eef-1a3b-4715-bb84-995d34279fbe" providerId="AD" clId="Web-{F687E561-EA9C-488C-9B7C-F96E75F70F79}" dt="2023-07-25T14:25:40.957" v="2" actId="20577"/>
      <pc:docMkLst>
        <pc:docMk/>
      </pc:docMkLst>
      <pc:sldChg chg="modSp">
        <pc:chgData name="Hall, Tyler" userId="S::hallty@umsystem.edu::1a5f5eef-1a3b-4715-bb84-995d34279fbe" providerId="AD" clId="Web-{F687E561-EA9C-488C-9B7C-F96E75F70F79}" dt="2023-07-25T14:25:40.957" v="2" actId="20577"/>
        <pc:sldMkLst>
          <pc:docMk/>
          <pc:sldMk cId="880442238" sldId="258"/>
        </pc:sldMkLst>
        <pc:spChg chg="mod">
          <ac:chgData name="Hall, Tyler" userId="S::hallty@umsystem.edu::1a5f5eef-1a3b-4715-bb84-995d34279fbe" providerId="AD" clId="Web-{F687E561-EA9C-488C-9B7C-F96E75F70F79}" dt="2023-07-25T14:25:40.957" v="2" actId="20577"/>
          <ac:spMkLst>
            <pc:docMk/>
            <pc:sldMk cId="880442238" sldId="258"/>
            <ac:spMk id="2" creationId="{9BF0E3D6-CD60-A64E-8EDA-D04FA7C6F0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8425F-53B9-4F4D-B12B-50385BDA72B7}"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2A9F0-0863-4509-B133-BC23CCDBE41F}" type="slidenum">
              <a:rPr lang="en-US" smtClean="0"/>
              <a:t>‹#›</a:t>
            </a:fld>
            <a:endParaRPr lang="en-US"/>
          </a:p>
        </p:txBody>
      </p:sp>
    </p:spTree>
    <p:extLst>
      <p:ext uri="{BB962C8B-B14F-4D97-AF65-F5344CB8AC3E}">
        <p14:creationId xmlns:p14="http://schemas.microsoft.com/office/powerpoint/2010/main" val="115821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4D2A9F0-0863-4509-B133-BC23CCDBE41F}" type="slidenum">
              <a:rPr lang="en-US" smtClean="0"/>
              <a:t>2</a:t>
            </a:fld>
            <a:endParaRPr lang="en-US"/>
          </a:p>
        </p:txBody>
      </p:sp>
    </p:spTree>
    <p:extLst>
      <p:ext uri="{BB962C8B-B14F-4D97-AF65-F5344CB8AC3E}">
        <p14:creationId xmlns:p14="http://schemas.microsoft.com/office/powerpoint/2010/main" val="270871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12</a:t>
            </a:fld>
            <a:endParaRPr lang="en-US"/>
          </a:p>
        </p:txBody>
      </p:sp>
    </p:spTree>
    <p:extLst>
      <p:ext uri="{BB962C8B-B14F-4D97-AF65-F5344CB8AC3E}">
        <p14:creationId xmlns:p14="http://schemas.microsoft.com/office/powerpoint/2010/main" val="116363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13</a:t>
            </a:fld>
            <a:endParaRPr lang="en-US"/>
          </a:p>
        </p:txBody>
      </p:sp>
    </p:spTree>
    <p:extLst>
      <p:ext uri="{BB962C8B-B14F-4D97-AF65-F5344CB8AC3E}">
        <p14:creationId xmlns:p14="http://schemas.microsoft.com/office/powerpoint/2010/main" val="355842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4D2A9F0-0863-4509-B133-BC23CCDBE41F}" type="slidenum">
              <a:rPr lang="en-US" smtClean="0"/>
              <a:t>3</a:t>
            </a:fld>
            <a:endParaRPr lang="en-US"/>
          </a:p>
        </p:txBody>
      </p:sp>
    </p:spTree>
    <p:extLst>
      <p:ext uri="{BB962C8B-B14F-4D97-AF65-F5344CB8AC3E}">
        <p14:creationId xmlns:p14="http://schemas.microsoft.com/office/powerpoint/2010/main" val="327289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0" i="0">
                <a:solidFill>
                  <a:srgbClr val="374151"/>
                </a:solidFill>
                <a:effectLst/>
                <a:latin typeface="Söhne"/>
              </a:rPr>
              <a:t>Variables include: </a:t>
            </a:r>
            <a:r>
              <a:rPr lang="en-US"/>
              <a:t> visual and cognitive function tests, bone mineral density (BMD), the collection of biospecimens, mobility, and objective assessment of physical activity levels </a:t>
            </a:r>
            <a:endParaRPr lang="en-US"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ABF947E-3607-4D7F-9AE7-7D50A4F03205}" type="slidenum">
              <a:rPr lang="en-US"/>
              <a:t>4</a:t>
            </a:fld>
            <a:endParaRPr lang="en-US"/>
          </a:p>
        </p:txBody>
      </p:sp>
    </p:spTree>
    <p:extLst>
      <p:ext uri="{BB962C8B-B14F-4D97-AF65-F5344CB8AC3E}">
        <p14:creationId xmlns:p14="http://schemas.microsoft.com/office/powerpoint/2010/main" val="161740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ABF947E-3607-4D7F-9AE7-7D50A4F03205}" type="slidenum">
              <a:rPr lang="en-US"/>
              <a:t>5</a:t>
            </a:fld>
            <a:endParaRPr lang="en-US"/>
          </a:p>
        </p:txBody>
      </p:sp>
    </p:spTree>
    <p:extLst>
      <p:ext uri="{BB962C8B-B14F-4D97-AF65-F5344CB8AC3E}">
        <p14:creationId xmlns:p14="http://schemas.microsoft.com/office/powerpoint/2010/main" val="181704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Decision threshold: achieve a recall between .8-.9, followed by the highest F1 score.</a:t>
            </a:r>
          </a:p>
        </p:txBody>
      </p:sp>
      <p:sp>
        <p:nvSpPr>
          <p:cNvPr id="4" name="Slide Number Placeholder 3"/>
          <p:cNvSpPr>
            <a:spLocks noGrp="1"/>
          </p:cNvSpPr>
          <p:nvPr>
            <p:ph type="sldNum" sz="quarter" idx="5"/>
          </p:nvPr>
        </p:nvSpPr>
        <p:spPr/>
        <p:txBody>
          <a:bodyPr/>
          <a:lstStyle/>
          <a:p>
            <a:fld id="{3ABF947E-3607-4D7F-9AE7-7D50A4F03205}" type="slidenum">
              <a:t>6</a:t>
            </a:fld>
            <a:endParaRPr lang="en-US"/>
          </a:p>
        </p:txBody>
      </p:sp>
    </p:spTree>
    <p:extLst>
      <p:ext uri="{BB962C8B-B14F-4D97-AF65-F5344CB8AC3E}">
        <p14:creationId xmlns:p14="http://schemas.microsoft.com/office/powerpoint/2010/main" val="90430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7</a:t>
            </a:fld>
            <a:endParaRPr lang="en-US"/>
          </a:p>
        </p:txBody>
      </p:sp>
    </p:spTree>
    <p:extLst>
      <p:ext uri="{BB962C8B-B14F-4D97-AF65-F5344CB8AC3E}">
        <p14:creationId xmlns:p14="http://schemas.microsoft.com/office/powerpoint/2010/main" val="59625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9</a:t>
            </a:fld>
            <a:endParaRPr lang="en-US"/>
          </a:p>
        </p:txBody>
      </p:sp>
    </p:spTree>
    <p:extLst>
      <p:ext uri="{BB962C8B-B14F-4D97-AF65-F5344CB8AC3E}">
        <p14:creationId xmlns:p14="http://schemas.microsoft.com/office/powerpoint/2010/main" val="2239416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10</a:t>
            </a:fld>
            <a:endParaRPr lang="en-US"/>
          </a:p>
        </p:txBody>
      </p:sp>
    </p:spTree>
    <p:extLst>
      <p:ext uri="{BB962C8B-B14F-4D97-AF65-F5344CB8AC3E}">
        <p14:creationId xmlns:p14="http://schemas.microsoft.com/office/powerpoint/2010/main" val="2088691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ABF947E-3607-4D7F-9AE7-7D50A4F03205}" type="slidenum">
              <a:t>11</a:t>
            </a:fld>
            <a:endParaRPr lang="en-US"/>
          </a:p>
        </p:txBody>
      </p:sp>
    </p:spTree>
    <p:extLst>
      <p:ext uri="{BB962C8B-B14F-4D97-AF65-F5344CB8AC3E}">
        <p14:creationId xmlns:p14="http://schemas.microsoft.com/office/powerpoint/2010/main" val="2515305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4849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6"/>
            <a:ext cx="10515600" cy="3833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35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3033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183065"/>
            <a:ext cx="10515600" cy="111029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3766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38233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67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133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7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063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2049463"/>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336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2424"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2049463"/>
            <a:ext cx="6172200" cy="38115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4572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37D349-04A6-24DE-7926-B0FDC98F9F1D}"/>
              </a:ext>
            </a:extLst>
          </p:cNvPr>
          <p:cNvPicPr>
            <a:picLocks noChangeAspect="1"/>
          </p:cNvPicPr>
          <p:nvPr userDrawn="1"/>
        </p:nvPicPr>
        <p:blipFill rotWithShape="1">
          <a:blip r:embed="rId11"/>
          <a:srcRect t="12762" b="-12762"/>
          <a:stretch/>
        </p:blipFill>
        <p:spPr>
          <a:xfrm>
            <a:off x="0" y="8145"/>
            <a:ext cx="12192000" cy="6858000"/>
          </a:xfrm>
          <a:prstGeom prst="rect">
            <a:avLst/>
          </a:prstGeom>
        </p:spPr>
      </p:pic>
      <p:pic>
        <p:nvPicPr>
          <p:cNvPr id="7" name="Picture 6">
            <a:extLst>
              <a:ext uri="{FF2B5EF4-FFF2-40B4-BE49-F238E27FC236}">
                <a16:creationId xmlns:a16="http://schemas.microsoft.com/office/drawing/2014/main" id="{57421242-68DE-A54C-8116-598651E67C7B}"/>
              </a:ext>
            </a:extLst>
          </p:cNvPr>
          <p:cNvPicPr>
            <a:picLocks noChangeAspect="1"/>
          </p:cNvPicPr>
          <p:nvPr userDrawn="1"/>
        </p:nvPicPr>
        <p:blipFill rotWithShape="1">
          <a:blip r:embed="rId12"/>
          <a:srcRect b="19924"/>
          <a:stretch/>
        </p:blipFill>
        <p:spPr>
          <a:xfrm>
            <a:off x="0" y="5757653"/>
            <a:ext cx="12192000" cy="1108493"/>
          </a:xfrm>
          <a:prstGeom prst="rect">
            <a:avLst/>
          </a:prstGeom>
        </p:spPr>
      </p:pic>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Next LT Pro" panose="020B0504020202020204" pitchFamily="34" charset="77"/>
              </a:defRPr>
            </a:lvl1pPr>
          </a:lstStyle>
          <a:p>
            <a:fld id="{C764DE79-268F-4C1A-8933-263129D2AF90}" type="datetimeFigureOut">
              <a:rPr lang="en-US" smtClean="0"/>
              <a:pPr/>
              <a:t>7/26/2023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Next LT Pro" panose="020B0504020202020204" pitchFamily="34" charset="77"/>
              </a:defRPr>
            </a:lvl1pPr>
          </a:lstStyle>
          <a:p>
            <a:endParaRPr lang="en-US"/>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39320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022F9DF5-1C79-9349-8BF2-E119C70590E1}"/>
              </a:ext>
            </a:extLst>
          </p:cNvPr>
          <p:cNvPicPr>
            <a:picLocks noChangeAspect="1"/>
          </p:cNvPicPr>
          <p:nvPr userDrawn="1"/>
        </p:nvPicPr>
        <p:blipFill>
          <a:blip r:embed="rId13"/>
          <a:stretch>
            <a:fillRect/>
          </a:stretch>
        </p:blipFill>
        <p:spPr>
          <a:xfrm>
            <a:off x="8255848" y="6212500"/>
            <a:ext cx="3452704" cy="508976"/>
          </a:xfrm>
          <a:prstGeom prst="rect">
            <a:avLst/>
          </a:prstGeom>
        </p:spPr>
      </p:pic>
    </p:spTree>
    <p:extLst>
      <p:ext uri="{BB962C8B-B14F-4D97-AF65-F5344CB8AC3E}">
        <p14:creationId xmlns:p14="http://schemas.microsoft.com/office/powerpoint/2010/main" val="233053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E3D6-CD60-A64E-8EDA-D04FA7C6F059}"/>
              </a:ext>
            </a:extLst>
          </p:cNvPr>
          <p:cNvSpPr>
            <a:spLocks noGrp="1"/>
          </p:cNvSpPr>
          <p:nvPr>
            <p:ph type="ctrTitle"/>
          </p:nvPr>
        </p:nvSpPr>
        <p:spPr>
          <a:xfrm>
            <a:off x="914400" y="1122363"/>
            <a:ext cx="10363200" cy="3282270"/>
          </a:xfrm>
        </p:spPr>
        <p:txBody>
          <a:bodyPr>
            <a:normAutofit/>
          </a:bodyPr>
          <a:lstStyle/>
          <a:p>
            <a:r>
              <a:rPr lang="en-US">
                <a:latin typeface="Arial Black"/>
              </a:rPr>
              <a:t>Team 03</a:t>
            </a:r>
            <a:br>
              <a:rPr lang="en-US">
                <a:latin typeface="Arial Black"/>
              </a:rPr>
            </a:br>
            <a:r>
              <a:rPr lang="en-US" b="0" i="0">
                <a:solidFill>
                  <a:srgbClr val="374151"/>
                </a:solidFill>
                <a:effectLst/>
                <a:latin typeface="Söhne"/>
              </a:rPr>
              <a:t>Cracking the Code: </a:t>
            </a:r>
            <a:br>
              <a:rPr lang="en-US" b="0" i="0">
                <a:effectLst/>
                <a:latin typeface="Söhne"/>
              </a:rPr>
            </a:br>
            <a:r>
              <a:rPr lang="en-US" b="0" i="0">
                <a:solidFill>
                  <a:srgbClr val="374151"/>
                </a:solidFill>
                <a:effectLst/>
                <a:latin typeface="Söhne"/>
              </a:rPr>
              <a:t>Predicting Fracture Risk</a:t>
            </a:r>
            <a:r>
              <a:rPr lang="en-US" b="0">
                <a:solidFill>
                  <a:srgbClr val="374151"/>
                </a:solidFill>
                <a:latin typeface="Söhne"/>
              </a:rPr>
              <a:t> in Men</a:t>
            </a:r>
            <a:r>
              <a:rPr lang="en-US" b="0" i="0">
                <a:solidFill>
                  <a:srgbClr val="374151"/>
                </a:solidFill>
                <a:effectLst/>
                <a:latin typeface="Söhne"/>
              </a:rPr>
              <a:t> using Health and Lifestyle Data</a:t>
            </a:r>
            <a:endParaRPr lang="en-US">
              <a:latin typeface="Arial Black"/>
            </a:endParaRPr>
          </a:p>
        </p:txBody>
      </p:sp>
      <p:pic>
        <p:nvPicPr>
          <p:cNvPr id="4" name="Picture 4">
            <a:extLst>
              <a:ext uri="{FF2B5EF4-FFF2-40B4-BE49-F238E27FC236}">
                <a16:creationId xmlns:a16="http://schemas.microsoft.com/office/drawing/2014/main" id="{65086DE5-5417-2721-2657-C32777143904}"/>
              </a:ext>
            </a:extLst>
          </p:cNvPr>
          <p:cNvPicPr>
            <a:picLocks noChangeAspect="1"/>
          </p:cNvPicPr>
          <p:nvPr/>
        </p:nvPicPr>
        <p:blipFill>
          <a:blip r:embed="rId2"/>
          <a:stretch>
            <a:fillRect/>
          </a:stretch>
        </p:blipFill>
        <p:spPr>
          <a:xfrm>
            <a:off x="2310" y="4012"/>
            <a:ext cx="4959927" cy="1250433"/>
          </a:xfrm>
          <a:prstGeom prst="rect">
            <a:avLst/>
          </a:prstGeom>
        </p:spPr>
      </p:pic>
    </p:spTree>
    <p:extLst>
      <p:ext uri="{BB962C8B-B14F-4D97-AF65-F5344CB8AC3E}">
        <p14:creationId xmlns:p14="http://schemas.microsoft.com/office/powerpoint/2010/main" val="88044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512852" y="245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latin typeface="Avenir Next LT Pro"/>
              </a:rPr>
              <a:t>Limitations</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478605" y="1241293"/>
            <a:ext cx="10840947" cy="4477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b="0">
                <a:latin typeface="Avenir Next LT Pro"/>
                <a:cs typeface="Arial"/>
              </a:rPr>
              <a:t>Only effective with data like model environment</a:t>
            </a:r>
            <a:endParaRPr lang="en-US" b="0">
              <a:latin typeface="Avenir Next LT Pro"/>
            </a:endParaRPr>
          </a:p>
          <a:p>
            <a:pPr lvl="1">
              <a:lnSpc>
                <a:spcPct val="80000"/>
              </a:lnSpc>
            </a:pPr>
            <a:r>
              <a:rPr lang="en-US">
                <a:latin typeface="Avenir Next LT Pro"/>
                <a:cs typeface="Arial"/>
              </a:rPr>
              <a:t>Requires some diagnostic and clinical measurements</a:t>
            </a:r>
            <a:endParaRPr lang="en-US" b="0">
              <a:latin typeface="Avenir Next LT Pro"/>
            </a:endParaRPr>
          </a:p>
          <a:p>
            <a:pPr>
              <a:lnSpc>
                <a:spcPct val="80000"/>
              </a:lnSpc>
            </a:pPr>
            <a:r>
              <a:rPr lang="en-US" b="0">
                <a:latin typeface="Avenir Next LT Pro"/>
                <a:cs typeface="Arial"/>
              </a:rPr>
              <a:t>Limited to men above the age of 50</a:t>
            </a:r>
            <a:endParaRPr lang="en-US" b="0">
              <a:latin typeface="Avenir Next LT Pro"/>
            </a:endParaRPr>
          </a:p>
          <a:p>
            <a:pPr lvl="1">
              <a:lnSpc>
                <a:spcPct val="80000"/>
              </a:lnSpc>
            </a:pPr>
            <a:r>
              <a:rPr lang="en-US" err="1">
                <a:latin typeface="Avenir Next LT Pro"/>
                <a:cs typeface="Arial"/>
              </a:rPr>
              <a:t>MRoS</a:t>
            </a:r>
            <a:r>
              <a:rPr lang="en-US">
                <a:latin typeface="Avenir Next LT Pro"/>
                <a:cs typeface="Arial"/>
              </a:rPr>
              <a:t> dataset is exclusively male</a:t>
            </a:r>
            <a:endParaRPr lang="en-US" b="0">
              <a:latin typeface="Avenir Next LT Pro"/>
            </a:endParaRPr>
          </a:p>
          <a:p>
            <a:pPr>
              <a:lnSpc>
                <a:spcPct val="80000"/>
              </a:lnSpc>
            </a:pPr>
            <a:r>
              <a:rPr lang="en-US" b="0">
                <a:latin typeface="Avenir Next LT Pro"/>
                <a:cs typeface="Arial"/>
              </a:rPr>
              <a:t>Large amount of false positives</a:t>
            </a:r>
            <a:endParaRPr lang="en-US" b="0">
              <a:latin typeface="Avenir Next LT Pro"/>
            </a:endParaRPr>
          </a:p>
          <a:p>
            <a:pPr lvl="1">
              <a:lnSpc>
                <a:spcPct val="80000"/>
              </a:lnSpc>
            </a:pPr>
            <a:r>
              <a:rPr lang="en-US">
                <a:latin typeface="Avenir Next LT Pro"/>
                <a:cs typeface="Arial"/>
              </a:rPr>
              <a:t>Screening tool only</a:t>
            </a:r>
            <a:endParaRPr lang="en-US" b="0">
              <a:latin typeface="Avenir Next LT Pro"/>
            </a:endParaRPr>
          </a:p>
          <a:p>
            <a:pPr>
              <a:lnSpc>
                <a:spcPct val="80000"/>
              </a:lnSpc>
            </a:pPr>
            <a:endParaRPr lang="en-US" b="0">
              <a:latin typeface="Avenir Next LT Pro"/>
            </a:endParaRPr>
          </a:p>
          <a:p>
            <a:endParaRPr lang="en-US"/>
          </a:p>
          <a:p>
            <a:pPr lvl="1"/>
            <a:endParaRPr lang="en-US"/>
          </a:p>
        </p:txBody>
      </p:sp>
      <p:sp>
        <p:nvSpPr>
          <p:cNvPr id="3" name="Title 1">
            <a:extLst>
              <a:ext uri="{FF2B5EF4-FFF2-40B4-BE49-F238E27FC236}">
                <a16:creationId xmlns:a16="http://schemas.microsoft.com/office/drawing/2014/main" id="{EC1396A0-34D3-5029-B01C-6E7F30DFB69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Results</a:t>
            </a:r>
            <a:endParaRPr lang="en-US" sz="2400"/>
          </a:p>
        </p:txBody>
      </p:sp>
    </p:spTree>
    <p:extLst>
      <p:ext uri="{BB962C8B-B14F-4D97-AF65-F5344CB8AC3E}">
        <p14:creationId xmlns:p14="http://schemas.microsoft.com/office/powerpoint/2010/main" val="385234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512852" y="245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latin typeface="Avenir Next LT Pro"/>
              </a:rPr>
              <a:t>Next Steps</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478605" y="1241293"/>
            <a:ext cx="10840947" cy="44777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b="0">
                <a:latin typeface="Avenir Next LT Pro"/>
                <a:cs typeface="Arial"/>
              </a:rPr>
              <a:t>Future efforts can focus on refining the model with additional and more diverse data. </a:t>
            </a:r>
            <a:endParaRPr lang="en-US" b="0">
              <a:latin typeface="Avenir Next LT Pro"/>
            </a:endParaRPr>
          </a:p>
          <a:p>
            <a:pPr>
              <a:lnSpc>
                <a:spcPct val="80000"/>
              </a:lnSpc>
            </a:pPr>
            <a:r>
              <a:rPr lang="en-US" b="0">
                <a:latin typeface="Avenir Next LT Pro"/>
                <a:cs typeface="Arial"/>
              </a:rPr>
              <a:t>We also look forward to feedback from healthcare practitioners who apply this model, as their insights will be invaluable in further enhancing its utility.</a:t>
            </a:r>
            <a:endParaRPr lang="en-US" b="0">
              <a:latin typeface="Avenir Next LT Pro"/>
            </a:endParaRPr>
          </a:p>
          <a:p>
            <a:pPr>
              <a:lnSpc>
                <a:spcPct val="80000"/>
              </a:lnSpc>
            </a:pPr>
            <a:endParaRPr lang="en-US" b="0">
              <a:latin typeface="Avenir Next LT Pro"/>
            </a:endParaRPr>
          </a:p>
          <a:p>
            <a:endParaRPr lang="en-US"/>
          </a:p>
          <a:p>
            <a:pPr lvl="1"/>
            <a:endParaRPr lang="en-US"/>
          </a:p>
        </p:txBody>
      </p:sp>
      <p:sp>
        <p:nvSpPr>
          <p:cNvPr id="3" name="Title 1">
            <a:extLst>
              <a:ext uri="{FF2B5EF4-FFF2-40B4-BE49-F238E27FC236}">
                <a16:creationId xmlns:a16="http://schemas.microsoft.com/office/drawing/2014/main" id="{EC1396A0-34D3-5029-B01C-6E7F30DFB69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Results</a:t>
            </a:r>
            <a:endParaRPr lang="en-US" sz="2400"/>
          </a:p>
        </p:txBody>
      </p:sp>
    </p:spTree>
    <p:extLst>
      <p:ext uri="{BB962C8B-B14F-4D97-AF65-F5344CB8AC3E}">
        <p14:creationId xmlns:p14="http://schemas.microsoft.com/office/powerpoint/2010/main" val="137564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856" y="-3968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latin typeface="Avenir Next LT Pro"/>
              </a:rPr>
              <a:t>Conclusion - Benefits</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307370" y="1224169"/>
            <a:ext cx="11311846" cy="464043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Avenir Next LT Pro"/>
                <a:cs typeface="Arial"/>
              </a:rPr>
              <a:t>Targeted Interventions:</a:t>
            </a:r>
            <a:r>
              <a:rPr lang="en-US" b="0">
                <a:latin typeface="Avenir Next LT Pro"/>
                <a:cs typeface="Arial"/>
              </a:rPr>
              <a:t> By identifying those at a high risk of fractures, healthcare practitioners can direct preventative measures and interventions to those who need them most. This includes recommending lifestyle changes, prescribing medication to strengthen bone density, or initiating other treatments as deemed necessary.</a:t>
            </a:r>
            <a:endParaRPr lang="en-US" b="0">
              <a:latin typeface="Avenir Next LT Pro"/>
            </a:endParaRPr>
          </a:p>
          <a:p>
            <a:r>
              <a:rPr lang="en-US">
                <a:latin typeface="Avenir Next LT Pro"/>
                <a:cs typeface="Arial"/>
              </a:rPr>
              <a:t>Efficient Use of Resources:</a:t>
            </a:r>
            <a:r>
              <a:rPr lang="en-US" b="0">
                <a:latin typeface="Avenir Next LT Pro"/>
                <a:cs typeface="Arial"/>
              </a:rPr>
              <a:t> Healthcare resources are often limited. By distinguishing the patients who are at a higher risk of fractures, resources can be allocated more efficiently, focusing on those most in need.</a:t>
            </a:r>
            <a:endParaRPr lang="en-US" b="0">
              <a:latin typeface="Avenir Next LT Pro"/>
            </a:endParaRPr>
          </a:p>
          <a:p>
            <a:r>
              <a:rPr lang="en-US">
                <a:latin typeface="Avenir Next LT Pro"/>
                <a:cs typeface="Arial"/>
              </a:rPr>
              <a:t>Early Detection and Prevention:</a:t>
            </a:r>
            <a:r>
              <a:rPr lang="en-US" b="0">
                <a:latin typeface="Avenir Next LT Pro"/>
                <a:cs typeface="Arial"/>
              </a:rPr>
              <a:t> With the ability to predict who is at high risk of fractures, healthcare practitioners can take proactive steps to manage and potentially reduce that risk, preventing fractures before they occur. This can significantly improve patient outcomes and quality of life, particularly for those at high risk.</a:t>
            </a:r>
            <a:endParaRPr lang="en-US" b="0">
              <a:latin typeface="Avenir Next LT Pro"/>
            </a:endParaRPr>
          </a:p>
          <a:p>
            <a:r>
              <a:rPr lang="en-US">
                <a:latin typeface="Avenir Next LT Pro"/>
                <a:cs typeface="Arial"/>
              </a:rPr>
              <a:t>Key Risk Factors Identified:</a:t>
            </a:r>
            <a:r>
              <a:rPr lang="en-US" b="0">
                <a:latin typeface="Avenir Next LT Pro"/>
                <a:cs typeface="Arial"/>
              </a:rPr>
              <a:t> Healthcare practitioners can address these risk factors for high-risk patients through preventive interventions. These include Bone Mineral Density, Previous occurrence of fracture, Excessive alcohol consumption, and High aspirin usage.</a:t>
            </a:r>
            <a:endParaRPr lang="en-US" b="0">
              <a:latin typeface="Avenir Next LT Pro"/>
            </a:endParaRPr>
          </a:p>
          <a:p>
            <a:endParaRPr lang="en-US">
              <a:latin typeface="Avenir Next LT Pro Demi"/>
            </a:endParaRPr>
          </a:p>
          <a:p>
            <a:pPr lvl="1"/>
            <a:endParaRPr lang="en-US"/>
          </a:p>
        </p:txBody>
      </p:sp>
    </p:spTree>
    <p:extLst>
      <p:ext uri="{BB962C8B-B14F-4D97-AF65-F5344CB8AC3E}">
        <p14:creationId xmlns:p14="http://schemas.microsoft.com/office/powerpoint/2010/main" val="78303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35103" y="-3797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latin typeface="Avenir Next LT Pro"/>
              </a:rPr>
              <a:t>Conclusion</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341617" y="1241293"/>
            <a:ext cx="11397464" cy="464043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a:latin typeface="Avenir Next LT Pro"/>
                <a:cs typeface="Arial"/>
              </a:rPr>
              <a:t>Our study attempts to utilize the power of predictive analytics, in hopes to aid healthcare practitioners in their ongoing battle against osteoporotic fractures.</a:t>
            </a:r>
            <a:endParaRPr lang="en-US" b="0">
              <a:latin typeface="Avenir Next LT Pro"/>
            </a:endParaRPr>
          </a:p>
          <a:p>
            <a:pPr marL="0" indent="0">
              <a:buNone/>
            </a:pPr>
            <a:r>
              <a:rPr lang="en-US" b="0">
                <a:latin typeface="Avenir Next LT Pro"/>
                <a:cs typeface="Arial"/>
              </a:rPr>
              <a:t>While an effective tool, is intended to supplement—not replace—professional medical judgement. The outcomes should always be interpreted within full clinical context and alongside other relevant risk factors.</a:t>
            </a:r>
            <a:endParaRPr lang="en-US">
              <a:cs typeface="Arial"/>
            </a:endParaRPr>
          </a:p>
          <a:p>
            <a:pPr marL="0" indent="0">
              <a:buNone/>
            </a:pPr>
            <a:r>
              <a:rPr lang="en-US" b="0">
                <a:latin typeface="Avenir Next LT Pro"/>
                <a:cs typeface="Arial"/>
              </a:rPr>
              <a:t>Through early identification of high-risk individuals, healthcare practitioners can recommend proactive interventions, helping prevent fractures before they occur. This not only improves patient outcomes but can also lead to a more efficient allocation of healthcare resources.</a:t>
            </a:r>
            <a:endParaRPr lang="en-US">
              <a:cs typeface="Arial"/>
            </a:endParaRPr>
          </a:p>
          <a:p>
            <a:pPr marL="0" indent="0">
              <a:buNone/>
            </a:pPr>
            <a:endParaRPr lang="en-US" b="0">
              <a:latin typeface="Avenir Next LT Pro"/>
            </a:endParaRPr>
          </a:p>
          <a:p>
            <a:endParaRPr lang="en-US">
              <a:latin typeface="Avenir Next LT Pro Demi"/>
            </a:endParaRPr>
          </a:p>
          <a:p>
            <a:pPr lvl="1"/>
            <a:endParaRPr lang="en-US"/>
          </a:p>
        </p:txBody>
      </p:sp>
    </p:spTree>
    <p:extLst>
      <p:ext uri="{BB962C8B-B14F-4D97-AF65-F5344CB8AC3E}">
        <p14:creationId xmlns:p14="http://schemas.microsoft.com/office/powerpoint/2010/main" val="282381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C6CB-BA87-C4D1-1A10-D8B0BCAA9508}"/>
              </a:ext>
            </a:extLst>
          </p:cNvPr>
          <p:cNvSpPr>
            <a:spLocks noGrp="1"/>
          </p:cNvSpPr>
          <p:nvPr>
            <p:ph type="title"/>
          </p:nvPr>
        </p:nvSpPr>
        <p:spPr>
          <a:xfrm>
            <a:off x="-35103" y="-140019"/>
            <a:ext cx="10515600" cy="1325563"/>
          </a:xfrm>
        </p:spPr>
        <p:txBody>
          <a:bodyPr/>
          <a:lstStyle/>
          <a:p>
            <a:r>
              <a:rPr lang="en-US">
                <a:latin typeface="Avenir Next LT Pro"/>
              </a:rPr>
              <a:t>The Challenge Ahead</a:t>
            </a:r>
            <a:endParaRPr lang="en-US"/>
          </a:p>
        </p:txBody>
      </p:sp>
      <p:sp>
        <p:nvSpPr>
          <p:cNvPr id="3" name="Content Placeholder 2">
            <a:extLst>
              <a:ext uri="{FF2B5EF4-FFF2-40B4-BE49-F238E27FC236}">
                <a16:creationId xmlns:a16="http://schemas.microsoft.com/office/drawing/2014/main" id="{837217C7-BC88-F8EC-5806-B1CD0855573A}"/>
              </a:ext>
            </a:extLst>
          </p:cNvPr>
          <p:cNvSpPr>
            <a:spLocks noGrp="1"/>
          </p:cNvSpPr>
          <p:nvPr>
            <p:ph idx="1"/>
          </p:nvPr>
        </p:nvSpPr>
        <p:spPr>
          <a:xfrm>
            <a:off x="298807" y="952324"/>
            <a:ext cx="11037869" cy="4218775"/>
          </a:xfrm>
        </p:spPr>
        <p:txBody>
          <a:bodyPr vert="horz" lIns="91440" tIns="45720" rIns="91440" bIns="45720" rtlCol="0" anchor="t">
            <a:normAutofit fontScale="92500" lnSpcReduction="10000"/>
          </a:bodyPr>
          <a:lstStyle/>
          <a:p>
            <a:pPr marL="0" indent="0">
              <a:buNone/>
            </a:pPr>
            <a:r>
              <a:rPr lang="en-US" b="0">
                <a:latin typeface="Avenir Next LT Pro"/>
                <a:cs typeface="Arial"/>
              </a:rPr>
              <a:t>Osteoporotic fractures are a growing concern. </a:t>
            </a:r>
            <a:endParaRPr lang="en-US" b="0"/>
          </a:p>
          <a:p>
            <a:pPr marL="457200" indent="-457200"/>
            <a:r>
              <a:rPr lang="en-US" b="0">
                <a:latin typeface="Avenir Next LT Pro"/>
                <a:cs typeface="Arial"/>
              </a:rPr>
              <a:t>20-30% of all men will have an osteoporotic fracture in their lifetime</a:t>
            </a:r>
          </a:p>
          <a:p>
            <a:pPr marL="457200" indent="-457200"/>
            <a:r>
              <a:rPr lang="en-US" b="0">
                <a:latin typeface="Avenir Next LT Pro"/>
                <a:cs typeface="Arial"/>
              </a:rPr>
              <a:t>20% of hip fracture patients require long-term nursing home care</a:t>
            </a:r>
          </a:p>
          <a:p>
            <a:pPr marL="457200" indent="-457200"/>
            <a:r>
              <a:rPr lang="en-US" b="0">
                <a:latin typeface="Avenir Next LT Pro"/>
                <a:cs typeface="Arial"/>
              </a:rPr>
              <a:t>33% of people are completely dependent following hip fracture</a:t>
            </a:r>
            <a:endParaRPr lang="en-US"/>
          </a:p>
          <a:p>
            <a:pPr marL="0" indent="0">
              <a:buNone/>
            </a:pPr>
            <a:endParaRPr lang="en-US" b="0">
              <a:latin typeface="Avenir Next LT Pro"/>
              <a:cs typeface="Arial"/>
            </a:endParaRPr>
          </a:p>
          <a:p>
            <a:pPr marL="0" indent="0">
              <a:buNone/>
            </a:pPr>
            <a:r>
              <a:rPr lang="en-US" b="0">
                <a:latin typeface="Avenir Next LT Pro"/>
                <a:cs typeface="Arial"/>
              </a:rPr>
              <a:t>Timely identification of individuals at high risk can lead to proactive management and significant reduction in healthcare complications and costs. Our challenge was to devise a tool that helps healthcare practitioners swiftly identify these high-risk individuals, enabling timely interventions.</a:t>
            </a:r>
            <a:endParaRPr lang="en-US" b="0"/>
          </a:p>
        </p:txBody>
      </p:sp>
      <p:sp>
        <p:nvSpPr>
          <p:cNvPr id="4" name="TextBox 1">
            <a:extLst>
              <a:ext uri="{FF2B5EF4-FFF2-40B4-BE49-F238E27FC236}">
                <a16:creationId xmlns:a16="http://schemas.microsoft.com/office/drawing/2014/main" id="{3F3386E1-C835-004F-90DC-0E008E6913B0}"/>
              </a:ext>
            </a:extLst>
          </p:cNvPr>
          <p:cNvSpPr txBox="1"/>
          <p:nvPr/>
        </p:nvSpPr>
        <p:spPr>
          <a:xfrm>
            <a:off x="9304962" y="5143928"/>
            <a:ext cx="274320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rgbClr val="212121"/>
                </a:solidFill>
                <a:latin typeface="Roboto"/>
                <a:ea typeface="Roboto"/>
                <a:cs typeface="Roboto"/>
              </a:rPr>
              <a:t>Adler RA. Osteoporosis in men: a review. Bone Res. 2014 Apr 29;2:14001. </a:t>
            </a:r>
            <a:r>
              <a:rPr lang="en-US" sz="1000" err="1">
                <a:solidFill>
                  <a:srgbClr val="212121"/>
                </a:solidFill>
                <a:latin typeface="Roboto"/>
                <a:ea typeface="Roboto"/>
                <a:cs typeface="Roboto"/>
              </a:rPr>
              <a:t>doi</a:t>
            </a:r>
            <a:r>
              <a:rPr lang="en-US" sz="1000">
                <a:solidFill>
                  <a:srgbClr val="212121"/>
                </a:solidFill>
                <a:latin typeface="Roboto"/>
                <a:ea typeface="Roboto"/>
                <a:cs typeface="Roboto"/>
              </a:rPr>
              <a:t>: 10.1038/boneres.2014.1. PMID: 26273515; PMCID: PMC4472130.</a:t>
            </a:r>
            <a:endParaRPr lang="en-US" sz="1000"/>
          </a:p>
        </p:txBody>
      </p:sp>
    </p:spTree>
    <p:extLst>
      <p:ext uri="{BB962C8B-B14F-4D97-AF65-F5344CB8AC3E}">
        <p14:creationId xmlns:p14="http://schemas.microsoft.com/office/powerpoint/2010/main" val="9749231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C6CB-BA87-C4D1-1A10-D8B0BCAA9508}"/>
              </a:ext>
            </a:extLst>
          </p:cNvPr>
          <p:cNvSpPr>
            <a:spLocks noGrp="1"/>
          </p:cNvSpPr>
          <p:nvPr>
            <p:ph type="title"/>
          </p:nvPr>
        </p:nvSpPr>
        <p:spPr>
          <a:xfrm>
            <a:off x="-43665" y="-122895"/>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837217C7-BC88-F8EC-5806-B1CD0855573A}"/>
              </a:ext>
            </a:extLst>
          </p:cNvPr>
          <p:cNvSpPr>
            <a:spLocks noGrp="1"/>
          </p:cNvSpPr>
          <p:nvPr>
            <p:ph idx="1"/>
          </p:nvPr>
        </p:nvSpPr>
        <p:spPr>
          <a:xfrm>
            <a:off x="512852" y="1089312"/>
            <a:ext cx="10806701" cy="4492753"/>
          </a:xfrm>
        </p:spPr>
        <p:txBody>
          <a:bodyPr vert="horz" lIns="91440" tIns="45720" rIns="91440" bIns="45720" rtlCol="0" anchor="t">
            <a:normAutofit/>
          </a:bodyPr>
          <a:lstStyle/>
          <a:p>
            <a:r>
              <a:rPr lang="en-US">
                <a:latin typeface="Avenir Next LT Pro Demi"/>
                <a:cs typeface="Arial"/>
              </a:rPr>
              <a:t>Project Overview</a:t>
            </a:r>
          </a:p>
          <a:p>
            <a:pPr marL="857250" lvl="1"/>
            <a:r>
              <a:rPr lang="en-US" sz="2600">
                <a:latin typeface="Avenir Next LT Pro"/>
                <a:cs typeface="Arial"/>
              </a:rPr>
              <a:t>Predicting non-traumatic fracture risk in men over 50, with an emphasis on health and lifestyle factors</a:t>
            </a:r>
            <a:endParaRPr lang="en-US" sz="2600"/>
          </a:p>
          <a:p>
            <a:pPr marL="400050"/>
            <a:r>
              <a:rPr lang="en-US" sz="3000">
                <a:latin typeface="Avenir Next LT Pro Demi"/>
                <a:cs typeface="Arial"/>
              </a:rPr>
              <a:t>Objective</a:t>
            </a:r>
          </a:p>
          <a:p>
            <a:pPr marL="857250" lvl="1"/>
            <a:r>
              <a:rPr lang="en-US" sz="2600">
                <a:latin typeface="Avenir Next LT Pro"/>
                <a:cs typeface="Arial"/>
              </a:rPr>
              <a:t>Build a predictive model for fracture risk that can be used as a screening tool for health practitioners to help identify individuals at higher risk and recommend early interventions</a:t>
            </a:r>
          </a:p>
          <a:p>
            <a:pPr marL="400050"/>
            <a:r>
              <a:rPr lang="en-US">
                <a:latin typeface="Avenir Next LT Pro Demi"/>
                <a:cs typeface="Arial"/>
              </a:rPr>
              <a:t>Outcome</a:t>
            </a:r>
          </a:p>
          <a:p>
            <a:pPr lvl="1"/>
            <a:r>
              <a:rPr lang="en-US">
                <a:latin typeface="Avenir Next LT Pro"/>
                <a:cs typeface="Arial"/>
              </a:rPr>
              <a:t>A predictive model that effectively identifies over 80% of men aged 50 and above who are at risk of experiencing a fracture</a:t>
            </a:r>
          </a:p>
        </p:txBody>
      </p:sp>
    </p:spTree>
    <p:extLst>
      <p:ext uri="{BB962C8B-B14F-4D97-AF65-F5344CB8AC3E}">
        <p14:creationId xmlns:p14="http://schemas.microsoft.com/office/powerpoint/2010/main" val="370250299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a:xfrm>
            <a:off x="-43665" y="-3030"/>
            <a:ext cx="10515600" cy="914597"/>
          </a:xfrm>
        </p:spPr>
        <p:txBody>
          <a:bodyPr/>
          <a:lstStyle/>
          <a:p>
            <a:r>
              <a:rPr lang="en-US">
                <a:latin typeface="Avenir Next LT Pro"/>
              </a:rPr>
              <a:t>Data Acquisition</a:t>
            </a:r>
            <a:endParaRPr lang="en-US"/>
          </a:p>
        </p:txBody>
      </p:sp>
      <p:sp>
        <p:nvSpPr>
          <p:cNvPr id="12" name="Content Placeholder 2">
            <a:extLst>
              <a:ext uri="{FF2B5EF4-FFF2-40B4-BE49-F238E27FC236}">
                <a16:creationId xmlns:a16="http://schemas.microsoft.com/office/drawing/2014/main" id="{A4D9A78A-181E-1E93-64A9-B068D894AF8F}"/>
              </a:ext>
            </a:extLst>
          </p:cNvPr>
          <p:cNvSpPr>
            <a:spLocks noGrp="1"/>
          </p:cNvSpPr>
          <p:nvPr>
            <p:ph idx="1"/>
          </p:nvPr>
        </p:nvSpPr>
        <p:spPr>
          <a:xfrm>
            <a:off x="452920" y="1080750"/>
            <a:ext cx="10900880" cy="4578371"/>
          </a:xfrm>
        </p:spPr>
        <p:txBody>
          <a:bodyPr vert="horz" lIns="91440" tIns="45720" rIns="91440" bIns="45720" rtlCol="0" anchor="t">
            <a:normAutofit/>
          </a:bodyPr>
          <a:lstStyle/>
          <a:p>
            <a:r>
              <a:rPr lang="en-US">
                <a:latin typeface="Avenir Next LT Pro Demi"/>
                <a:cs typeface="Arial"/>
              </a:rPr>
              <a:t>Well known public Research data: The Osteoporotic Fractures in Men (</a:t>
            </a:r>
            <a:r>
              <a:rPr lang="en-US" err="1">
                <a:latin typeface="Avenir Next LT Pro Demi"/>
                <a:cs typeface="Arial"/>
              </a:rPr>
              <a:t>MrOS</a:t>
            </a:r>
            <a:r>
              <a:rPr lang="en-US">
                <a:latin typeface="Avenir Next LT Pro Demi"/>
                <a:cs typeface="Arial"/>
              </a:rPr>
              <a:t>) Study</a:t>
            </a:r>
          </a:p>
          <a:p>
            <a:pPr lvl="1"/>
            <a:r>
              <a:rPr lang="en-US">
                <a:latin typeface="Avenir Next LT Pro"/>
                <a:cs typeface="Arial"/>
              </a:rPr>
              <a:t>Multi-center observational study of 5,994 men from six clinical centers in the U.S.</a:t>
            </a:r>
            <a:endParaRPr lang="en-US"/>
          </a:p>
          <a:p>
            <a:pPr lvl="1"/>
            <a:r>
              <a:rPr lang="en-US">
                <a:latin typeface="Avenir Next LT Pro"/>
                <a:cs typeface="Arial"/>
              </a:rPr>
              <a:t>Baseline examinations conducted between 2000-2002</a:t>
            </a:r>
          </a:p>
          <a:p>
            <a:pPr lvl="1"/>
            <a:r>
              <a:rPr lang="en-US">
                <a:latin typeface="Avenir Next LT Pro"/>
                <a:cs typeface="Arial"/>
              </a:rPr>
              <a:t>Wide variety of variables</a:t>
            </a:r>
          </a:p>
          <a:p>
            <a:r>
              <a:rPr lang="en-US">
                <a:latin typeface="Avenir Next LT Pro Demi"/>
                <a:cs typeface="Arial"/>
              </a:rPr>
              <a:t>Focus on three datasets</a:t>
            </a:r>
          </a:p>
          <a:p>
            <a:pPr lvl="1"/>
            <a:r>
              <a:rPr lang="en-US">
                <a:latin typeface="Avenir Next LT Pro"/>
                <a:cs typeface="Arial"/>
              </a:rPr>
              <a:t>Bone Density (</a:t>
            </a:r>
            <a:r>
              <a:rPr lang="en-US" b="1">
                <a:latin typeface="Avenir Next LT Pro"/>
                <a:cs typeface="Arial"/>
              </a:rPr>
              <a:t>B1</a:t>
            </a:r>
            <a:r>
              <a:rPr lang="en-US">
                <a:latin typeface="Avenir Next LT Pro"/>
                <a:cs typeface="Arial"/>
              </a:rPr>
              <a:t>AUG16)</a:t>
            </a:r>
          </a:p>
          <a:p>
            <a:pPr lvl="1"/>
            <a:r>
              <a:rPr lang="en-US">
                <a:latin typeface="Avenir Next LT Pro"/>
                <a:cs typeface="Arial"/>
              </a:rPr>
              <a:t>Baseline Clinical Visit (</a:t>
            </a:r>
            <a:r>
              <a:rPr lang="en-US" b="1">
                <a:latin typeface="Avenir Next LT Pro"/>
                <a:cs typeface="Arial"/>
              </a:rPr>
              <a:t>V1</a:t>
            </a:r>
            <a:r>
              <a:rPr lang="en-US">
                <a:latin typeface="Avenir Next LT Pro"/>
                <a:cs typeface="Arial"/>
              </a:rPr>
              <a:t>FEB23)</a:t>
            </a:r>
          </a:p>
          <a:p>
            <a:pPr lvl="1"/>
            <a:r>
              <a:rPr lang="en-US">
                <a:latin typeface="Avenir Next LT Pro"/>
                <a:cs typeface="Arial"/>
              </a:rPr>
              <a:t>Fracture Outcome (</a:t>
            </a:r>
            <a:r>
              <a:rPr lang="en-US" b="1">
                <a:latin typeface="Avenir Next LT Pro"/>
                <a:cs typeface="Arial"/>
              </a:rPr>
              <a:t>FA</a:t>
            </a:r>
            <a:r>
              <a:rPr lang="en-US">
                <a:latin typeface="Avenir Next LT Pro"/>
                <a:cs typeface="Arial"/>
              </a:rPr>
              <a:t>FEB23)</a:t>
            </a:r>
          </a:p>
          <a:p>
            <a:endParaRPr lang="en-US"/>
          </a:p>
        </p:txBody>
      </p:sp>
    </p:spTree>
    <p:extLst>
      <p:ext uri="{BB962C8B-B14F-4D97-AF65-F5344CB8AC3E}">
        <p14:creationId xmlns:p14="http://schemas.microsoft.com/office/powerpoint/2010/main" val="122175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BFF6-0E36-DADF-46CB-FBCAC000A502}"/>
              </a:ext>
            </a:extLst>
          </p:cNvPr>
          <p:cNvSpPr>
            <a:spLocks noGrp="1"/>
          </p:cNvSpPr>
          <p:nvPr>
            <p:ph type="title"/>
          </p:nvPr>
        </p:nvSpPr>
        <p:spPr/>
        <p:txBody>
          <a:bodyPr/>
          <a:lstStyle/>
          <a:p>
            <a:r>
              <a:rPr lang="en-US">
                <a:latin typeface="Avenir Next LT Pro"/>
              </a:rPr>
              <a:t>Data Carpentry</a:t>
            </a:r>
            <a:endParaRPr lang="en-US"/>
          </a:p>
        </p:txBody>
      </p:sp>
      <p:sp>
        <p:nvSpPr>
          <p:cNvPr id="12" name="Content Placeholder 2">
            <a:extLst>
              <a:ext uri="{FF2B5EF4-FFF2-40B4-BE49-F238E27FC236}">
                <a16:creationId xmlns:a16="http://schemas.microsoft.com/office/drawing/2014/main" id="{A4D9A78A-181E-1E93-64A9-B068D894AF8F}"/>
              </a:ext>
            </a:extLst>
          </p:cNvPr>
          <p:cNvSpPr>
            <a:spLocks noGrp="1"/>
          </p:cNvSpPr>
          <p:nvPr>
            <p:ph idx="1"/>
          </p:nvPr>
        </p:nvSpPr>
        <p:spPr>
          <a:xfrm>
            <a:off x="838200" y="1431784"/>
            <a:ext cx="10515600" cy="4227337"/>
          </a:xfrm>
        </p:spPr>
        <p:txBody>
          <a:bodyPr vert="horz" lIns="91440" tIns="45720" rIns="91440" bIns="45720" rtlCol="0" anchor="t">
            <a:normAutofit fontScale="77500" lnSpcReduction="20000"/>
          </a:bodyPr>
          <a:lstStyle/>
          <a:p>
            <a:r>
              <a:rPr lang="en-US">
                <a:latin typeface="Avenir Next LT Pro Demi"/>
                <a:cs typeface="Arial"/>
              </a:rPr>
              <a:t>B1 Bone Mineral Density (BMD) data analyzed and consolidated with Principle Component Analysis (PCA) </a:t>
            </a:r>
            <a:endParaRPr lang="en-US"/>
          </a:p>
          <a:p>
            <a:r>
              <a:rPr lang="en-US">
                <a:latin typeface="Avenir Next LT Pro Demi"/>
                <a:cs typeface="Arial"/>
              </a:rPr>
              <a:t>Correlation Feature Reduction used to shrink the number of features</a:t>
            </a:r>
          </a:p>
          <a:p>
            <a:r>
              <a:rPr lang="en-US">
                <a:latin typeface="Avenir Next LT Pro Demi"/>
                <a:cs typeface="Arial"/>
              </a:rPr>
              <a:t>V1 Lifestyle and Health forms were separated and cleaned</a:t>
            </a:r>
          </a:p>
          <a:p>
            <a:pPr lvl="1"/>
            <a:r>
              <a:rPr lang="en-US">
                <a:latin typeface="Avenir Next LT Pro"/>
                <a:cs typeface="Arial"/>
              </a:rPr>
              <a:t>Null values were handled through various methods</a:t>
            </a:r>
          </a:p>
          <a:p>
            <a:pPr lvl="2"/>
            <a:r>
              <a:rPr lang="en-US">
                <a:latin typeface="Avenir Next LT Pro"/>
                <a:cs typeface="Arial"/>
              </a:rPr>
              <a:t>Reviewed study documentation and annotated clinical forms to find appropriate replacements</a:t>
            </a:r>
          </a:p>
          <a:p>
            <a:pPr lvl="2"/>
            <a:r>
              <a:rPr lang="en-US">
                <a:latin typeface="Avenir Next LT Pro"/>
                <a:cs typeface="Arial"/>
              </a:rPr>
              <a:t>Survey responses had “chained responses” – often filled with zero (No)</a:t>
            </a:r>
          </a:p>
          <a:p>
            <a:pPr lvl="2"/>
            <a:r>
              <a:rPr lang="en-US">
                <a:latin typeface="Avenir Next LT Pro"/>
                <a:cs typeface="Arial"/>
              </a:rPr>
              <a:t>Imaging problems during the DEXA scan imputed from a patient’s known DEXA values using K-Nearest Neighbors (KNN).</a:t>
            </a:r>
          </a:p>
          <a:p>
            <a:pPr lvl="1"/>
            <a:r>
              <a:rPr lang="en-US">
                <a:latin typeface="Avenir Next LT Pro"/>
                <a:cs typeface="Arial"/>
              </a:rPr>
              <a:t>One hot encoding of categorical values (occupation, education, etc.) </a:t>
            </a:r>
            <a:endParaRPr lang="en-US"/>
          </a:p>
          <a:p>
            <a:r>
              <a:rPr lang="en-US">
                <a:latin typeface="Avenir Next LT Pro Demi"/>
                <a:cs typeface="Arial"/>
              </a:rPr>
              <a:t>Outcome variable number of any non-traumatic fractures (FAFXNT) converted to binary</a:t>
            </a:r>
          </a:p>
          <a:p>
            <a:r>
              <a:rPr lang="en-US">
                <a:latin typeface="Avenir Next LT Pro Demi"/>
                <a:cs typeface="Arial"/>
              </a:rPr>
              <a:t>Synthetic Minority Over-sampling Technique (SMOTE) used to balance dataset</a:t>
            </a:r>
          </a:p>
          <a:p>
            <a:r>
              <a:rPr lang="en-US">
                <a:latin typeface="Avenir Next LT Pro Demi"/>
                <a:cs typeface="Arial"/>
              </a:rPr>
              <a:t>Datasets were then merged</a:t>
            </a:r>
          </a:p>
          <a:p>
            <a:endParaRPr lang="en-US"/>
          </a:p>
        </p:txBody>
      </p:sp>
      <p:sp>
        <p:nvSpPr>
          <p:cNvPr id="4" name="Title 1">
            <a:extLst>
              <a:ext uri="{FF2B5EF4-FFF2-40B4-BE49-F238E27FC236}">
                <a16:creationId xmlns:a16="http://schemas.microsoft.com/office/drawing/2014/main" id="{B41C22E9-B5A6-B9C6-0058-B0A04266374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Methods</a:t>
            </a:r>
            <a:endParaRPr lang="en-US"/>
          </a:p>
        </p:txBody>
      </p:sp>
    </p:spTree>
    <p:extLst>
      <p:ext uri="{BB962C8B-B14F-4D97-AF65-F5344CB8AC3E}">
        <p14:creationId xmlns:p14="http://schemas.microsoft.com/office/powerpoint/2010/main" val="182824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927BF-0855-595B-E515-CA47EDDDE753}"/>
              </a:ext>
            </a:extLst>
          </p:cNvPr>
          <p:cNvSpPr>
            <a:spLocks noGrp="1"/>
          </p:cNvSpPr>
          <p:nvPr>
            <p:ph idx="1"/>
          </p:nvPr>
        </p:nvSpPr>
        <p:spPr>
          <a:xfrm>
            <a:off x="478605" y="1498146"/>
            <a:ext cx="10883757" cy="3535964"/>
          </a:xfrm>
        </p:spPr>
        <p:txBody>
          <a:bodyPr vert="horz" lIns="91440" tIns="45720" rIns="91440" bIns="45720" rtlCol="0" anchor="t">
            <a:normAutofit/>
          </a:bodyPr>
          <a:lstStyle/>
          <a:p>
            <a:r>
              <a:rPr lang="en-US">
                <a:latin typeface="Avenir Next LT Pro Demi"/>
                <a:cs typeface="Arial"/>
              </a:rPr>
              <a:t>Supervised Learning Ensemble models</a:t>
            </a:r>
          </a:p>
          <a:p>
            <a:pPr lvl="1"/>
            <a:r>
              <a:rPr lang="en-US">
                <a:latin typeface="Avenir Next LT Pro"/>
                <a:cs typeface="Arial"/>
              </a:rPr>
              <a:t>Random Forest, Light GBM, </a:t>
            </a:r>
            <a:r>
              <a:rPr lang="en-US" err="1">
                <a:latin typeface="Avenir Next LT Pro"/>
                <a:cs typeface="Arial"/>
              </a:rPr>
              <a:t>XGBoost</a:t>
            </a:r>
            <a:endParaRPr lang="en-US">
              <a:latin typeface="Avenir Next LT Pro"/>
              <a:cs typeface="Arial"/>
            </a:endParaRPr>
          </a:p>
          <a:p>
            <a:pPr lvl="1"/>
            <a:r>
              <a:rPr lang="en-US">
                <a:latin typeface="Avenir Next LT Pro"/>
                <a:cs typeface="Arial"/>
              </a:rPr>
              <a:t>Greater degree of understanding behind feature importance </a:t>
            </a:r>
          </a:p>
          <a:p>
            <a:r>
              <a:rPr lang="en-US">
                <a:latin typeface="Avenir Next LT Pro Demi"/>
                <a:cs typeface="Arial"/>
              </a:rPr>
              <a:t>Train, Test and Validation split (80/10/10)</a:t>
            </a:r>
          </a:p>
          <a:p>
            <a:r>
              <a:rPr lang="en-US" err="1">
                <a:latin typeface="Avenir Next LT Pro Demi"/>
                <a:cs typeface="Arial"/>
              </a:rPr>
              <a:t>Optuna</a:t>
            </a:r>
            <a:r>
              <a:rPr lang="en-US">
                <a:latin typeface="Avenir Next LT Pro Demi"/>
                <a:cs typeface="Arial"/>
              </a:rPr>
              <a:t> </a:t>
            </a:r>
            <a:r>
              <a:rPr lang="en-US" err="1">
                <a:latin typeface="Avenir Next LT Pro Demi"/>
                <a:cs typeface="Arial"/>
              </a:rPr>
              <a:t>Hypertuning</a:t>
            </a:r>
            <a:r>
              <a:rPr lang="en-US">
                <a:latin typeface="Avenir Next LT Pro Demi"/>
                <a:cs typeface="Arial"/>
              </a:rPr>
              <a:t> performed on each model</a:t>
            </a:r>
          </a:p>
          <a:p>
            <a:r>
              <a:rPr lang="en-US">
                <a:latin typeface="Avenir Next LT Pro Demi"/>
                <a:cs typeface="Arial"/>
              </a:rPr>
              <a:t>Decision threshold adjustments for a focus on recall</a:t>
            </a:r>
          </a:p>
          <a:p>
            <a:pPr lvl="1"/>
            <a:r>
              <a:rPr lang="en-US" b="1">
                <a:latin typeface="Avenir Next LT Pro Demi"/>
                <a:cs typeface="Arial"/>
              </a:rPr>
              <a:t>Use case as a screening tool rather than diagnostic</a:t>
            </a:r>
          </a:p>
        </p:txBody>
      </p:sp>
      <p:sp>
        <p:nvSpPr>
          <p:cNvPr id="5" name="Title 1">
            <a:extLst>
              <a:ext uri="{FF2B5EF4-FFF2-40B4-BE49-F238E27FC236}">
                <a16:creationId xmlns:a16="http://schemas.microsoft.com/office/drawing/2014/main" id="{DA1E1D9B-B612-B78F-7872-1F32F09BD8E2}"/>
              </a:ext>
            </a:extLst>
          </p:cNvPr>
          <p:cNvSpPr txBox="1">
            <a:spLocks/>
          </p:cNvSpPr>
          <p:nvPr/>
        </p:nvSpPr>
        <p:spPr>
          <a:xfrm>
            <a:off x="521413" y="3223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t>Modeling</a:t>
            </a:r>
          </a:p>
        </p:txBody>
      </p:sp>
      <p:sp>
        <p:nvSpPr>
          <p:cNvPr id="4" name="Title 1">
            <a:extLst>
              <a:ext uri="{FF2B5EF4-FFF2-40B4-BE49-F238E27FC236}">
                <a16:creationId xmlns:a16="http://schemas.microsoft.com/office/drawing/2014/main" id="{840CBFAD-8580-34D1-2F59-C804029AEF61}"/>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Methods</a:t>
            </a:r>
            <a:endParaRPr lang="en-US"/>
          </a:p>
        </p:txBody>
      </p:sp>
    </p:spTree>
    <p:extLst>
      <p:ext uri="{BB962C8B-B14F-4D97-AF65-F5344CB8AC3E}">
        <p14:creationId xmlns:p14="http://schemas.microsoft.com/office/powerpoint/2010/main" val="1037756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230313" y="365127"/>
            <a:ext cx="11132048" cy="133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a:t>Model Performance</a:t>
            </a:r>
          </a:p>
        </p:txBody>
      </p:sp>
      <p:sp>
        <p:nvSpPr>
          <p:cNvPr id="6" name="Content Placeholder 2">
            <a:extLst>
              <a:ext uri="{FF2B5EF4-FFF2-40B4-BE49-F238E27FC236}">
                <a16:creationId xmlns:a16="http://schemas.microsoft.com/office/drawing/2014/main" id="{E2BFDD6E-9402-5F25-23C5-9B7DC68A5651}"/>
              </a:ext>
            </a:extLst>
          </p:cNvPr>
          <p:cNvSpPr txBox="1">
            <a:spLocks/>
          </p:cNvSpPr>
          <p:nvPr/>
        </p:nvSpPr>
        <p:spPr>
          <a:xfrm>
            <a:off x="478605" y="1498146"/>
            <a:ext cx="5729555" cy="427227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Avenir Next LT Pro"/>
                <a:cs typeface="Arial"/>
              </a:rPr>
              <a:t>Highest performer: </a:t>
            </a:r>
            <a:r>
              <a:rPr lang="en-US" err="1">
                <a:latin typeface="Avenir Next LT Pro"/>
                <a:cs typeface="Arial"/>
              </a:rPr>
              <a:t>XGBoost</a:t>
            </a:r>
            <a:endParaRPr lang="en-US">
              <a:latin typeface="Avenir Next LT Pro"/>
              <a:cs typeface="Arial"/>
            </a:endParaRPr>
          </a:p>
          <a:p>
            <a:r>
              <a:rPr lang="en-US" b="0">
                <a:latin typeface="Avenir Next LT Pro"/>
                <a:cs typeface="Arial"/>
              </a:rPr>
              <a:t>Correctly identifies 80% of patients that experienced a fracture (103 of 128 cases).</a:t>
            </a:r>
          </a:p>
          <a:p>
            <a:r>
              <a:rPr lang="en-US" b="0">
                <a:latin typeface="Avenir Next LT Pro"/>
                <a:cs typeface="Arial"/>
              </a:rPr>
              <a:t>While the model incorrectly predicts fracture in 63% of patients that did not experience fracture, we consider these as an increased safety net where missed high-risk cases could have severe implications</a:t>
            </a:r>
            <a:endParaRPr lang="en-US" b="0">
              <a:latin typeface="Avenir Next LT Pro"/>
            </a:endParaRPr>
          </a:p>
          <a:p>
            <a:endParaRPr lang="en-US">
              <a:latin typeface="Avenir Next LT Pro Demi"/>
            </a:endParaRPr>
          </a:p>
          <a:p>
            <a:endParaRPr lang="en-US">
              <a:latin typeface="Avenir Next LT Pro Demi"/>
            </a:endParaRPr>
          </a:p>
          <a:p>
            <a:pPr lvl="1"/>
            <a:endParaRPr lang="en-US"/>
          </a:p>
        </p:txBody>
      </p:sp>
      <p:sp>
        <p:nvSpPr>
          <p:cNvPr id="4" name="Title 1">
            <a:extLst>
              <a:ext uri="{FF2B5EF4-FFF2-40B4-BE49-F238E27FC236}">
                <a16:creationId xmlns:a16="http://schemas.microsoft.com/office/drawing/2014/main" id="{67C2C5D8-7E01-4624-8ED5-3769F8222EA2}"/>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Results</a:t>
            </a:r>
            <a:endParaRPr lang="en-US" sz="2400"/>
          </a:p>
        </p:txBody>
      </p:sp>
      <p:sp>
        <p:nvSpPr>
          <p:cNvPr id="2" name="TextBox 1">
            <a:extLst>
              <a:ext uri="{FF2B5EF4-FFF2-40B4-BE49-F238E27FC236}">
                <a16:creationId xmlns:a16="http://schemas.microsoft.com/office/drawing/2014/main" id="{2F919408-2CBB-A380-50F4-FD3B81E3EE17}"/>
              </a:ext>
            </a:extLst>
          </p:cNvPr>
          <p:cNvSpPr txBox="1"/>
          <p:nvPr/>
        </p:nvSpPr>
        <p:spPr>
          <a:xfrm>
            <a:off x="4724400" y="320039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9" descr="A screenshot of a computer&#10;&#10;Description automatically generated">
            <a:extLst>
              <a:ext uri="{FF2B5EF4-FFF2-40B4-BE49-F238E27FC236}">
                <a16:creationId xmlns:a16="http://schemas.microsoft.com/office/drawing/2014/main" id="{D66AA848-77D0-EBB0-AF27-8B08F2294E38}"/>
              </a:ext>
            </a:extLst>
          </p:cNvPr>
          <p:cNvPicPr>
            <a:picLocks noChangeAspect="1"/>
          </p:cNvPicPr>
          <p:nvPr/>
        </p:nvPicPr>
        <p:blipFill>
          <a:blip r:embed="rId3"/>
          <a:stretch>
            <a:fillRect/>
          </a:stretch>
        </p:blipFill>
        <p:spPr>
          <a:xfrm>
            <a:off x="5923052" y="968807"/>
            <a:ext cx="6107986" cy="836405"/>
          </a:xfrm>
          <a:prstGeom prst="rect">
            <a:avLst/>
          </a:prstGeom>
        </p:spPr>
      </p:pic>
      <p:pic>
        <p:nvPicPr>
          <p:cNvPr id="10" name="Picture 10" descr="A chart of different colored squares&#10;&#10;Description automatically generated">
            <a:extLst>
              <a:ext uri="{FF2B5EF4-FFF2-40B4-BE49-F238E27FC236}">
                <a16:creationId xmlns:a16="http://schemas.microsoft.com/office/drawing/2014/main" id="{474D1403-2369-8D31-53F1-8626584ABFF2}"/>
              </a:ext>
            </a:extLst>
          </p:cNvPr>
          <p:cNvPicPr>
            <a:picLocks noChangeAspect="1"/>
          </p:cNvPicPr>
          <p:nvPr/>
        </p:nvPicPr>
        <p:blipFill>
          <a:blip r:embed="rId4"/>
          <a:stretch>
            <a:fillRect/>
          </a:stretch>
        </p:blipFill>
        <p:spPr>
          <a:xfrm>
            <a:off x="6419636" y="2366253"/>
            <a:ext cx="4095964" cy="2904618"/>
          </a:xfrm>
          <a:prstGeom prst="rect">
            <a:avLst/>
          </a:prstGeom>
        </p:spPr>
      </p:pic>
    </p:spTree>
    <p:extLst>
      <p:ext uri="{BB962C8B-B14F-4D97-AF65-F5344CB8AC3E}">
        <p14:creationId xmlns:p14="http://schemas.microsoft.com/office/powerpoint/2010/main" val="168491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7A07-F33E-ECB8-F5E3-293648E9B52D}"/>
              </a:ext>
            </a:extLst>
          </p:cNvPr>
          <p:cNvSpPr>
            <a:spLocks noGrp="1"/>
          </p:cNvSpPr>
          <p:nvPr>
            <p:ph type="title"/>
          </p:nvPr>
        </p:nvSpPr>
        <p:spPr>
          <a:xfrm>
            <a:off x="445945" y="542818"/>
            <a:ext cx="10512424" cy="684088"/>
          </a:xfrm>
        </p:spPr>
        <p:txBody>
          <a:bodyPr/>
          <a:lstStyle/>
          <a:p>
            <a:r>
              <a:rPr lang="en-US">
                <a:latin typeface="Avenir Next LT Pro"/>
              </a:rPr>
              <a:t>Risk Factor Identification</a:t>
            </a:r>
            <a:endParaRPr lang="en-US"/>
          </a:p>
        </p:txBody>
      </p:sp>
      <p:sp>
        <p:nvSpPr>
          <p:cNvPr id="6" name="Text Placeholder 5">
            <a:extLst>
              <a:ext uri="{FF2B5EF4-FFF2-40B4-BE49-F238E27FC236}">
                <a16:creationId xmlns:a16="http://schemas.microsoft.com/office/drawing/2014/main" id="{3EEBE528-D544-88FA-A61A-445DCCC7B69A}"/>
              </a:ext>
            </a:extLst>
          </p:cNvPr>
          <p:cNvSpPr>
            <a:spLocks noGrp="1"/>
          </p:cNvSpPr>
          <p:nvPr>
            <p:ph type="body" sz="half" idx="2"/>
          </p:nvPr>
        </p:nvSpPr>
        <p:spPr>
          <a:xfrm>
            <a:off x="523001" y="1286839"/>
            <a:ext cx="4274708" cy="4539340"/>
          </a:xfrm>
        </p:spPr>
        <p:txBody>
          <a:bodyPr vert="horz" lIns="91440" tIns="45720" rIns="91440" bIns="45720" rtlCol="0" anchor="t">
            <a:normAutofit/>
          </a:bodyPr>
          <a:lstStyle/>
          <a:p>
            <a:pPr marL="285750" indent="-285750">
              <a:buFont typeface="Arial" panose="020B0604020202020204" pitchFamily="34" charset="0"/>
              <a:buChar char="•"/>
            </a:pPr>
            <a:r>
              <a:rPr lang="en-US">
                <a:latin typeface="Avenir Next LT Pro Demi"/>
                <a:cs typeface="Arial"/>
              </a:rPr>
              <a:t>Identifies risk factors for fractures based on feature importance.</a:t>
            </a:r>
          </a:p>
          <a:p>
            <a:pPr marL="285750" indent="-285750">
              <a:buFont typeface="Arial" panose="020B0604020202020204" pitchFamily="34" charset="0"/>
              <a:buChar char="•"/>
            </a:pPr>
            <a:r>
              <a:rPr lang="en-US">
                <a:latin typeface="Avenir Next LT Pro Demi"/>
                <a:cs typeface="Arial"/>
              </a:rPr>
              <a:t>Feature importance was extracted from the tree-based models.</a:t>
            </a:r>
          </a:p>
          <a:p>
            <a:pPr marL="285750" indent="-285750">
              <a:buFont typeface="Arial" panose="020B0604020202020204" pitchFamily="34" charset="0"/>
              <a:buChar char="•"/>
            </a:pPr>
            <a:r>
              <a:rPr lang="en-US">
                <a:latin typeface="Avenir Next LT Pro Demi"/>
                <a:cs typeface="Arial"/>
              </a:rPr>
              <a:t>Health Practitioners could take these risk factors into account when discussing lifestyle interventions.</a:t>
            </a:r>
          </a:p>
          <a:p>
            <a:pPr marL="285750" indent="-285750">
              <a:buFont typeface="Arial" panose="020B0604020202020204" pitchFamily="34" charset="0"/>
              <a:buChar char="•"/>
            </a:pPr>
            <a:r>
              <a:rPr lang="en-US">
                <a:latin typeface="Avenir Next LT Pro Demi"/>
                <a:cs typeface="Arial"/>
              </a:rPr>
              <a:t>Common elements in the feature importance extracted from our models:</a:t>
            </a:r>
          </a:p>
          <a:p>
            <a:pPr marL="742950" lvl="1" indent="-285750">
              <a:buFont typeface="Arial" panose="020B0604020202020204" pitchFamily="34" charset="0"/>
              <a:buChar char="•"/>
            </a:pPr>
            <a:r>
              <a:rPr lang="en-US">
                <a:latin typeface="Avenir Next LT Pro"/>
                <a:cs typeface="Arial"/>
              </a:rPr>
              <a:t>Bone Mineral Density</a:t>
            </a:r>
          </a:p>
          <a:p>
            <a:pPr marL="742950" lvl="1" indent="-285750">
              <a:buFont typeface="Arial" panose="020B0604020202020204" pitchFamily="34" charset="0"/>
              <a:buChar char="•"/>
            </a:pPr>
            <a:r>
              <a:rPr lang="en-US">
                <a:latin typeface="Avenir Next LT Pro"/>
                <a:cs typeface="Arial"/>
              </a:rPr>
              <a:t>Previous occurrence of fracture</a:t>
            </a:r>
          </a:p>
          <a:p>
            <a:pPr marL="742950" lvl="1" indent="-285750">
              <a:buFont typeface="Arial" panose="020B0604020202020204" pitchFamily="34" charset="0"/>
              <a:buChar char="•"/>
            </a:pPr>
            <a:r>
              <a:rPr lang="en-US">
                <a:latin typeface="Avenir Next LT Pro"/>
                <a:cs typeface="Arial"/>
              </a:rPr>
              <a:t>Excessive alcohol consumption</a:t>
            </a:r>
          </a:p>
          <a:p>
            <a:pPr marL="742950" lvl="1" indent="-285750">
              <a:buFont typeface="Arial" panose="020B0604020202020204" pitchFamily="34" charset="0"/>
              <a:buChar char="•"/>
            </a:pPr>
            <a:r>
              <a:rPr lang="en-US">
                <a:latin typeface="Avenir Next LT Pro"/>
                <a:cs typeface="Arial"/>
              </a:rPr>
              <a:t>High aspirin usage</a:t>
            </a:r>
          </a:p>
          <a:p>
            <a:pPr marL="285750" indent="-28575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8AD2992-FBEF-D2BF-406E-D00AB96A9442}"/>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Results</a:t>
            </a:r>
            <a:endParaRPr lang="en-US" sz="2400"/>
          </a:p>
        </p:txBody>
      </p:sp>
      <p:pic>
        <p:nvPicPr>
          <p:cNvPr id="8" name="Picture 8" descr="A graph with different colored bars&#10;&#10;Description automatically generated">
            <a:extLst>
              <a:ext uri="{FF2B5EF4-FFF2-40B4-BE49-F238E27FC236}">
                <a16:creationId xmlns:a16="http://schemas.microsoft.com/office/drawing/2014/main" id="{90B02036-B0F5-55EF-69D9-974D70650B92}"/>
              </a:ext>
            </a:extLst>
          </p:cNvPr>
          <p:cNvPicPr>
            <a:picLocks noGrp="1" noChangeAspect="1"/>
          </p:cNvPicPr>
          <p:nvPr>
            <p:ph idx="1"/>
          </p:nvPr>
        </p:nvPicPr>
        <p:blipFill>
          <a:blip r:embed="rId2"/>
          <a:stretch>
            <a:fillRect/>
          </a:stretch>
        </p:blipFill>
        <p:spPr>
          <a:xfrm>
            <a:off x="5114694" y="1459760"/>
            <a:ext cx="6899952" cy="3304319"/>
          </a:xfrm>
        </p:spPr>
      </p:pic>
      <p:sp>
        <p:nvSpPr>
          <p:cNvPr id="7" name="TextBox 6">
            <a:extLst>
              <a:ext uri="{FF2B5EF4-FFF2-40B4-BE49-F238E27FC236}">
                <a16:creationId xmlns:a16="http://schemas.microsoft.com/office/drawing/2014/main" id="{FADB688F-C2AF-98C9-C7B5-D6E1EE1D192F}"/>
              </a:ext>
            </a:extLst>
          </p:cNvPr>
          <p:cNvSpPr txBox="1"/>
          <p:nvPr/>
        </p:nvSpPr>
        <p:spPr>
          <a:xfrm>
            <a:off x="4724400" y="320039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31732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1E1D9B-B612-B78F-7872-1F32F09BD8E2}"/>
              </a:ext>
            </a:extLst>
          </p:cNvPr>
          <p:cNvSpPr txBox="1">
            <a:spLocks/>
          </p:cNvSpPr>
          <p:nvPr/>
        </p:nvSpPr>
        <p:spPr>
          <a:xfrm>
            <a:off x="512852" y="245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err="1"/>
              <a:t>OUtcomes</a:t>
            </a:r>
            <a:endParaRPr lang="en-US"/>
          </a:p>
        </p:txBody>
      </p:sp>
      <p:sp>
        <p:nvSpPr>
          <p:cNvPr id="6" name="Content Placeholder 2">
            <a:extLst>
              <a:ext uri="{FF2B5EF4-FFF2-40B4-BE49-F238E27FC236}">
                <a16:creationId xmlns:a16="http://schemas.microsoft.com/office/drawing/2014/main" id="{235FC160-2957-D65E-E862-500D07565D84}"/>
              </a:ext>
            </a:extLst>
          </p:cNvPr>
          <p:cNvSpPr txBox="1">
            <a:spLocks/>
          </p:cNvSpPr>
          <p:nvPr/>
        </p:nvSpPr>
        <p:spPr>
          <a:xfrm>
            <a:off x="478605" y="1241293"/>
            <a:ext cx="6209015" cy="447776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tx1"/>
                </a:solidFill>
                <a:latin typeface="Avenir Next LT Pro Demi" panose="020B0504020202020204" pitchFamily="34"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Next LT Pro" panose="020B0504020202020204" pitchFamily="34"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Next LT Pro" panose="020B0504020202020204" pitchFamily="34" charset="77"/>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Next LT Pro" panose="020B0504020202020204" pitchFamily="34" charset="77"/>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latin typeface="Avenir Next LT Pro"/>
                <a:cs typeface="Arial"/>
              </a:rPr>
              <a:t>Stratification of risk for patients and continued monitoring</a:t>
            </a:r>
          </a:p>
          <a:p>
            <a:r>
              <a:rPr lang="en-US" b="0">
                <a:latin typeface="Avenir Next LT Pro"/>
                <a:cs typeface="Arial"/>
              </a:rPr>
              <a:t>Among patients in the high-risk category, nearly 45.5% experienced a fracture, far exceeding the overall fracture rate of 21.37% in the dataset.</a:t>
            </a:r>
          </a:p>
          <a:p>
            <a:r>
              <a:rPr lang="en-US" b="0">
                <a:latin typeface="Avenir Next LT Pro"/>
                <a:cs typeface="Arial"/>
              </a:rPr>
              <a:t>Those categorized as medium risk had a fracture incidence of 27.1%, also above the overall fracture rate.</a:t>
            </a:r>
            <a:endParaRPr lang="en-US" b="0">
              <a:latin typeface="Avenir Next LT Pro"/>
            </a:endParaRPr>
          </a:p>
          <a:p>
            <a:r>
              <a:rPr lang="en-US" b="0">
                <a:latin typeface="Avenir Next LT Pro"/>
                <a:cs typeface="Arial"/>
              </a:rPr>
              <a:t>Meanwhile, the low-risk group had a fracture rate of just 13.5%, significantly lower than the average.</a:t>
            </a:r>
            <a:endParaRPr lang="en-US">
              <a:latin typeface="Avenir Next LT Pro"/>
            </a:endParaRPr>
          </a:p>
          <a:p>
            <a:pPr lvl="1"/>
            <a:endParaRPr lang="en-US"/>
          </a:p>
        </p:txBody>
      </p:sp>
      <p:sp>
        <p:nvSpPr>
          <p:cNvPr id="3" name="Title 1">
            <a:extLst>
              <a:ext uri="{FF2B5EF4-FFF2-40B4-BE49-F238E27FC236}">
                <a16:creationId xmlns:a16="http://schemas.microsoft.com/office/drawing/2014/main" id="{EC1396A0-34D3-5029-B01C-6E7F30DFB69D}"/>
              </a:ext>
            </a:extLst>
          </p:cNvPr>
          <p:cNvSpPr txBox="1">
            <a:spLocks/>
          </p:cNvSpPr>
          <p:nvPr/>
        </p:nvSpPr>
        <p:spPr>
          <a:xfrm>
            <a:off x="-981" y="1712"/>
            <a:ext cx="10512424" cy="5385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i="0" kern="1200" cap="all" baseline="0">
                <a:solidFill>
                  <a:schemeClr val="tx1"/>
                </a:solidFill>
                <a:latin typeface="Avenir Next LT Pro" panose="020B0504020202020204" pitchFamily="34" charset="77"/>
                <a:ea typeface="+mj-ea"/>
                <a:cs typeface="Arial Black" panose="020B0604020202020204" pitchFamily="34" charset="0"/>
              </a:defRPr>
            </a:lvl1pPr>
          </a:lstStyle>
          <a:p>
            <a:r>
              <a:rPr lang="en-US" sz="2400">
                <a:latin typeface="Avenir Next LT Pro"/>
              </a:rPr>
              <a:t>Results</a:t>
            </a:r>
            <a:endParaRPr lang="en-US" sz="2400"/>
          </a:p>
        </p:txBody>
      </p:sp>
      <p:pic>
        <p:nvPicPr>
          <p:cNvPr id="4" name="Picture 6" descr="A graph with different colored squares&#10;&#10;Description automatically generated">
            <a:extLst>
              <a:ext uri="{FF2B5EF4-FFF2-40B4-BE49-F238E27FC236}">
                <a16:creationId xmlns:a16="http://schemas.microsoft.com/office/drawing/2014/main" id="{73ED18E4-712A-2388-8C2E-6E26E1D9E5FE}"/>
              </a:ext>
            </a:extLst>
          </p:cNvPr>
          <p:cNvPicPr>
            <a:picLocks noChangeAspect="1"/>
          </p:cNvPicPr>
          <p:nvPr/>
        </p:nvPicPr>
        <p:blipFill>
          <a:blip r:embed="rId3"/>
          <a:stretch>
            <a:fillRect/>
          </a:stretch>
        </p:blipFill>
        <p:spPr>
          <a:xfrm>
            <a:off x="6727862" y="743902"/>
            <a:ext cx="5371671" cy="3007139"/>
          </a:xfrm>
          <a:prstGeom prst="rect">
            <a:avLst/>
          </a:prstGeom>
        </p:spPr>
      </p:pic>
    </p:spTree>
    <p:extLst>
      <p:ext uri="{BB962C8B-B14F-4D97-AF65-F5344CB8AC3E}">
        <p14:creationId xmlns:p14="http://schemas.microsoft.com/office/powerpoint/2010/main" val="4179883251"/>
      </p:ext>
    </p:extLst>
  </p:cSld>
  <p:clrMapOvr>
    <a:masterClrMapping/>
  </p:clrMapOvr>
</p:sld>
</file>

<file path=ppt/theme/theme1.xml><?xml version="1.0" encoding="utf-8"?>
<a:theme xmlns:a="http://schemas.openxmlformats.org/drawingml/2006/main" name="1_Office Theme">
  <a:themeElements>
    <a:clrScheme name="Mizzou 2020">
      <a:dk1>
        <a:srgbClr val="000000"/>
      </a:dk1>
      <a:lt1>
        <a:srgbClr val="FFFFFF"/>
      </a:lt1>
      <a:dk2>
        <a:srgbClr val="8F8883"/>
      </a:dk2>
      <a:lt2>
        <a:srgbClr val="DAD4CC"/>
      </a:lt2>
      <a:accent1>
        <a:srgbClr val="F0B82C"/>
      </a:accent1>
      <a:accent2>
        <a:srgbClr val="1C5E90"/>
      </a:accent2>
      <a:accent3>
        <a:srgbClr val="BD5B2B"/>
      </a:accent3>
      <a:accent4>
        <a:srgbClr val="69901D"/>
      </a:accent4>
      <a:accent5>
        <a:srgbClr val="900000"/>
      </a:accent5>
      <a:accent6>
        <a:srgbClr val="D7D7D7"/>
      </a:accent6>
      <a:hlink>
        <a:srgbClr val="900000"/>
      </a:hlink>
      <a:folHlink>
        <a:srgbClr val="1C5E9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BrandedTemplate_PowePoint-tear-standard" id="{94CCF930-4E1D-7440-9D10-E0D084668400}" vid="{7CAD5E4B-6DF4-A94C-A6A0-36738901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zzou 2020">
    <a:dk1>
      <a:srgbClr val="000000"/>
    </a:dk1>
    <a:lt1>
      <a:srgbClr val="FFFFFF"/>
    </a:lt1>
    <a:dk2>
      <a:srgbClr val="8F8883"/>
    </a:dk2>
    <a:lt2>
      <a:srgbClr val="DAD4CC"/>
    </a:lt2>
    <a:accent1>
      <a:srgbClr val="F0B82C"/>
    </a:accent1>
    <a:accent2>
      <a:srgbClr val="1C5E90"/>
    </a:accent2>
    <a:accent3>
      <a:srgbClr val="BD5B2B"/>
    </a:accent3>
    <a:accent4>
      <a:srgbClr val="69901D"/>
    </a:accent4>
    <a:accent5>
      <a:srgbClr val="900000"/>
    </a:accent5>
    <a:accent6>
      <a:srgbClr val="D7D7D7"/>
    </a:accent6>
    <a:hlink>
      <a:srgbClr val="900000"/>
    </a:hlink>
    <a:folHlink>
      <a:srgbClr val="1C5E90"/>
    </a:folHlink>
  </a:clrScheme>
</a:themeOverride>
</file>

<file path=ppt/theme/themeOverride2.xml><?xml version="1.0" encoding="utf-8"?>
<a:themeOverride xmlns:a="http://schemas.openxmlformats.org/drawingml/2006/main">
  <a:clrScheme name="Mizzou 2020">
    <a:dk1>
      <a:srgbClr val="000000"/>
    </a:dk1>
    <a:lt1>
      <a:srgbClr val="FFFFFF"/>
    </a:lt1>
    <a:dk2>
      <a:srgbClr val="8F8883"/>
    </a:dk2>
    <a:lt2>
      <a:srgbClr val="DAD4CC"/>
    </a:lt2>
    <a:accent1>
      <a:srgbClr val="F0B82C"/>
    </a:accent1>
    <a:accent2>
      <a:srgbClr val="1C5E90"/>
    </a:accent2>
    <a:accent3>
      <a:srgbClr val="BD5B2B"/>
    </a:accent3>
    <a:accent4>
      <a:srgbClr val="69901D"/>
    </a:accent4>
    <a:accent5>
      <a:srgbClr val="900000"/>
    </a:accent5>
    <a:accent6>
      <a:srgbClr val="D7D7D7"/>
    </a:accent6>
    <a:hlink>
      <a:srgbClr val="900000"/>
    </a:hlink>
    <a:folHlink>
      <a:srgbClr val="1C5E90"/>
    </a:folHlink>
  </a:clr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Team 03 Cracking the Code:  Predicting Fracture Risk in Men using Health and Lifestyle Data</vt:lpstr>
      <vt:lpstr>The Challenge Ahead</vt:lpstr>
      <vt:lpstr>Introduction</vt:lpstr>
      <vt:lpstr>Data Acquisition</vt:lpstr>
      <vt:lpstr>Data Carpentry</vt:lpstr>
      <vt:lpstr>PowerPoint Presentation</vt:lpstr>
      <vt:lpstr>PowerPoint Presentation</vt:lpstr>
      <vt:lpstr>Risk Factor Identification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Modern ML Techniques to Predict Fractures in men</dc:title>
  <dc:creator>Josh Jaeger</dc:creator>
  <cp:revision>1</cp:revision>
  <dcterms:created xsi:type="dcterms:W3CDTF">2023-07-15T13:59:50Z</dcterms:created>
  <dcterms:modified xsi:type="dcterms:W3CDTF">2023-07-27T00:26:19Z</dcterms:modified>
</cp:coreProperties>
</file>