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1329C-9BD5-4EEB-9D69-7DC4962B8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55DDD-E37D-4F44-8C24-94742C70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070EB-CCE8-4A6C-A88F-46E62C8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C7376-1437-4FC9-A6CF-5E31892A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F84F1-6D51-4148-AD10-54EBE26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DC571-2F5F-443A-83BE-5D8B8AE4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0FBD5-C577-4850-9129-866065664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6FCEE-3193-44F7-BFDE-82130D68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99A9F-C0F9-4B27-9A3C-6BEBC1D1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619C7-032B-4A04-B7DA-50F9EF26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5A5DBC-BFB0-4B57-8D40-9BCDDF954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A47CF-5BB5-442D-AFAD-6D9578B62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0C72B-5B00-43FD-A1E9-F8F725DD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056D4-FE57-4136-B5D5-8294E818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5F95-6B68-4C3C-A315-038143B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0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15C7-14B5-4DC5-97E8-51EC7236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0C7FA-1F6D-4A75-A99A-6803181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2A30-A3DB-4535-9780-AA401289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1EE31-5DF0-4F28-8D99-7EACA14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CE9FC-9FEA-492E-B206-3149EB7B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3B8E9-13BF-4FAD-AC65-63474740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9807-F9E2-48C1-B37D-A9FCD7E2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75E02-02CA-4891-8DE7-C35F5D2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1A67F-7DC3-4C3D-A4C3-7159B55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E0C65-4044-45A2-9508-3F7C2BDC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6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18A9A-4416-4120-B141-E6F09845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9EB1E-E8BD-4F8E-A4FB-BBAE8FDEF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66520-6F14-46FC-9A08-4EAD5498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91058-62B6-495A-8447-1CF7759A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2D9B2-EFE8-4D35-8C3B-00A556E9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AE333-9465-4180-AFBB-B20D417C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91B82-5D95-4641-8484-9A015991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DA2B8-AA6B-49E0-AC2E-2902E397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7644A-9C1A-4A32-A7CA-0254BD887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FCA23-152D-40B8-B4F8-C000D0153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0F5379-64B8-43DE-A460-BB286BB4E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CB7D18-5A5C-4D0F-B08E-B72E0238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1433BA-A597-4416-87DB-37EA5C02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A87098-EB68-42FF-BB02-DF6DC19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5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FAA0C-57E5-434D-86CE-9C3D3CE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4D98EF-3C4D-4B00-A328-A2473B2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E5313-43A0-4606-AE48-C715FF6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F725B-CA7E-4AA7-811D-7BD2FF5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23E70-4323-4C6B-A0D4-3B928A5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6365B0-1FDD-4EE9-AF6E-071B7E3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21008-E273-4849-9E33-9000F588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7C828-CEA4-4AF4-9C86-9829A6FA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342F0-B292-4589-98AC-084E5738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CFC39-7059-455F-82A5-1BEC09289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4908A-C705-4500-920A-716D7F3C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E43C3-529D-4BA9-84F0-A7A7600E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DC158-598E-4D48-8296-94079653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A3183-4E9C-4FF6-9015-D939FEBB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42822-75E1-4591-9309-B5A145188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C4321A-9EF6-4CD7-8988-3A223F728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EBB15-C23E-490C-8FDC-6E5699A9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C9ACD-E5DF-49E7-8C9E-8E1866A7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4ABB8-09C7-46AB-843D-704F51FC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3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A4561-D0CD-47F3-92CC-235FDD82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106A7-FCEF-4D7F-A5C2-0A495294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6B881-0663-43EA-9370-57D6030C3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61A5-CE2B-4389-B5FD-226D9FAC773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A77AD-C5DB-44E1-8C5B-53C3BAFCB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EC1D0-9516-4615-A325-64725550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A591-D90C-48E8-A236-6AC078BCC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BF08-BEE1-4C9D-9BBB-27E6D9D23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레이저 모듈제어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6A9A0-C6DC-4523-88FD-8235019D6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학과</a:t>
            </a:r>
            <a:r>
              <a:rPr lang="en-US" altLang="ko-KR" dirty="0"/>
              <a:t>: </a:t>
            </a:r>
            <a:r>
              <a:rPr lang="ko-KR" altLang="en-US" dirty="0"/>
              <a:t>의료정보과</a:t>
            </a:r>
            <a:endParaRPr lang="en-US" altLang="ko-KR" dirty="0"/>
          </a:p>
          <a:p>
            <a:r>
              <a:rPr lang="ko-KR" altLang="en-US" dirty="0"/>
              <a:t>한번</a:t>
            </a:r>
            <a:r>
              <a:rPr lang="en-US" altLang="ko-KR" dirty="0"/>
              <a:t>: 202110475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김재하</a:t>
            </a:r>
            <a:endParaRPr lang="en-US" altLang="ko-KR" dirty="0"/>
          </a:p>
          <a:p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/>
              <a:t>이준혁 교수님</a:t>
            </a:r>
          </a:p>
        </p:txBody>
      </p:sp>
    </p:spTree>
    <p:extLst>
      <p:ext uri="{BB962C8B-B14F-4D97-AF65-F5344CB8AC3E}">
        <p14:creationId xmlns:p14="http://schemas.microsoft.com/office/powerpoint/2010/main" val="239562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1B4AF-316B-45FD-ADB9-0306251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레이저 모듈제어 </a:t>
            </a: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레이저 모듈제어">
            <a:hlinkClick r:id="" action="ppaction://media"/>
            <a:extLst>
              <a:ext uri="{FF2B5EF4-FFF2-40B4-BE49-F238E27FC236}">
                <a16:creationId xmlns:a16="http://schemas.microsoft.com/office/drawing/2014/main" id="{815F6219-B6FD-4ADF-86ED-36A14156FFA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26969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9B3AA-5C2D-4521-9B8C-5A542F99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레이저 모듈제어 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AEE0-4105-434B-9EA6-50FE16189A6A}"/>
              </a:ext>
            </a:extLst>
          </p:cNvPr>
          <p:cNvSpPr txBox="1"/>
          <p:nvPr/>
        </p:nvSpPr>
        <p:spPr>
          <a:xfrm>
            <a:off x="838201" y="1690688"/>
            <a:ext cx="3204882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button = 5;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laser = 10;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state_button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0;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void setup() {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pinMode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(button, INPUT);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pinMode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(laser, OUTPUT);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(button, HIGH);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(laser, LOW);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644B0-8D7D-4FBA-A6EC-1191EE4FC4F7}"/>
              </a:ext>
            </a:extLst>
          </p:cNvPr>
          <p:cNvSpPr txBox="1"/>
          <p:nvPr/>
        </p:nvSpPr>
        <p:spPr>
          <a:xfrm>
            <a:off x="5002306" y="1690688"/>
            <a:ext cx="5118847" cy="475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void loop() {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state_button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digitalRead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(button);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if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state_button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== HIGH)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{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(laser, LOW);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}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else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{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(laser, HIGH);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}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20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</Words>
  <Application>Microsoft Office PowerPoint</Application>
  <PresentationFormat>와이드스크린</PresentationFormat>
  <Paragraphs>29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레이저 모듈제어</vt:lpstr>
      <vt:lpstr>레이저 모듈제어 (영상)</vt:lpstr>
      <vt:lpstr>레이저 모듈제어 (코딩)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레이저 모듈제어</dc:title>
  <dc:creator>재하</dc:creator>
  <cp:lastModifiedBy>재하</cp:lastModifiedBy>
  <cp:revision>1</cp:revision>
  <dcterms:created xsi:type="dcterms:W3CDTF">2022-04-15T16:45:11Z</dcterms:created>
  <dcterms:modified xsi:type="dcterms:W3CDTF">2022-04-15T16:53:57Z</dcterms:modified>
</cp:coreProperties>
</file>