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36"/>
  </p:notesMasterIdLst>
  <p:sldIdLst>
    <p:sldId id="256" r:id="rId2"/>
    <p:sldId id="376" r:id="rId3"/>
    <p:sldId id="377" r:id="rId4"/>
    <p:sldId id="507" r:id="rId5"/>
    <p:sldId id="508" r:id="rId6"/>
    <p:sldId id="509" r:id="rId7"/>
    <p:sldId id="513" r:id="rId8"/>
    <p:sldId id="517" r:id="rId9"/>
    <p:sldId id="378" r:id="rId10"/>
    <p:sldId id="516" r:id="rId11"/>
    <p:sldId id="514" r:id="rId12"/>
    <p:sldId id="522" r:id="rId13"/>
    <p:sldId id="510" r:id="rId14"/>
    <p:sldId id="523" r:id="rId15"/>
    <p:sldId id="519" r:id="rId16"/>
    <p:sldId id="529" r:id="rId17"/>
    <p:sldId id="527" r:id="rId18"/>
    <p:sldId id="526" r:id="rId19"/>
    <p:sldId id="528" r:id="rId20"/>
    <p:sldId id="525" r:id="rId21"/>
    <p:sldId id="520" r:id="rId22"/>
    <p:sldId id="515" r:id="rId23"/>
    <p:sldId id="524" r:id="rId24"/>
    <p:sldId id="521" r:id="rId25"/>
    <p:sldId id="530" r:id="rId26"/>
    <p:sldId id="535" r:id="rId27"/>
    <p:sldId id="536" r:id="rId28"/>
    <p:sldId id="537" r:id="rId29"/>
    <p:sldId id="538" r:id="rId30"/>
    <p:sldId id="534" r:id="rId31"/>
    <p:sldId id="512" r:id="rId32"/>
    <p:sldId id="531" r:id="rId33"/>
    <p:sldId id="532" r:id="rId34"/>
    <p:sldId id="50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211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9" pos="73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74B4"/>
    <a:srgbClr val="A691C4"/>
    <a:srgbClr val="F6F4F9"/>
    <a:srgbClr val="FFF4B5"/>
    <a:srgbClr val="C1E3CE"/>
    <a:srgbClr val="FFFFCC"/>
    <a:srgbClr val="63B984"/>
    <a:srgbClr val="41915F"/>
    <a:srgbClr val="8ECCA6"/>
    <a:srgbClr val="60D6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6426" autoAdjust="0"/>
  </p:normalViewPr>
  <p:slideViewPr>
    <p:cSldViewPr snapToGrid="0" showGuides="1">
      <p:cViewPr varScale="1">
        <p:scale>
          <a:sx n="88" d="100"/>
          <a:sy n="88" d="100"/>
        </p:scale>
        <p:origin x="446" y="82"/>
      </p:cViewPr>
      <p:guideLst>
        <p:guide orient="horz" pos="754"/>
        <p:guide pos="325"/>
        <p:guide pos="3840"/>
        <p:guide pos="7469"/>
        <p:guide pos="211"/>
        <p:guide orient="horz" pos="4020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0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2024-01-16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590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40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22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62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47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25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75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89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표지">
    <p:bg>
      <p:bgPr>
        <a:solidFill>
          <a:srgbClr val="A691C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래픽 84">
            <a:extLst>
              <a:ext uri="{FF2B5EF4-FFF2-40B4-BE49-F238E27FC236}">
                <a16:creationId xmlns:a16="http://schemas.microsoft.com/office/drawing/2014/main" id="{D7094465-A8FD-93AF-6087-1CC415594F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8DB2E021-C66C-2111-405C-03A8CF615D6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FA1874BB-81AF-14D0-9173-597B240A14B9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55BCF5D-5DB7-7ACD-2DC6-15F44DE8AC3B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6B1504F-BCA6-E3A6-DB68-E3FD945C544E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996950D5-68D5-4327-8B6F-DEF71DE87608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49F023F5-662C-893D-F032-DC8E0C8B4151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ADCAA6E-1AE9-0CAB-AC58-A47E2E22C677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3F72FF0-F6C2-42B7-237F-CFDFDEC466F4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2A1EA9BC-CCDF-6352-175C-081FDDDA5FD0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EA4B0D18-AC63-B950-A20C-AAB2518CFFC9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37D89758-8729-22E8-0495-2921BF480287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6BBDA21-A61E-7EE8-314E-6A19F85B5425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AEBA4CB1-1BDD-0A12-BDFE-684BA08A5757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3BD7D0D-3CF7-8243-5065-70312837E574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5AAA384C-D421-1FD0-D37E-412F3B6E7D62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A975B4B2-1604-6E67-43E6-E0FC0E7216AD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DDEBE1B-31C8-AECB-7C2B-85BA4439122C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D246CB3B-63A4-FC95-0F5C-86F17B6763C4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DADC8A41-2FEB-7A8D-9329-F6490FD68A91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31E5271F-DC31-5A67-7415-D7E7974401E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AAF36C8C-325A-FE1F-AF5B-BD06BB4D8A04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49A711A-C5FC-DE19-D78D-7DF322B60622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0235B53-16FB-64BD-DB9C-538362FFBEBD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2F434105-5287-D01A-B8F8-0E3963871152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8ECA3C4B-3F86-6B60-D772-8D9A630D67E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8CE343F2-521A-E66C-2EBF-F4457BB96F37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09D7FB8-06EB-A362-C411-2C348B6A9D30}"/>
              </a:ext>
            </a:extLst>
          </p:cNvPr>
          <p:cNvGrpSpPr/>
          <p:nvPr userDrawn="1"/>
        </p:nvGrpSpPr>
        <p:grpSpPr>
          <a:xfrm>
            <a:off x="4846378" y="4221380"/>
            <a:ext cx="2499244" cy="2636620"/>
            <a:chOff x="8883015" y="374724"/>
            <a:chExt cx="2259996" cy="2384223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2B155A86-A809-F85B-8F4D-D9E098C403E8}"/>
                </a:ext>
              </a:extLst>
            </p:cNvPr>
            <p:cNvSpPr/>
            <p:nvPr/>
          </p:nvSpPr>
          <p:spPr>
            <a:xfrm>
              <a:off x="9993915" y="1307528"/>
              <a:ext cx="110680" cy="166401"/>
            </a:xfrm>
            <a:custGeom>
              <a:avLst/>
              <a:gdLst>
                <a:gd name="connsiteX0" fmla="*/ 96393 w 110680"/>
                <a:gd name="connsiteY0" fmla="*/ 137827 h 166401"/>
                <a:gd name="connsiteX1" fmla="*/ 28575 w 110680"/>
                <a:gd name="connsiteY1" fmla="*/ 137827 h 166401"/>
                <a:gd name="connsiteX2" fmla="*/ 28575 w 110680"/>
                <a:gd name="connsiteY2" fmla="*/ 14288 h 166401"/>
                <a:gd name="connsiteX3" fmla="*/ 14288 w 110680"/>
                <a:gd name="connsiteY3" fmla="*/ 0 h 166401"/>
                <a:gd name="connsiteX4" fmla="*/ 0 w 110680"/>
                <a:gd name="connsiteY4" fmla="*/ 14288 h 166401"/>
                <a:gd name="connsiteX5" fmla="*/ 0 w 110680"/>
                <a:gd name="connsiteY5" fmla="*/ 152114 h 166401"/>
                <a:gd name="connsiteX6" fmla="*/ 14288 w 110680"/>
                <a:gd name="connsiteY6" fmla="*/ 166402 h 166401"/>
                <a:gd name="connsiteX7" fmla="*/ 96393 w 110680"/>
                <a:gd name="connsiteY7" fmla="*/ 166402 h 166401"/>
                <a:gd name="connsiteX8" fmla="*/ 110681 w 110680"/>
                <a:gd name="connsiteY8" fmla="*/ 152114 h 166401"/>
                <a:gd name="connsiteX9" fmla="*/ 96393 w 110680"/>
                <a:gd name="connsiteY9" fmla="*/ 137827 h 16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680" h="166401">
                  <a:moveTo>
                    <a:pt x="96393" y="137827"/>
                  </a:moveTo>
                  <a:lnTo>
                    <a:pt x="28575" y="137827"/>
                  </a:lnTo>
                  <a:lnTo>
                    <a:pt x="28575" y="14288"/>
                  </a:lnTo>
                  <a:cubicBezTo>
                    <a:pt x="28575" y="6382"/>
                    <a:pt x="22193" y="0"/>
                    <a:pt x="14288" y="0"/>
                  </a:cubicBezTo>
                  <a:cubicBezTo>
                    <a:pt x="6382" y="0"/>
                    <a:pt x="0" y="6382"/>
                    <a:pt x="0" y="14288"/>
                  </a:cubicBezTo>
                  <a:lnTo>
                    <a:pt x="0" y="152114"/>
                  </a:lnTo>
                  <a:cubicBezTo>
                    <a:pt x="0" y="160020"/>
                    <a:pt x="6382" y="166402"/>
                    <a:pt x="14288" y="166402"/>
                  </a:cubicBezTo>
                  <a:lnTo>
                    <a:pt x="96393" y="166402"/>
                  </a:lnTo>
                  <a:cubicBezTo>
                    <a:pt x="104299" y="166402"/>
                    <a:pt x="110681" y="160020"/>
                    <a:pt x="110681" y="152114"/>
                  </a:cubicBezTo>
                  <a:cubicBezTo>
                    <a:pt x="110681" y="144209"/>
                    <a:pt x="104299" y="137827"/>
                    <a:pt x="96393" y="13782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C2D44F23-FDCB-A9DA-C5D0-5F15DD9D1267}"/>
                </a:ext>
              </a:extLst>
            </p:cNvPr>
            <p:cNvSpPr/>
            <p:nvPr/>
          </p:nvSpPr>
          <p:spPr>
            <a:xfrm>
              <a:off x="8883015" y="374724"/>
              <a:ext cx="2259996" cy="2384223"/>
            </a:xfrm>
            <a:custGeom>
              <a:avLst/>
              <a:gdLst>
                <a:gd name="connsiteX0" fmla="*/ 2014061 w 2259996"/>
                <a:gd name="connsiteY0" fmla="*/ 2139812 h 2384223"/>
                <a:gd name="connsiteX1" fmla="*/ 2014061 w 2259996"/>
                <a:gd name="connsiteY1" fmla="*/ 1271227 h 2384223"/>
                <a:gd name="connsiteX2" fmla="*/ 1514380 w 2259996"/>
                <a:gd name="connsiteY2" fmla="*/ 1271227 h 2384223"/>
                <a:gd name="connsiteX3" fmla="*/ 1514380 w 2259996"/>
                <a:gd name="connsiteY3" fmla="*/ 751067 h 2384223"/>
                <a:gd name="connsiteX4" fmla="*/ 1139381 w 2259996"/>
                <a:gd name="connsiteY4" fmla="*/ 751067 h 2384223"/>
                <a:gd name="connsiteX5" fmla="*/ 1139381 w 2259996"/>
                <a:gd name="connsiteY5" fmla="*/ 366829 h 2384223"/>
                <a:gd name="connsiteX6" fmla="*/ 1169003 w 2259996"/>
                <a:gd name="connsiteY6" fmla="*/ 363876 h 2384223"/>
                <a:gd name="connsiteX7" fmla="*/ 1304830 w 2259996"/>
                <a:gd name="connsiteY7" fmla="*/ 357970 h 2384223"/>
                <a:gd name="connsiteX8" fmla="*/ 1392936 w 2259996"/>
                <a:gd name="connsiteY8" fmla="*/ 390546 h 2384223"/>
                <a:gd name="connsiteX9" fmla="*/ 1433989 w 2259996"/>
                <a:gd name="connsiteY9" fmla="*/ 449220 h 2384223"/>
                <a:gd name="connsiteX10" fmla="*/ 1538097 w 2259996"/>
                <a:gd name="connsiteY10" fmla="*/ 532373 h 2384223"/>
                <a:gd name="connsiteX11" fmla="*/ 1554956 w 2259996"/>
                <a:gd name="connsiteY11" fmla="*/ 533230 h 2384223"/>
                <a:gd name="connsiteX12" fmla="*/ 1671257 w 2259996"/>
                <a:gd name="connsiteY12" fmla="*/ 504179 h 2384223"/>
                <a:gd name="connsiteX13" fmla="*/ 1680020 w 2259996"/>
                <a:gd name="connsiteY13" fmla="*/ 491035 h 2384223"/>
                <a:gd name="connsiteX14" fmla="*/ 1680020 w 2259996"/>
                <a:gd name="connsiteY14" fmla="*/ 162803 h 2384223"/>
                <a:gd name="connsiteX15" fmla="*/ 1673638 w 2259996"/>
                <a:gd name="connsiteY15" fmla="*/ 150897 h 2384223"/>
                <a:gd name="connsiteX16" fmla="*/ 1660208 w 2259996"/>
                <a:gd name="connsiteY16" fmla="*/ 149659 h 2384223"/>
                <a:gd name="connsiteX17" fmla="*/ 1540955 w 2259996"/>
                <a:gd name="connsiteY17" fmla="*/ 175852 h 2384223"/>
                <a:gd name="connsiteX18" fmla="*/ 1459421 w 2259996"/>
                <a:gd name="connsiteY18" fmla="*/ 108130 h 2384223"/>
                <a:gd name="connsiteX19" fmla="*/ 1411224 w 2259996"/>
                <a:gd name="connsiteY19" fmla="*/ 40502 h 2384223"/>
                <a:gd name="connsiteX20" fmla="*/ 1307116 w 2259996"/>
                <a:gd name="connsiteY20" fmla="*/ 1354 h 2384223"/>
                <a:gd name="connsiteX21" fmla="*/ 1166146 w 2259996"/>
                <a:gd name="connsiteY21" fmla="*/ 7260 h 2384223"/>
                <a:gd name="connsiteX22" fmla="*/ 1123855 w 2259996"/>
                <a:gd name="connsiteY22" fmla="*/ 11451 h 2384223"/>
                <a:gd name="connsiteX23" fmla="*/ 1110806 w 2259996"/>
                <a:gd name="connsiteY23" fmla="*/ 25643 h 2384223"/>
                <a:gd name="connsiteX24" fmla="*/ 1110806 w 2259996"/>
                <a:gd name="connsiteY24" fmla="*/ 750972 h 2384223"/>
                <a:gd name="connsiteX25" fmla="*/ 1110806 w 2259996"/>
                <a:gd name="connsiteY25" fmla="*/ 750972 h 2384223"/>
                <a:gd name="connsiteX26" fmla="*/ 745522 w 2259996"/>
                <a:gd name="connsiteY26" fmla="*/ 750972 h 2384223"/>
                <a:gd name="connsiteX27" fmla="*/ 745522 w 2259996"/>
                <a:gd name="connsiteY27" fmla="*/ 1271132 h 2384223"/>
                <a:gd name="connsiteX28" fmla="*/ 245936 w 2259996"/>
                <a:gd name="connsiteY28" fmla="*/ 1271132 h 2384223"/>
                <a:gd name="connsiteX29" fmla="*/ 245936 w 2259996"/>
                <a:gd name="connsiteY29" fmla="*/ 2138860 h 2384223"/>
                <a:gd name="connsiteX30" fmla="*/ 0 w 2259996"/>
                <a:gd name="connsiteY30" fmla="*/ 2384224 h 2384223"/>
                <a:gd name="connsiteX31" fmla="*/ 2259997 w 2259996"/>
                <a:gd name="connsiteY31" fmla="*/ 2384224 h 2384223"/>
                <a:gd name="connsiteX32" fmla="*/ 2014157 w 2259996"/>
                <a:gd name="connsiteY32" fmla="*/ 2139812 h 2384223"/>
                <a:gd name="connsiteX33" fmla="*/ 1139476 w 2259996"/>
                <a:gd name="connsiteY33" fmla="*/ 38692 h 2384223"/>
                <a:gd name="connsiteX34" fmla="*/ 1169194 w 2259996"/>
                <a:gd name="connsiteY34" fmla="*/ 35644 h 2384223"/>
                <a:gd name="connsiteX35" fmla="*/ 1304925 w 2259996"/>
                <a:gd name="connsiteY35" fmla="*/ 29739 h 2384223"/>
                <a:gd name="connsiteX36" fmla="*/ 1393031 w 2259996"/>
                <a:gd name="connsiteY36" fmla="*/ 62314 h 2384223"/>
                <a:gd name="connsiteX37" fmla="*/ 1434084 w 2259996"/>
                <a:gd name="connsiteY37" fmla="*/ 120988 h 2384223"/>
                <a:gd name="connsiteX38" fmla="*/ 1538192 w 2259996"/>
                <a:gd name="connsiteY38" fmla="*/ 204237 h 2384223"/>
                <a:gd name="connsiteX39" fmla="*/ 1651540 w 2259996"/>
                <a:gd name="connsiteY39" fmla="*/ 184044 h 2384223"/>
                <a:gd name="connsiteX40" fmla="*/ 1651540 w 2259996"/>
                <a:gd name="connsiteY40" fmla="*/ 481510 h 2384223"/>
                <a:gd name="connsiteX41" fmla="*/ 1541050 w 2259996"/>
                <a:gd name="connsiteY41" fmla="*/ 504084 h 2384223"/>
                <a:gd name="connsiteX42" fmla="*/ 1459611 w 2259996"/>
                <a:gd name="connsiteY42" fmla="*/ 436361 h 2384223"/>
                <a:gd name="connsiteX43" fmla="*/ 1411414 w 2259996"/>
                <a:gd name="connsiteY43" fmla="*/ 368734 h 2384223"/>
                <a:gd name="connsiteX44" fmla="*/ 1307306 w 2259996"/>
                <a:gd name="connsiteY44" fmla="*/ 329586 h 2384223"/>
                <a:gd name="connsiteX45" fmla="*/ 1271302 w 2259996"/>
                <a:gd name="connsiteY45" fmla="*/ 328252 h 2384223"/>
                <a:gd name="connsiteX46" fmla="*/ 1166241 w 2259996"/>
                <a:gd name="connsiteY46" fmla="*/ 335587 h 2384223"/>
                <a:gd name="connsiteX47" fmla="*/ 1139571 w 2259996"/>
                <a:gd name="connsiteY47" fmla="*/ 338349 h 2384223"/>
                <a:gd name="connsiteX48" fmla="*/ 1139571 w 2259996"/>
                <a:gd name="connsiteY48" fmla="*/ 38692 h 2384223"/>
                <a:gd name="connsiteX49" fmla="*/ 714756 w 2259996"/>
                <a:gd name="connsiteY49" fmla="*/ 2179531 h 2384223"/>
                <a:gd name="connsiteX50" fmla="*/ 489871 w 2259996"/>
                <a:gd name="connsiteY50" fmla="*/ 2179531 h 2384223"/>
                <a:gd name="connsiteX51" fmla="*/ 489871 w 2259996"/>
                <a:gd name="connsiteY51" fmla="*/ 1921785 h 2384223"/>
                <a:gd name="connsiteX52" fmla="*/ 714756 w 2259996"/>
                <a:gd name="connsiteY52" fmla="*/ 1921785 h 2384223"/>
                <a:gd name="connsiteX53" fmla="*/ 714756 w 2259996"/>
                <a:gd name="connsiteY53" fmla="*/ 2179531 h 2384223"/>
                <a:gd name="connsiteX54" fmla="*/ 714756 w 2259996"/>
                <a:gd name="connsiteY54" fmla="*/ 1756526 h 2384223"/>
                <a:gd name="connsiteX55" fmla="*/ 489871 w 2259996"/>
                <a:gd name="connsiteY55" fmla="*/ 1756526 h 2384223"/>
                <a:gd name="connsiteX56" fmla="*/ 489871 w 2259996"/>
                <a:gd name="connsiteY56" fmla="*/ 1498780 h 2384223"/>
                <a:gd name="connsiteX57" fmla="*/ 714756 w 2259996"/>
                <a:gd name="connsiteY57" fmla="*/ 1498780 h 2384223"/>
                <a:gd name="connsiteX58" fmla="*/ 714756 w 2259996"/>
                <a:gd name="connsiteY58" fmla="*/ 1756526 h 2384223"/>
                <a:gd name="connsiteX59" fmla="*/ 1066514 w 2259996"/>
                <a:gd name="connsiteY59" fmla="*/ 2179531 h 2384223"/>
                <a:gd name="connsiteX60" fmla="*/ 841629 w 2259996"/>
                <a:gd name="connsiteY60" fmla="*/ 2179531 h 2384223"/>
                <a:gd name="connsiteX61" fmla="*/ 841629 w 2259996"/>
                <a:gd name="connsiteY61" fmla="*/ 1921785 h 2384223"/>
                <a:gd name="connsiteX62" fmla="*/ 1066514 w 2259996"/>
                <a:gd name="connsiteY62" fmla="*/ 1921785 h 2384223"/>
                <a:gd name="connsiteX63" fmla="*/ 1066514 w 2259996"/>
                <a:gd name="connsiteY63" fmla="*/ 2179531 h 2384223"/>
                <a:gd name="connsiteX64" fmla="*/ 1066514 w 2259996"/>
                <a:gd name="connsiteY64" fmla="*/ 1756526 h 2384223"/>
                <a:gd name="connsiteX65" fmla="*/ 841629 w 2259996"/>
                <a:gd name="connsiteY65" fmla="*/ 1756526 h 2384223"/>
                <a:gd name="connsiteX66" fmla="*/ 841629 w 2259996"/>
                <a:gd name="connsiteY66" fmla="*/ 1498780 h 2384223"/>
                <a:gd name="connsiteX67" fmla="*/ 1066514 w 2259996"/>
                <a:gd name="connsiteY67" fmla="*/ 1498780 h 2384223"/>
                <a:gd name="connsiteX68" fmla="*/ 1066514 w 2259996"/>
                <a:gd name="connsiteY68" fmla="*/ 1756526 h 2384223"/>
                <a:gd name="connsiteX69" fmla="*/ 925544 w 2259996"/>
                <a:gd name="connsiteY69" fmla="*/ 1080061 h 2384223"/>
                <a:gd name="connsiteX70" fmla="*/ 1129951 w 2259996"/>
                <a:gd name="connsiteY70" fmla="*/ 875654 h 2384223"/>
                <a:gd name="connsiteX71" fmla="*/ 1334357 w 2259996"/>
                <a:gd name="connsiteY71" fmla="*/ 1080061 h 2384223"/>
                <a:gd name="connsiteX72" fmla="*/ 1129951 w 2259996"/>
                <a:gd name="connsiteY72" fmla="*/ 1284467 h 2384223"/>
                <a:gd name="connsiteX73" fmla="*/ 925544 w 2259996"/>
                <a:gd name="connsiteY73" fmla="*/ 1080061 h 2384223"/>
                <a:gd name="connsiteX74" fmla="*/ 1418368 w 2259996"/>
                <a:gd name="connsiteY74" fmla="*/ 2179436 h 2384223"/>
                <a:gd name="connsiteX75" fmla="*/ 1193483 w 2259996"/>
                <a:gd name="connsiteY75" fmla="*/ 2179436 h 2384223"/>
                <a:gd name="connsiteX76" fmla="*/ 1193483 w 2259996"/>
                <a:gd name="connsiteY76" fmla="*/ 1921690 h 2384223"/>
                <a:gd name="connsiteX77" fmla="*/ 1418368 w 2259996"/>
                <a:gd name="connsiteY77" fmla="*/ 1921690 h 2384223"/>
                <a:gd name="connsiteX78" fmla="*/ 1418368 w 2259996"/>
                <a:gd name="connsiteY78" fmla="*/ 2179436 h 2384223"/>
                <a:gd name="connsiteX79" fmla="*/ 1418368 w 2259996"/>
                <a:gd name="connsiteY79" fmla="*/ 1756431 h 2384223"/>
                <a:gd name="connsiteX80" fmla="*/ 1193483 w 2259996"/>
                <a:gd name="connsiteY80" fmla="*/ 1756431 h 2384223"/>
                <a:gd name="connsiteX81" fmla="*/ 1193483 w 2259996"/>
                <a:gd name="connsiteY81" fmla="*/ 1498684 h 2384223"/>
                <a:gd name="connsiteX82" fmla="*/ 1418368 w 2259996"/>
                <a:gd name="connsiteY82" fmla="*/ 1498684 h 2384223"/>
                <a:gd name="connsiteX83" fmla="*/ 1418368 w 2259996"/>
                <a:gd name="connsiteY83" fmla="*/ 1756431 h 2384223"/>
                <a:gd name="connsiteX84" fmla="*/ 1770126 w 2259996"/>
                <a:gd name="connsiteY84" fmla="*/ 2179436 h 2384223"/>
                <a:gd name="connsiteX85" fmla="*/ 1545241 w 2259996"/>
                <a:gd name="connsiteY85" fmla="*/ 2179436 h 2384223"/>
                <a:gd name="connsiteX86" fmla="*/ 1545241 w 2259996"/>
                <a:gd name="connsiteY86" fmla="*/ 1921690 h 2384223"/>
                <a:gd name="connsiteX87" fmla="*/ 1770126 w 2259996"/>
                <a:gd name="connsiteY87" fmla="*/ 1921690 h 2384223"/>
                <a:gd name="connsiteX88" fmla="*/ 1770126 w 2259996"/>
                <a:gd name="connsiteY88" fmla="*/ 2179436 h 2384223"/>
                <a:gd name="connsiteX89" fmla="*/ 1770126 w 2259996"/>
                <a:gd name="connsiteY89" fmla="*/ 1756431 h 2384223"/>
                <a:gd name="connsiteX90" fmla="*/ 1545241 w 2259996"/>
                <a:gd name="connsiteY90" fmla="*/ 1756431 h 2384223"/>
                <a:gd name="connsiteX91" fmla="*/ 1545241 w 2259996"/>
                <a:gd name="connsiteY91" fmla="*/ 1498684 h 2384223"/>
                <a:gd name="connsiteX92" fmla="*/ 1770126 w 2259996"/>
                <a:gd name="connsiteY92" fmla="*/ 1498684 h 2384223"/>
                <a:gd name="connsiteX93" fmla="*/ 1770126 w 2259996"/>
                <a:gd name="connsiteY93" fmla="*/ 1756431 h 238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259996" h="2384223">
                  <a:moveTo>
                    <a:pt x="2014061" y="2139812"/>
                  </a:moveTo>
                  <a:lnTo>
                    <a:pt x="2014061" y="1271227"/>
                  </a:lnTo>
                  <a:lnTo>
                    <a:pt x="1514380" y="1271227"/>
                  </a:lnTo>
                  <a:lnTo>
                    <a:pt x="1514380" y="751067"/>
                  </a:lnTo>
                  <a:lnTo>
                    <a:pt x="1139381" y="751067"/>
                  </a:lnTo>
                  <a:lnTo>
                    <a:pt x="1139381" y="366829"/>
                  </a:lnTo>
                  <a:cubicBezTo>
                    <a:pt x="1149287" y="365876"/>
                    <a:pt x="1159193" y="364924"/>
                    <a:pt x="1169003" y="363876"/>
                  </a:cubicBezTo>
                  <a:cubicBezTo>
                    <a:pt x="1215390" y="359018"/>
                    <a:pt x="1259205" y="354351"/>
                    <a:pt x="1304830" y="357970"/>
                  </a:cubicBezTo>
                  <a:cubicBezTo>
                    <a:pt x="1339787" y="360733"/>
                    <a:pt x="1371029" y="372353"/>
                    <a:pt x="1392936" y="390546"/>
                  </a:cubicBezTo>
                  <a:cubicBezTo>
                    <a:pt x="1412367" y="406738"/>
                    <a:pt x="1422845" y="427408"/>
                    <a:pt x="1433989" y="449220"/>
                  </a:cubicBezTo>
                  <a:cubicBezTo>
                    <a:pt x="1453134" y="486939"/>
                    <a:pt x="1472946" y="525896"/>
                    <a:pt x="1538097" y="532373"/>
                  </a:cubicBezTo>
                  <a:cubicBezTo>
                    <a:pt x="1543717" y="532945"/>
                    <a:pt x="1549337" y="533230"/>
                    <a:pt x="1554956" y="533230"/>
                  </a:cubicBezTo>
                  <a:cubicBezTo>
                    <a:pt x="1596295" y="533230"/>
                    <a:pt x="1636586" y="518752"/>
                    <a:pt x="1671257" y="504179"/>
                  </a:cubicBezTo>
                  <a:cubicBezTo>
                    <a:pt x="1676591" y="501988"/>
                    <a:pt x="1680020" y="496750"/>
                    <a:pt x="1680020" y="491035"/>
                  </a:cubicBezTo>
                  <a:lnTo>
                    <a:pt x="1680020" y="162803"/>
                  </a:lnTo>
                  <a:cubicBezTo>
                    <a:pt x="1680020" y="158041"/>
                    <a:pt x="1677638" y="153564"/>
                    <a:pt x="1673638" y="150897"/>
                  </a:cubicBezTo>
                  <a:cubicBezTo>
                    <a:pt x="1669637" y="148230"/>
                    <a:pt x="1664589" y="147754"/>
                    <a:pt x="1660208" y="149659"/>
                  </a:cubicBezTo>
                  <a:cubicBezTo>
                    <a:pt x="1624108" y="164899"/>
                    <a:pt x="1581722" y="179948"/>
                    <a:pt x="1540955" y="175852"/>
                  </a:cubicBezTo>
                  <a:cubicBezTo>
                    <a:pt x="1491329" y="170899"/>
                    <a:pt x="1477232" y="143182"/>
                    <a:pt x="1459421" y="108130"/>
                  </a:cubicBezTo>
                  <a:cubicBezTo>
                    <a:pt x="1448086" y="85746"/>
                    <a:pt x="1435132" y="60409"/>
                    <a:pt x="1411224" y="40502"/>
                  </a:cubicBezTo>
                  <a:cubicBezTo>
                    <a:pt x="1384840" y="18499"/>
                    <a:pt x="1347883" y="4593"/>
                    <a:pt x="1307116" y="1354"/>
                  </a:cubicBezTo>
                  <a:cubicBezTo>
                    <a:pt x="1258919" y="-2456"/>
                    <a:pt x="1211771" y="2497"/>
                    <a:pt x="1166146" y="7260"/>
                  </a:cubicBezTo>
                  <a:cubicBezTo>
                    <a:pt x="1152144" y="8784"/>
                    <a:pt x="1138047" y="10213"/>
                    <a:pt x="1123855" y="11451"/>
                  </a:cubicBezTo>
                  <a:cubicBezTo>
                    <a:pt x="1116521" y="12118"/>
                    <a:pt x="1110806" y="18309"/>
                    <a:pt x="1110806" y="25643"/>
                  </a:cubicBezTo>
                  <a:lnTo>
                    <a:pt x="1110806" y="750972"/>
                  </a:lnTo>
                  <a:lnTo>
                    <a:pt x="1110806" y="750972"/>
                  </a:lnTo>
                  <a:cubicBezTo>
                    <a:pt x="1110806" y="750972"/>
                    <a:pt x="745522" y="750972"/>
                    <a:pt x="745522" y="750972"/>
                  </a:cubicBezTo>
                  <a:lnTo>
                    <a:pt x="745522" y="1271132"/>
                  </a:lnTo>
                  <a:lnTo>
                    <a:pt x="245936" y="1271132"/>
                  </a:lnTo>
                  <a:lnTo>
                    <a:pt x="245936" y="2138860"/>
                  </a:lnTo>
                  <a:cubicBezTo>
                    <a:pt x="245936" y="2364412"/>
                    <a:pt x="0" y="2384224"/>
                    <a:pt x="0" y="2384224"/>
                  </a:cubicBezTo>
                  <a:lnTo>
                    <a:pt x="2259997" y="2384224"/>
                  </a:lnTo>
                  <a:cubicBezTo>
                    <a:pt x="2259997" y="2384224"/>
                    <a:pt x="2014823" y="2364507"/>
                    <a:pt x="2014157" y="2139812"/>
                  </a:cubicBezTo>
                  <a:close/>
                  <a:moveTo>
                    <a:pt x="1139476" y="38692"/>
                  </a:moveTo>
                  <a:cubicBezTo>
                    <a:pt x="1149382" y="37740"/>
                    <a:pt x="1159288" y="36692"/>
                    <a:pt x="1169194" y="35644"/>
                  </a:cubicBezTo>
                  <a:cubicBezTo>
                    <a:pt x="1215581" y="30787"/>
                    <a:pt x="1259300" y="26119"/>
                    <a:pt x="1304925" y="29739"/>
                  </a:cubicBezTo>
                  <a:cubicBezTo>
                    <a:pt x="1339882" y="32501"/>
                    <a:pt x="1371124" y="44122"/>
                    <a:pt x="1393031" y="62314"/>
                  </a:cubicBezTo>
                  <a:cubicBezTo>
                    <a:pt x="1412462" y="78507"/>
                    <a:pt x="1422940" y="99176"/>
                    <a:pt x="1434084" y="120988"/>
                  </a:cubicBezTo>
                  <a:cubicBezTo>
                    <a:pt x="1453229" y="158707"/>
                    <a:pt x="1473041" y="197665"/>
                    <a:pt x="1538192" y="204237"/>
                  </a:cubicBezTo>
                  <a:cubicBezTo>
                    <a:pt x="1577721" y="208237"/>
                    <a:pt x="1616774" y="197379"/>
                    <a:pt x="1651540" y="184044"/>
                  </a:cubicBezTo>
                  <a:lnTo>
                    <a:pt x="1651540" y="481510"/>
                  </a:lnTo>
                  <a:cubicBezTo>
                    <a:pt x="1617440" y="495416"/>
                    <a:pt x="1578578" y="507799"/>
                    <a:pt x="1541050" y="504084"/>
                  </a:cubicBezTo>
                  <a:cubicBezTo>
                    <a:pt x="1491425" y="499131"/>
                    <a:pt x="1477423" y="471413"/>
                    <a:pt x="1459611" y="436361"/>
                  </a:cubicBezTo>
                  <a:cubicBezTo>
                    <a:pt x="1448276" y="413977"/>
                    <a:pt x="1435322" y="388641"/>
                    <a:pt x="1411414" y="368734"/>
                  </a:cubicBezTo>
                  <a:cubicBezTo>
                    <a:pt x="1385030" y="346731"/>
                    <a:pt x="1348073" y="332824"/>
                    <a:pt x="1307306" y="329586"/>
                  </a:cubicBezTo>
                  <a:cubicBezTo>
                    <a:pt x="1295210" y="328633"/>
                    <a:pt x="1283208" y="328252"/>
                    <a:pt x="1271302" y="328252"/>
                  </a:cubicBezTo>
                  <a:cubicBezTo>
                    <a:pt x="1235583" y="328252"/>
                    <a:pt x="1200436" y="331967"/>
                    <a:pt x="1166241" y="335587"/>
                  </a:cubicBezTo>
                  <a:cubicBezTo>
                    <a:pt x="1157383" y="336539"/>
                    <a:pt x="1148525" y="337492"/>
                    <a:pt x="1139571" y="338349"/>
                  </a:cubicBezTo>
                  <a:lnTo>
                    <a:pt x="1139571" y="38692"/>
                  </a:lnTo>
                  <a:close/>
                  <a:moveTo>
                    <a:pt x="714756" y="2179531"/>
                  </a:moveTo>
                  <a:lnTo>
                    <a:pt x="489871" y="2179531"/>
                  </a:lnTo>
                  <a:lnTo>
                    <a:pt x="489871" y="1921785"/>
                  </a:lnTo>
                  <a:lnTo>
                    <a:pt x="714756" y="1921785"/>
                  </a:lnTo>
                  <a:lnTo>
                    <a:pt x="714756" y="2179531"/>
                  </a:lnTo>
                  <a:close/>
                  <a:moveTo>
                    <a:pt x="714756" y="1756526"/>
                  </a:moveTo>
                  <a:lnTo>
                    <a:pt x="489871" y="1756526"/>
                  </a:lnTo>
                  <a:lnTo>
                    <a:pt x="489871" y="1498780"/>
                  </a:lnTo>
                  <a:lnTo>
                    <a:pt x="714756" y="1498780"/>
                  </a:lnTo>
                  <a:lnTo>
                    <a:pt x="714756" y="1756526"/>
                  </a:lnTo>
                  <a:close/>
                  <a:moveTo>
                    <a:pt x="1066514" y="2179531"/>
                  </a:moveTo>
                  <a:lnTo>
                    <a:pt x="841629" y="2179531"/>
                  </a:lnTo>
                  <a:lnTo>
                    <a:pt x="841629" y="1921785"/>
                  </a:lnTo>
                  <a:lnTo>
                    <a:pt x="1066514" y="1921785"/>
                  </a:lnTo>
                  <a:lnTo>
                    <a:pt x="1066514" y="2179531"/>
                  </a:lnTo>
                  <a:close/>
                  <a:moveTo>
                    <a:pt x="1066514" y="1756526"/>
                  </a:moveTo>
                  <a:lnTo>
                    <a:pt x="841629" y="1756526"/>
                  </a:lnTo>
                  <a:lnTo>
                    <a:pt x="841629" y="1498780"/>
                  </a:lnTo>
                  <a:lnTo>
                    <a:pt x="1066514" y="1498780"/>
                  </a:lnTo>
                  <a:lnTo>
                    <a:pt x="1066514" y="1756526"/>
                  </a:lnTo>
                  <a:close/>
                  <a:moveTo>
                    <a:pt x="925544" y="1080061"/>
                  </a:moveTo>
                  <a:cubicBezTo>
                    <a:pt x="925544" y="967189"/>
                    <a:pt x="1017080" y="875654"/>
                    <a:pt x="1129951" y="875654"/>
                  </a:cubicBezTo>
                  <a:cubicBezTo>
                    <a:pt x="1242822" y="875654"/>
                    <a:pt x="1334357" y="967189"/>
                    <a:pt x="1334357" y="1080061"/>
                  </a:cubicBezTo>
                  <a:cubicBezTo>
                    <a:pt x="1334357" y="1192932"/>
                    <a:pt x="1242822" y="1284467"/>
                    <a:pt x="1129951" y="1284467"/>
                  </a:cubicBezTo>
                  <a:cubicBezTo>
                    <a:pt x="1017080" y="1284467"/>
                    <a:pt x="925544" y="1192932"/>
                    <a:pt x="925544" y="1080061"/>
                  </a:cubicBezTo>
                  <a:close/>
                  <a:moveTo>
                    <a:pt x="1418368" y="2179436"/>
                  </a:moveTo>
                  <a:lnTo>
                    <a:pt x="1193483" y="2179436"/>
                  </a:lnTo>
                  <a:lnTo>
                    <a:pt x="1193483" y="1921690"/>
                  </a:lnTo>
                  <a:lnTo>
                    <a:pt x="1418368" y="1921690"/>
                  </a:lnTo>
                  <a:lnTo>
                    <a:pt x="1418368" y="2179436"/>
                  </a:lnTo>
                  <a:close/>
                  <a:moveTo>
                    <a:pt x="1418368" y="1756431"/>
                  </a:moveTo>
                  <a:lnTo>
                    <a:pt x="1193483" y="1756431"/>
                  </a:lnTo>
                  <a:lnTo>
                    <a:pt x="1193483" y="1498684"/>
                  </a:lnTo>
                  <a:lnTo>
                    <a:pt x="1418368" y="1498684"/>
                  </a:lnTo>
                  <a:lnTo>
                    <a:pt x="1418368" y="1756431"/>
                  </a:lnTo>
                  <a:close/>
                  <a:moveTo>
                    <a:pt x="1770126" y="2179436"/>
                  </a:moveTo>
                  <a:lnTo>
                    <a:pt x="1545241" y="2179436"/>
                  </a:lnTo>
                  <a:lnTo>
                    <a:pt x="1545241" y="1921690"/>
                  </a:lnTo>
                  <a:lnTo>
                    <a:pt x="1770126" y="1921690"/>
                  </a:lnTo>
                  <a:lnTo>
                    <a:pt x="1770126" y="2179436"/>
                  </a:lnTo>
                  <a:close/>
                  <a:moveTo>
                    <a:pt x="1770126" y="1756431"/>
                  </a:moveTo>
                  <a:lnTo>
                    <a:pt x="1545241" y="1756431"/>
                  </a:lnTo>
                  <a:lnTo>
                    <a:pt x="1545241" y="1498684"/>
                  </a:lnTo>
                  <a:lnTo>
                    <a:pt x="1770126" y="1498684"/>
                  </a:lnTo>
                  <a:lnTo>
                    <a:pt x="1770126" y="175643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03B8B0FA-FB3B-EF11-3342-8317EBF30121}"/>
              </a:ext>
            </a:extLst>
          </p:cNvPr>
          <p:cNvSpPr/>
          <p:nvPr userDrawn="1"/>
        </p:nvSpPr>
        <p:spPr>
          <a:xfrm rot="10800000">
            <a:off x="1615312" y="4442460"/>
            <a:ext cx="1194394" cy="635916"/>
          </a:xfrm>
          <a:custGeom>
            <a:avLst/>
            <a:gdLst>
              <a:gd name="connsiteX0" fmla="*/ 662531 w 1191915"/>
              <a:gd name="connsiteY0" fmla="*/ 674258 h 674258"/>
              <a:gd name="connsiteX1" fmla="*/ 427629 w 1191915"/>
              <a:gd name="connsiteY1" fmla="*/ 674258 h 674258"/>
              <a:gd name="connsiteX2" fmla="*/ 294429 w 1191915"/>
              <a:gd name="connsiteY2" fmla="*/ 541058 h 674258"/>
              <a:gd name="connsiteX3" fmla="*/ 294429 w 1191915"/>
              <a:gd name="connsiteY3" fmla="*/ 541005 h 674258"/>
              <a:gd name="connsiteX4" fmla="*/ 427629 w 1191915"/>
              <a:gd name="connsiteY4" fmla="*/ 407805 h 674258"/>
              <a:gd name="connsiteX5" fmla="*/ 462067 w 1191915"/>
              <a:gd name="connsiteY5" fmla="*/ 407805 h 674258"/>
              <a:gd name="connsiteX6" fmla="*/ 452138 w 1191915"/>
              <a:gd name="connsiteY6" fmla="*/ 393078 h 674258"/>
              <a:gd name="connsiteX7" fmla="*/ 441670 w 1191915"/>
              <a:gd name="connsiteY7" fmla="*/ 341231 h 674258"/>
              <a:gd name="connsiteX8" fmla="*/ 441670 w 1191915"/>
              <a:gd name="connsiteY8" fmla="*/ 341178 h 674258"/>
              <a:gd name="connsiteX9" fmla="*/ 452138 w 1191915"/>
              <a:gd name="connsiteY9" fmla="*/ 289331 h 674258"/>
              <a:gd name="connsiteX10" fmla="*/ 467562 w 1191915"/>
              <a:gd name="connsiteY10" fmla="*/ 266453 h 674258"/>
              <a:gd name="connsiteX11" fmla="*/ 133200 w 1191915"/>
              <a:gd name="connsiteY11" fmla="*/ 266453 h 674258"/>
              <a:gd name="connsiteX12" fmla="*/ 0 w 1191915"/>
              <a:gd name="connsiteY12" fmla="*/ 133253 h 674258"/>
              <a:gd name="connsiteX13" fmla="*/ 0 w 1191915"/>
              <a:gd name="connsiteY13" fmla="*/ 133200 h 674258"/>
              <a:gd name="connsiteX14" fmla="*/ 133200 w 1191915"/>
              <a:gd name="connsiteY14" fmla="*/ 0 h 674258"/>
              <a:gd name="connsiteX15" fmla="*/ 750245 w 1191915"/>
              <a:gd name="connsiteY15" fmla="*/ 0 h 674258"/>
              <a:gd name="connsiteX16" fmla="*/ 883445 w 1191915"/>
              <a:gd name="connsiteY16" fmla="*/ 133200 h 674258"/>
              <a:gd name="connsiteX17" fmla="*/ 883445 w 1191915"/>
              <a:gd name="connsiteY17" fmla="*/ 133253 h 674258"/>
              <a:gd name="connsiteX18" fmla="*/ 872978 w 1191915"/>
              <a:gd name="connsiteY18" fmla="*/ 185101 h 674258"/>
              <a:gd name="connsiteX19" fmla="*/ 857554 w 1191915"/>
              <a:gd name="connsiteY19" fmla="*/ 207978 h 674258"/>
              <a:gd name="connsiteX20" fmla="*/ 1058715 w 1191915"/>
              <a:gd name="connsiteY20" fmla="*/ 207978 h 674258"/>
              <a:gd name="connsiteX21" fmla="*/ 1191915 w 1191915"/>
              <a:gd name="connsiteY21" fmla="*/ 341178 h 674258"/>
              <a:gd name="connsiteX22" fmla="*/ 1191915 w 1191915"/>
              <a:gd name="connsiteY22" fmla="*/ 341231 h 674258"/>
              <a:gd name="connsiteX23" fmla="*/ 1058715 w 1191915"/>
              <a:gd name="connsiteY23" fmla="*/ 474431 h 674258"/>
              <a:gd name="connsiteX24" fmla="*/ 775336 w 1191915"/>
              <a:gd name="connsiteY24" fmla="*/ 474431 h 674258"/>
              <a:gd name="connsiteX25" fmla="*/ 785265 w 1191915"/>
              <a:gd name="connsiteY25" fmla="*/ 489158 h 674258"/>
              <a:gd name="connsiteX26" fmla="*/ 795732 w 1191915"/>
              <a:gd name="connsiteY26" fmla="*/ 541005 h 674258"/>
              <a:gd name="connsiteX27" fmla="*/ 795732 w 1191915"/>
              <a:gd name="connsiteY27" fmla="*/ 541058 h 674258"/>
              <a:gd name="connsiteX28" fmla="*/ 662531 w 1191915"/>
              <a:gd name="connsiteY28" fmla="*/ 674258 h 67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91915" h="674258">
                <a:moveTo>
                  <a:pt x="662531" y="674258"/>
                </a:moveTo>
                <a:lnTo>
                  <a:pt x="427629" y="674258"/>
                </a:lnTo>
                <a:cubicBezTo>
                  <a:pt x="354065" y="674258"/>
                  <a:pt x="294429" y="614623"/>
                  <a:pt x="294429" y="541058"/>
                </a:cubicBezTo>
                <a:lnTo>
                  <a:pt x="294429" y="541005"/>
                </a:lnTo>
                <a:cubicBezTo>
                  <a:pt x="294429" y="467441"/>
                  <a:pt x="354065" y="407805"/>
                  <a:pt x="427629" y="407805"/>
                </a:cubicBezTo>
                <a:lnTo>
                  <a:pt x="462067" y="407805"/>
                </a:lnTo>
                <a:lnTo>
                  <a:pt x="452138" y="393078"/>
                </a:lnTo>
                <a:cubicBezTo>
                  <a:pt x="445397" y="377142"/>
                  <a:pt x="441670" y="359622"/>
                  <a:pt x="441670" y="341231"/>
                </a:cubicBezTo>
                <a:lnTo>
                  <a:pt x="441670" y="341178"/>
                </a:lnTo>
                <a:cubicBezTo>
                  <a:pt x="441670" y="322787"/>
                  <a:pt x="445397" y="305267"/>
                  <a:pt x="452138" y="289331"/>
                </a:cubicBezTo>
                <a:lnTo>
                  <a:pt x="467562" y="266453"/>
                </a:lnTo>
                <a:lnTo>
                  <a:pt x="133200" y="266453"/>
                </a:lnTo>
                <a:cubicBezTo>
                  <a:pt x="59636" y="266453"/>
                  <a:pt x="0" y="206817"/>
                  <a:pt x="0" y="133253"/>
                </a:cubicBezTo>
                <a:lnTo>
                  <a:pt x="0" y="133200"/>
                </a:lnTo>
                <a:cubicBezTo>
                  <a:pt x="0" y="59636"/>
                  <a:pt x="59636" y="0"/>
                  <a:pt x="133200" y="0"/>
                </a:cubicBezTo>
                <a:lnTo>
                  <a:pt x="750245" y="0"/>
                </a:lnTo>
                <a:cubicBezTo>
                  <a:pt x="823810" y="0"/>
                  <a:pt x="883445" y="59636"/>
                  <a:pt x="883445" y="133200"/>
                </a:cubicBezTo>
                <a:lnTo>
                  <a:pt x="883445" y="133253"/>
                </a:lnTo>
                <a:cubicBezTo>
                  <a:pt x="883445" y="151644"/>
                  <a:pt x="879718" y="169165"/>
                  <a:pt x="872978" y="185101"/>
                </a:cubicBezTo>
                <a:lnTo>
                  <a:pt x="857554" y="207978"/>
                </a:lnTo>
                <a:lnTo>
                  <a:pt x="1058715" y="207978"/>
                </a:lnTo>
                <a:cubicBezTo>
                  <a:pt x="1132279" y="207978"/>
                  <a:pt x="1191915" y="267614"/>
                  <a:pt x="1191915" y="341178"/>
                </a:cubicBezTo>
                <a:lnTo>
                  <a:pt x="1191915" y="341231"/>
                </a:lnTo>
                <a:cubicBezTo>
                  <a:pt x="1191915" y="414796"/>
                  <a:pt x="1132279" y="474431"/>
                  <a:pt x="1058715" y="474431"/>
                </a:cubicBezTo>
                <a:lnTo>
                  <a:pt x="775336" y="474431"/>
                </a:lnTo>
                <a:lnTo>
                  <a:pt x="785265" y="489158"/>
                </a:lnTo>
                <a:cubicBezTo>
                  <a:pt x="792005" y="505093"/>
                  <a:pt x="795732" y="522614"/>
                  <a:pt x="795732" y="541005"/>
                </a:cubicBezTo>
                <a:lnTo>
                  <a:pt x="795732" y="541058"/>
                </a:lnTo>
                <a:cubicBezTo>
                  <a:pt x="795732" y="614623"/>
                  <a:pt x="736096" y="674258"/>
                  <a:pt x="662531" y="674258"/>
                </a:cubicBezTo>
                <a:close/>
              </a:path>
            </a:pathLst>
          </a:custGeom>
          <a:solidFill>
            <a:srgbClr val="FFFFFF"/>
          </a:solidFill>
          <a:ln w="52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A65E7EE-3FF7-C6EC-B334-7E365EC58FAB}"/>
              </a:ext>
            </a:extLst>
          </p:cNvPr>
          <p:cNvGrpSpPr/>
          <p:nvPr userDrawn="1"/>
        </p:nvGrpSpPr>
        <p:grpSpPr>
          <a:xfrm>
            <a:off x="3372559" y="5574126"/>
            <a:ext cx="1083937" cy="1283874"/>
            <a:chOff x="7578193" y="1528742"/>
            <a:chExt cx="1083937" cy="1283874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6BFBDDD-B585-9E0D-49FD-D5AB7A5DDC0D}"/>
                </a:ext>
              </a:extLst>
            </p:cNvPr>
            <p:cNvSpPr/>
            <p:nvPr/>
          </p:nvSpPr>
          <p:spPr>
            <a:xfrm>
              <a:off x="7578193" y="1528742"/>
              <a:ext cx="769984" cy="1283588"/>
            </a:xfrm>
            <a:custGeom>
              <a:avLst/>
              <a:gdLst>
                <a:gd name="connsiteX0" fmla="*/ 763611 w 769984"/>
                <a:gd name="connsiteY0" fmla="*/ 683609 h 1283588"/>
                <a:gd name="connsiteX1" fmla="*/ 734369 w 769984"/>
                <a:gd name="connsiteY1" fmla="*/ 625221 h 1283588"/>
                <a:gd name="connsiteX2" fmla="*/ 713700 w 769984"/>
                <a:gd name="connsiteY2" fmla="*/ 588645 h 1283588"/>
                <a:gd name="connsiteX3" fmla="*/ 705604 w 769984"/>
                <a:gd name="connsiteY3" fmla="*/ 496919 h 1283588"/>
                <a:gd name="connsiteX4" fmla="*/ 707128 w 769984"/>
                <a:gd name="connsiteY4" fmla="*/ 463010 h 1283588"/>
                <a:gd name="connsiteX5" fmla="*/ 662360 w 769984"/>
                <a:gd name="connsiteY5" fmla="*/ 320897 h 1283588"/>
                <a:gd name="connsiteX6" fmla="*/ 619212 w 769984"/>
                <a:gd name="connsiteY6" fmla="*/ 282512 h 1283588"/>
                <a:gd name="connsiteX7" fmla="*/ 567491 w 769984"/>
                <a:gd name="connsiteY7" fmla="*/ 228695 h 1283588"/>
                <a:gd name="connsiteX8" fmla="*/ 554633 w 769984"/>
                <a:gd name="connsiteY8" fmla="*/ 165926 h 1283588"/>
                <a:gd name="connsiteX9" fmla="*/ 545012 w 769984"/>
                <a:gd name="connsiteY9" fmla="*/ 107633 h 1283588"/>
                <a:gd name="connsiteX10" fmla="*/ 384897 w 769984"/>
                <a:gd name="connsiteY10" fmla="*/ 0 h 1283588"/>
                <a:gd name="connsiteX11" fmla="*/ 224877 w 769984"/>
                <a:gd name="connsiteY11" fmla="*/ 107537 h 1283588"/>
                <a:gd name="connsiteX12" fmla="*/ 215257 w 769984"/>
                <a:gd name="connsiteY12" fmla="*/ 165830 h 1283588"/>
                <a:gd name="connsiteX13" fmla="*/ 202398 w 769984"/>
                <a:gd name="connsiteY13" fmla="*/ 228600 h 1283588"/>
                <a:gd name="connsiteX14" fmla="*/ 150677 w 769984"/>
                <a:gd name="connsiteY14" fmla="*/ 282416 h 1283588"/>
                <a:gd name="connsiteX15" fmla="*/ 107529 w 769984"/>
                <a:gd name="connsiteY15" fmla="*/ 320802 h 1283588"/>
                <a:gd name="connsiteX16" fmla="*/ 62761 w 769984"/>
                <a:gd name="connsiteY16" fmla="*/ 462915 h 1283588"/>
                <a:gd name="connsiteX17" fmla="*/ 64285 w 769984"/>
                <a:gd name="connsiteY17" fmla="*/ 496824 h 1283588"/>
                <a:gd name="connsiteX18" fmla="*/ 56189 w 769984"/>
                <a:gd name="connsiteY18" fmla="*/ 588550 h 1283588"/>
                <a:gd name="connsiteX19" fmla="*/ 35520 w 769984"/>
                <a:gd name="connsiteY19" fmla="*/ 625126 h 1283588"/>
                <a:gd name="connsiteX20" fmla="*/ 6278 w 769984"/>
                <a:gd name="connsiteY20" fmla="*/ 683514 h 1283588"/>
                <a:gd name="connsiteX21" fmla="*/ 11231 w 769984"/>
                <a:gd name="connsiteY21" fmla="*/ 796100 h 1283588"/>
                <a:gd name="connsiteX22" fmla="*/ 132103 w 769984"/>
                <a:gd name="connsiteY22" fmla="*/ 942118 h 1283588"/>
                <a:gd name="connsiteX23" fmla="*/ 341558 w 769984"/>
                <a:gd name="connsiteY23" fmla="*/ 973074 h 1283588"/>
                <a:gd name="connsiteX24" fmla="*/ 370705 w 769984"/>
                <a:gd name="connsiteY24" fmla="*/ 972788 h 1283588"/>
                <a:gd name="connsiteX25" fmla="*/ 370705 w 769984"/>
                <a:gd name="connsiteY25" fmla="*/ 1283589 h 1283588"/>
                <a:gd name="connsiteX26" fmla="*/ 399280 w 769984"/>
                <a:gd name="connsiteY26" fmla="*/ 1283589 h 1283588"/>
                <a:gd name="connsiteX27" fmla="*/ 399280 w 769984"/>
                <a:gd name="connsiteY27" fmla="*/ 972788 h 1283588"/>
                <a:gd name="connsiteX28" fmla="*/ 428426 w 769984"/>
                <a:gd name="connsiteY28" fmla="*/ 973074 h 1283588"/>
                <a:gd name="connsiteX29" fmla="*/ 472241 w 769984"/>
                <a:gd name="connsiteY29" fmla="*/ 973646 h 1283588"/>
                <a:gd name="connsiteX30" fmla="*/ 637881 w 769984"/>
                <a:gd name="connsiteY30" fmla="*/ 942118 h 1283588"/>
                <a:gd name="connsiteX31" fmla="*/ 758753 w 769984"/>
                <a:gd name="connsiteY31" fmla="*/ 796100 h 1283588"/>
                <a:gd name="connsiteX32" fmla="*/ 763706 w 769984"/>
                <a:gd name="connsiteY32" fmla="*/ 683514 h 1283588"/>
                <a:gd name="connsiteX33" fmla="*/ 731607 w 769984"/>
                <a:gd name="connsiteY33" fmla="*/ 786956 h 1283588"/>
                <a:gd name="connsiteX34" fmla="*/ 623689 w 769984"/>
                <a:gd name="connsiteY34" fmla="*/ 917448 h 1283588"/>
                <a:gd name="connsiteX35" fmla="*/ 428807 w 769984"/>
                <a:gd name="connsiteY35" fmla="*/ 944690 h 1283588"/>
                <a:gd name="connsiteX36" fmla="*/ 399184 w 769984"/>
                <a:gd name="connsiteY36" fmla="*/ 944309 h 1283588"/>
                <a:gd name="connsiteX37" fmla="*/ 399184 w 769984"/>
                <a:gd name="connsiteY37" fmla="*/ 836581 h 1283588"/>
                <a:gd name="connsiteX38" fmla="*/ 399184 w 769984"/>
                <a:gd name="connsiteY38" fmla="*/ 836581 h 1283588"/>
                <a:gd name="connsiteX39" fmla="*/ 399184 w 769984"/>
                <a:gd name="connsiteY39" fmla="*/ 732473 h 1283588"/>
                <a:gd name="connsiteX40" fmla="*/ 558824 w 769984"/>
                <a:gd name="connsiteY40" fmla="*/ 572834 h 1283588"/>
                <a:gd name="connsiteX41" fmla="*/ 558824 w 769984"/>
                <a:gd name="connsiteY41" fmla="*/ 552641 h 1283588"/>
                <a:gd name="connsiteX42" fmla="*/ 538631 w 769984"/>
                <a:gd name="connsiteY42" fmla="*/ 552641 h 1283588"/>
                <a:gd name="connsiteX43" fmla="*/ 399184 w 769984"/>
                <a:gd name="connsiteY43" fmla="*/ 692087 h 1283588"/>
                <a:gd name="connsiteX44" fmla="*/ 399184 w 769984"/>
                <a:gd name="connsiteY44" fmla="*/ 588550 h 1283588"/>
                <a:gd name="connsiteX45" fmla="*/ 399184 w 769984"/>
                <a:gd name="connsiteY45" fmla="*/ 588550 h 1283588"/>
                <a:gd name="connsiteX46" fmla="*/ 399184 w 769984"/>
                <a:gd name="connsiteY46" fmla="*/ 432530 h 1283588"/>
                <a:gd name="connsiteX47" fmla="*/ 458716 w 769984"/>
                <a:gd name="connsiteY47" fmla="*/ 372999 h 1283588"/>
                <a:gd name="connsiteX48" fmla="*/ 458716 w 769984"/>
                <a:gd name="connsiteY48" fmla="*/ 352806 h 1283588"/>
                <a:gd name="connsiteX49" fmla="*/ 438523 w 769984"/>
                <a:gd name="connsiteY49" fmla="*/ 352806 h 1283588"/>
                <a:gd name="connsiteX50" fmla="*/ 399184 w 769984"/>
                <a:gd name="connsiteY50" fmla="*/ 392144 h 1283588"/>
                <a:gd name="connsiteX51" fmla="*/ 399184 w 769984"/>
                <a:gd name="connsiteY51" fmla="*/ 301466 h 1283588"/>
                <a:gd name="connsiteX52" fmla="*/ 384897 w 769984"/>
                <a:gd name="connsiteY52" fmla="*/ 287179 h 1283588"/>
                <a:gd name="connsiteX53" fmla="*/ 370609 w 769984"/>
                <a:gd name="connsiteY53" fmla="*/ 301466 h 1283588"/>
                <a:gd name="connsiteX54" fmla="*/ 370609 w 769984"/>
                <a:gd name="connsiteY54" fmla="*/ 553974 h 1283588"/>
                <a:gd name="connsiteX55" fmla="*/ 303744 w 769984"/>
                <a:gd name="connsiteY55" fmla="*/ 487109 h 1283588"/>
                <a:gd name="connsiteX56" fmla="*/ 283551 w 769984"/>
                <a:gd name="connsiteY56" fmla="*/ 487109 h 1283588"/>
                <a:gd name="connsiteX57" fmla="*/ 283551 w 769984"/>
                <a:gd name="connsiteY57" fmla="*/ 507301 h 1283588"/>
                <a:gd name="connsiteX58" fmla="*/ 370609 w 769984"/>
                <a:gd name="connsiteY58" fmla="*/ 594360 h 1283588"/>
                <a:gd name="connsiteX59" fmla="*/ 370609 w 769984"/>
                <a:gd name="connsiteY59" fmla="*/ 802005 h 1283588"/>
                <a:gd name="connsiteX60" fmla="*/ 181919 w 769984"/>
                <a:gd name="connsiteY60" fmla="*/ 613315 h 1283588"/>
                <a:gd name="connsiteX61" fmla="*/ 161726 w 769984"/>
                <a:gd name="connsiteY61" fmla="*/ 613315 h 1283588"/>
                <a:gd name="connsiteX62" fmla="*/ 161726 w 769984"/>
                <a:gd name="connsiteY62" fmla="*/ 633508 h 1283588"/>
                <a:gd name="connsiteX63" fmla="*/ 370609 w 769984"/>
                <a:gd name="connsiteY63" fmla="*/ 842391 h 1283588"/>
                <a:gd name="connsiteX64" fmla="*/ 370609 w 769984"/>
                <a:gd name="connsiteY64" fmla="*/ 944309 h 1283588"/>
                <a:gd name="connsiteX65" fmla="*/ 340987 w 769984"/>
                <a:gd name="connsiteY65" fmla="*/ 944690 h 1283588"/>
                <a:gd name="connsiteX66" fmla="*/ 146105 w 769984"/>
                <a:gd name="connsiteY66" fmla="*/ 917448 h 1283588"/>
                <a:gd name="connsiteX67" fmla="*/ 38187 w 769984"/>
                <a:gd name="connsiteY67" fmla="*/ 786956 h 1283588"/>
                <a:gd name="connsiteX68" fmla="*/ 33710 w 769984"/>
                <a:gd name="connsiteY68" fmla="*/ 691420 h 1283588"/>
                <a:gd name="connsiteX69" fmla="*/ 59523 w 769984"/>
                <a:gd name="connsiteY69" fmla="*/ 640556 h 1283588"/>
                <a:gd name="connsiteX70" fmla="*/ 82288 w 769984"/>
                <a:gd name="connsiteY70" fmla="*/ 600170 h 1283588"/>
                <a:gd name="connsiteX71" fmla="*/ 92670 w 769984"/>
                <a:gd name="connsiteY71" fmla="*/ 495205 h 1283588"/>
                <a:gd name="connsiteX72" fmla="*/ 91241 w 769984"/>
                <a:gd name="connsiteY72" fmla="*/ 462629 h 1283588"/>
                <a:gd name="connsiteX73" fmla="*/ 129055 w 769984"/>
                <a:gd name="connsiteY73" fmla="*/ 339566 h 1283588"/>
                <a:gd name="connsiteX74" fmla="*/ 168108 w 769984"/>
                <a:gd name="connsiteY74" fmla="*/ 305086 h 1283588"/>
                <a:gd name="connsiteX75" fmla="*/ 228020 w 769984"/>
                <a:gd name="connsiteY75" fmla="*/ 241173 h 1283588"/>
                <a:gd name="connsiteX76" fmla="*/ 243641 w 769984"/>
                <a:gd name="connsiteY76" fmla="*/ 168307 h 1283588"/>
                <a:gd name="connsiteX77" fmla="*/ 252023 w 769984"/>
                <a:gd name="connsiteY77" fmla="*/ 116396 h 1283588"/>
                <a:gd name="connsiteX78" fmla="*/ 384897 w 769984"/>
                <a:gd name="connsiteY78" fmla="*/ 28575 h 1283588"/>
                <a:gd name="connsiteX79" fmla="*/ 517771 w 769984"/>
                <a:gd name="connsiteY79" fmla="*/ 116396 h 1283588"/>
                <a:gd name="connsiteX80" fmla="*/ 526153 w 769984"/>
                <a:gd name="connsiteY80" fmla="*/ 168307 h 1283588"/>
                <a:gd name="connsiteX81" fmla="*/ 541774 w 769984"/>
                <a:gd name="connsiteY81" fmla="*/ 241173 h 1283588"/>
                <a:gd name="connsiteX82" fmla="*/ 601686 w 769984"/>
                <a:gd name="connsiteY82" fmla="*/ 305086 h 1283588"/>
                <a:gd name="connsiteX83" fmla="*/ 640739 w 769984"/>
                <a:gd name="connsiteY83" fmla="*/ 339566 h 1283588"/>
                <a:gd name="connsiteX84" fmla="*/ 678553 w 769984"/>
                <a:gd name="connsiteY84" fmla="*/ 462629 h 1283588"/>
                <a:gd name="connsiteX85" fmla="*/ 677124 w 769984"/>
                <a:gd name="connsiteY85" fmla="*/ 495205 h 1283588"/>
                <a:gd name="connsiteX86" fmla="*/ 687506 w 769984"/>
                <a:gd name="connsiteY86" fmla="*/ 600170 h 1283588"/>
                <a:gd name="connsiteX87" fmla="*/ 710271 w 769984"/>
                <a:gd name="connsiteY87" fmla="*/ 640556 h 1283588"/>
                <a:gd name="connsiteX88" fmla="*/ 736084 w 769984"/>
                <a:gd name="connsiteY88" fmla="*/ 691420 h 1283588"/>
                <a:gd name="connsiteX89" fmla="*/ 731607 w 769984"/>
                <a:gd name="connsiteY89" fmla="*/ 786956 h 128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69984" h="1283588">
                  <a:moveTo>
                    <a:pt x="763611" y="683609"/>
                  </a:moveTo>
                  <a:cubicBezTo>
                    <a:pt x="757324" y="661416"/>
                    <a:pt x="745704" y="643033"/>
                    <a:pt x="734369" y="625221"/>
                  </a:cubicBezTo>
                  <a:cubicBezTo>
                    <a:pt x="726559" y="612934"/>
                    <a:pt x="719224" y="601218"/>
                    <a:pt x="713700" y="588645"/>
                  </a:cubicBezTo>
                  <a:cubicBezTo>
                    <a:pt x="701794" y="561404"/>
                    <a:pt x="703603" y="530066"/>
                    <a:pt x="705604" y="496919"/>
                  </a:cubicBezTo>
                  <a:cubicBezTo>
                    <a:pt x="706271" y="485775"/>
                    <a:pt x="706937" y="474345"/>
                    <a:pt x="707128" y="463010"/>
                  </a:cubicBezTo>
                  <a:cubicBezTo>
                    <a:pt x="707795" y="405479"/>
                    <a:pt x="691888" y="355092"/>
                    <a:pt x="662360" y="320897"/>
                  </a:cubicBezTo>
                  <a:cubicBezTo>
                    <a:pt x="649501" y="306038"/>
                    <a:pt x="634071" y="294037"/>
                    <a:pt x="619212" y="282512"/>
                  </a:cubicBezTo>
                  <a:cubicBezTo>
                    <a:pt x="598162" y="266129"/>
                    <a:pt x="578255" y="250698"/>
                    <a:pt x="567491" y="228695"/>
                  </a:cubicBezTo>
                  <a:cubicBezTo>
                    <a:pt x="558538" y="210312"/>
                    <a:pt x="556633" y="188690"/>
                    <a:pt x="554633" y="165926"/>
                  </a:cubicBezTo>
                  <a:cubicBezTo>
                    <a:pt x="552918" y="146685"/>
                    <a:pt x="551204" y="126778"/>
                    <a:pt x="545012" y="107633"/>
                  </a:cubicBezTo>
                  <a:cubicBezTo>
                    <a:pt x="524057" y="43244"/>
                    <a:pt x="459668" y="0"/>
                    <a:pt x="384897" y="0"/>
                  </a:cubicBezTo>
                  <a:cubicBezTo>
                    <a:pt x="310126" y="0"/>
                    <a:pt x="245737" y="43244"/>
                    <a:pt x="224877" y="107537"/>
                  </a:cubicBezTo>
                  <a:cubicBezTo>
                    <a:pt x="218686" y="126683"/>
                    <a:pt x="216876" y="146590"/>
                    <a:pt x="215257" y="165830"/>
                  </a:cubicBezTo>
                  <a:cubicBezTo>
                    <a:pt x="213256" y="188595"/>
                    <a:pt x="211352" y="210217"/>
                    <a:pt x="202398" y="228600"/>
                  </a:cubicBezTo>
                  <a:cubicBezTo>
                    <a:pt x="191635" y="250698"/>
                    <a:pt x="171728" y="266129"/>
                    <a:pt x="150677" y="282416"/>
                  </a:cubicBezTo>
                  <a:cubicBezTo>
                    <a:pt x="135818" y="293942"/>
                    <a:pt x="120483" y="305848"/>
                    <a:pt x="107529" y="320802"/>
                  </a:cubicBezTo>
                  <a:cubicBezTo>
                    <a:pt x="78001" y="354901"/>
                    <a:pt x="62095" y="405384"/>
                    <a:pt x="62761" y="462915"/>
                  </a:cubicBezTo>
                  <a:cubicBezTo>
                    <a:pt x="62857" y="474250"/>
                    <a:pt x="63619" y="485775"/>
                    <a:pt x="64285" y="496824"/>
                  </a:cubicBezTo>
                  <a:cubicBezTo>
                    <a:pt x="66286" y="530066"/>
                    <a:pt x="68191" y="561404"/>
                    <a:pt x="56189" y="588550"/>
                  </a:cubicBezTo>
                  <a:cubicBezTo>
                    <a:pt x="50665" y="601123"/>
                    <a:pt x="43330" y="612838"/>
                    <a:pt x="35520" y="625126"/>
                  </a:cubicBezTo>
                  <a:cubicBezTo>
                    <a:pt x="24280" y="642938"/>
                    <a:pt x="12565" y="661416"/>
                    <a:pt x="6278" y="683514"/>
                  </a:cubicBezTo>
                  <a:cubicBezTo>
                    <a:pt x="-3533" y="718280"/>
                    <a:pt x="-1818" y="758285"/>
                    <a:pt x="11231" y="796100"/>
                  </a:cubicBezTo>
                  <a:cubicBezTo>
                    <a:pt x="31043" y="853726"/>
                    <a:pt x="79621" y="912400"/>
                    <a:pt x="132103" y="942118"/>
                  </a:cubicBezTo>
                  <a:cubicBezTo>
                    <a:pt x="191635" y="975836"/>
                    <a:pt x="267835" y="974408"/>
                    <a:pt x="341558" y="973074"/>
                  </a:cubicBezTo>
                  <a:cubicBezTo>
                    <a:pt x="351274" y="972884"/>
                    <a:pt x="360989" y="972884"/>
                    <a:pt x="370705" y="972788"/>
                  </a:cubicBezTo>
                  <a:lnTo>
                    <a:pt x="370705" y="1283589"/>
                  </a:lnTo>
                  <a:lnTo>
                    <a:pt x="399280" y="1283589"/>
                  </a:lnTo>
                  <a:lnTo>
                    <a:pt x="399280" y="972788"/>
                  </a:lnTo>
                  <a:cubicBezTo>
                    <a:pt x="408995" y="972788"/>
                    <a:pt x="418615" y="972788"/>
                    <a:pt x="428426" y="973074"/>
                  </a:cubicBezTo>
                  <a:cubicBezTo>
                    <a:pt x="443000" y="973360"/>
                    <a:pt x="457668" y="973646"/>
                    <a:pt x="472241" y="973646"/>
                  </a:cubicBezTo>
                  <a:cubicBezTo>
                    <a:pt x="531582" y="973646"/>
                    <a:pt x="590066" y="969169"/>
                    <a:pt x="637881" y="942118"/>
                  </a:cubicBezTo>
                  <a:cubicBezTo>
                    <a:pt x="690364" y="912400"/>
                    <a:pt x="738941" y="853726"/>
                    <a:pt x="758753" y="796100"/>
                  </a:cubicBezTo>
                  <a:cubicBezTo>
                    <a:pt x="771803" y="758190"/>
                    <a:pt x="773517" y="718185"/>
                    <a:pt x="763706" y="683514"/>
                  </a:cubicBezTo>
                  <a:close/>
                  <a:moveTo>
                    <a:pt x="731607" y="786956"/>
                  </a:moveTo>
                  <a:cubicBezTo>
                    <a:pt x="714176" y="837629"/>
                    <a:pt x="669790" y="891350"/>
                    <a:pt x="623689" y="917448"/>
                  </a:cubicBezTo>
                  <a:cubicBezTo>
                    <a:pt x="570920" y="947357"/>
                    <a:pt x="498721" y="946023"/>
                    <a:pt x="428807" y="944690"/>
                  </a:cubicBezTo>
                  <a:cubicBezTo>
                    <a:pt x="418901" y="944499"/>
                    <a:pt x="408995" y="944404"/>
                    <a:pt x="399184" y="944309"/>
                  </a:cubicBezTo>
                  <a:lnTo>
                    <a:pt x="399184" y="836581"/>
                  </a:lnTo>
                  <a:lnTo>
                    <a:pt x="399184" y="836581"/>
                  </a:lnTo>
                  <a:lnTo>
                    <a:pt x="399184" y="732473"/>
                  </a:lnTo>
                  <a:lnTo>
                    <a:pt x="558824" y="572834"/>
                  </a:lnTo>
                  <a:cubicBezTo>
                    <a:pt x="564443" y="567214"/>
                    <a:pt x="564443" y="558165"/>
                    <a:pt x="558824" y="552641"/>
                  </a:cubicBezTo>
                  <a:cubicBezTo>
                    <a:pt x="553204" y="547116"/>
                    <a:pt x="544155" y="547021"/>
                    <a:pt x="538631" y="552641"/>
                  </a:cubicBezTo>
                  <a:lnTo>
                    <a:pt x="399184" y="692087"/>
                  </a:lnTo>
                  <a:lnTo>
                    <a:pt x="399184" y="588550"/>
                  </a:lnTo>
                  <a:lnTo>
                    <a:pt x="399184" y="588550"/>
                  </a:lnTo>
                  <a:lnTo>
                    <a:pt x="399184" y="432530"/>
                  </a:lnTo>
                  <a:lnTo>
                    <a:pt x="458716" y="372999"/>
                  </a:lnTo>
                  <a:cubicBezTo>
                    <a:pt x="464335" y="367379"/>
                    <a:pt x="464335" y="358331"/>
                    <a:pt x="458716" y="352806"/>
                  </a:cubicBezTo>
                  <a:cubicBezTo>
                    <a:pt x="453096" y="347282"/>
                    <a:pt x="444047" y="347186"/>
                    <a:pt x="438523" y="352806"/>
                  </a:cubicBezTo>
                  <a:lnTo>
                    <a:pt x="399184" y="392144"/>
                  </a:lnTo>
                  <a:lnTo>
                    <a:pt x="399184" y="301466"/>
                  </a:lnTo>
                  <a:cubicBezTo>
                    <a:pt x="399184" y="293561"/>
                    <a:pt x="392803" y="287179"/>
                    <a:pt x="384897" y="287179"/>
                  </a:cubicBezTo>
                  <a:cubicBezTo>
                    <a:pt x="376991" y="287179"/>
                    <a:pt x="370609" y="293561"/>
                    <a:pt x="370609" y="301466"/>
                  </a:cubicBezTo>
                  <a:lnTo>
                    <a:pt x="370609" y="553974"/>
                  </a:lnTo>
                  <a:lnTo>
                    <a:pt x="303744" y="487109"/>
                  </a:lnTo>
                  <a:cubicBezTo>
                    <a:pt x="298124" y="481489"/>
                    <a:pt x="289076" y="481489"/>
                    <a:pt x="283551" y="487109"/>
                  </a:cubicBezTo>
                  <a:cubicBezTo>
                    <a:pt x="278027" y="492728"/>
                    <a:pt x="277931" y="501777"/>
                    <a:pt x="283551" y="507301"/>
                  </a:cubicBezTo>
                  <a:lnTo>
                    <a:pt x="370609" y="594360"/>
                  </a:lnTo>
                  <a:lnTo>
                    <a:pt x="370609" y="802005"/>
                  </a:lnTo>
                  <a:lnTo>
                    <a:pt x="181919" y="613315"/>
                  </a:lnTo>
                  <a:cubicBezTo>
                    <a:pt x="176300" y="607695"/>
                    <a:pt x="167251" y="607695"/>
                    <a:pt x="161726" y="613315"/>
                  </a:cubicBezTo>
                  <a:cubicBezTo>
                    <a:pt x="156202" y="618935"/>
                    <a:pt x="156106" y="627983"/>
                    <a:pt x="161726" y="633508"/>
                  </a:cubicBezTo>
                  <a:lnTo>
                    <a:pt x="370609" y="842391"/>
                  </a:lnTo>
                  <a:lnTo>
                    <a:pt x="370609" y="944309"/>
                  </a:lnTo>
                  <a:cubicBezTo>
                    <a:pt x="360704" y="944404"/>
                    <a:pt x="350893" y="944499"/>
                    <a:pt x="340987" y="944690"/>
                  </a:cubicBezTo>
                  <a:cubicBezTo>
                    <a:pt x="271169" y="945928"/>
                    <a:pt x="198874" y="947261"/>
                    <a:pt x="146105" y="917448"/>
                  </a:cubicBezTo>
                  <a:cubicBezTo>
                    <a:pt x="100004" y="891350"/>
                    <a:pt x="55618" y="837629"/>
                    <a:pt x="38187" y="786956"/>
                  </a:cubicBezTo>
                  <a:cubicBezTo>
                    <a:pt x="27043" y="754571"/>
                    <a:pt x="25423" y="720566"/>
                    <a:pt x="33710" y="691420"/>
                  </a:cubicBezTo>
                  <a:cubicBezTo>
                    <a:pt x="38854" y="673227"/>
                    <a:pt x="48950" y="657320"/>
                    <a:pt x="59523" y="640556"/>
                  </a:cubicBezTo>
                  <a:cubicBezTo>
                    <a:pt x="67524" y="627888"/>
                    <a:pt x="75906" y="614744"/>
                    <a:pt x="82288" y="600170"/>
                  </a:cubicBezTo>
                  <a:cubicBezTo>
                    <a:pt x="96956" y="566642"/>
                    <a:pt x="94765" y="530352"/>
                    <a:pt x="92670" y="495205"/>
                  </a:cubicBezTo>
                  <a:cubicBezTo>
                    <a:pt x="92003" y="484442"/>
                    <a:pt x="91336" y="473297"/>
                    <a:pt x="91241" y="462629"/>
                  </a:cubicBezTo>
                  <a:cubicBezTo>
                    <a:pt x="90670" y="412147"/>
                    <a:pt x="104100" y="368427"/>
                    <a:pt x="129055" y="339566"/>
                  </a:cubicBezTo>
                  <a:cubicBezTo>
                    <a:pt x="140105" y="326803"/>
                    <a:pt x="153725" y="316230"/>
                    <a:pt x="168108" y="305086"/>
                  </a:cubicBezTo>
                  <a:cubicBezTo>
                    <a:pt x="190778" y="287465"/>
                    <a:pt x="214304" y="269272"/>
                    <a:pt x="228020" y="241173"/>
                  </a:cubicBezTo>
                  <a:cubicBezTo>
                    <a:pt x="239355" y="217932"/>
                    <a:pt x="241546" y="192786"/>
                    <a:pt x="243641" y="168307"/>
                  </a:cubicBezTo>
                  <a:cubicBezTo>
                    <a:pt x="245261" y="149828"/>
                    <a:pt x="246784" y="132398"/>
                    <a:pt x="252023" y="116396"/>
                  </a:cubicBezTo>
                  <a:cubicBezTo>
                    <a:pt x="269073" y="63818"/>
                    <a:pt x="322508" y="28575"/>
                    <a:pt x="384897" y="28575"/>
                  </a:cubicBezTo>
                  <a:cubicBezTo>
                    <a:pt x="447286" y="28575"/>
                    <a:pt x="500721" y="63913"/>
                    <a:pt x="517771" y="116396"/>
                  </a:cubicBezTo>
                  <a:cubicBezTo>
                    <a:pt x="523009" y="132398"/>
                    <a:pt x="524534" y="149828"/>
                    <a:pt x="526153" y="168307"/>
                  </a:cubicBezTo>
                  <a:cubicBezTo>
                    <a:pt x="528248" y="192691"/>
                    <a:pt x="530534" y="217932"/>
                    <a:pt x="541774" y="241173"/>
                  </a:cubicBezTo>
                  <a:cubicBezTo>
                    <a:pt x="555490" y="269177"/>
                    <a:pt x="578921" y="287465"/>
                    <a:pt x="601686" y="305086"/>
                  </a:cubicBezTo>
                  <a:cubicBezTo>
                    <a:pt x="616069" y="316230"/>
                    <a:pt x="629690" y="326803"/>
                    <a:pt x="640739" y="339566"/>
                  </a:cubicBezTo>
                  <a:cubicBezTo>
                    <a:pt x="665694" y="368427"/>
                    <a:pt x="679124" y="412147"/>
                    <a:pt x="678553" y="462629"/>
                  </a:cubicBezTo>
                  <a:cubicBezTo>
                    <a:pt x="678458" y="473297"/>
                    <a:pt x="677791" y="484442"/>
                    <a:pt x="677124" y="495205"/>
                  </a:cubicBezTo>
                  <a:cubicBezTo>
                    <a:pt x="675028" y="530352"/>
                    <a:pt x="672838" y="566642"/>
                    <a:pt x="687506" y="600170"/>
                  </a:cubicBezTo>
                  <a:cubicBezTo>
                    <a:pt x="693888" y="614744"/>
                    <a:pt x="702175" y="627888"/>
                    <a:pt x="710271" y="640556"/>
                  </a:cubicBezTo>
                  <a:cubicBezTo>
                    <a:pt x="720939" y="657415"/>
                    <a:pt x="730940" y="673322"/>
                    <a:pt x="736084" y="691420"/>
                  </a:cubicBezTo>
                  <a:cubicBezTo>
                    <a:pt x="744371" y="720566"/>
                    <a:pt x="742751" y="754475"/>
                    <a:pt x="731607" y="78695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10" name="그래픽 30">
              <a:extLst>
                <a:ext uri="{FF2B5EF4-FFF2-40B4-BE49-F238E27FC236}">
                  <a16:creationId xmlns:a16="http://schemas.microsoft.com/office/drawing/2014/main" id="{219D63FC-5350-7AC5-26FE-5F6262B0830E}"/>
                </a:ext>
              </a:extLst>
            </p:cNvPr>
            <p:cNvGrpSpPr/>
            <p:nvPr/>
          </p:nvGrpSpPr>
          <p:grpSpPr>
            <a:xfrm>
              <a:off x="8227028" y="2026042"/>
              <a:ext cx="435102" cy="786574"/>
              <a:chOff x="8227028" y="2026042"/>
              <a:chExt cx="435102" cy="786574"/>
            </a:xfrm>
            <a:solidFill>
              <a:schemeClr val="bg1"/>
            </a:solidFill>
          </p:grpSpPr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2A30A9DA-BF99-7EB3-F1C4-4F8F38AD0576}"/>
                  </a:ext>
                </a:extLst>
              </p:cNvPr>
              <p:cNvSpPr/>
              <p:nvPr/>
            </p:nvSpPr>
            <p:spPr>
              <a:xfrm>
                <a:off x="8227028" y="2026042"/>
                <a:ext cx="435102" cy="581691"/>
              </a:xfrm>
              <a:custGeom>
                <a:avLst/>
                <a:gdLst>
                  <a:gd name="connsiteX0" fmla="*/ 217551 w 435102"/>
                  <a:gd name="connsiteY0" fmla="*/ 0 h 581691"/>
                  <a:gd name="connsiteX1" fmla="*/ 0 w 435102"/>
                  <a:gd name="connsiteY1" fmla="*/ 291179 h 581691"/>
                  <a:gd name="connsiteX2" fmla="*/ 203264 w 435102"/>
                  <a:gd name="connsiteY2" fmla="*/ 581692 h 581691"/>
                  <a:gd name="connsiteX3" fmla="*/ 203264 w 435102"/>
                  <a:gd name="connsiteY3" fmla="*/ 292703 h 581691"/>
                  <a:gd name="connsiteX4" fmla="*/ 217551 w 435102"/>
                  <a:gd name="connsiteY4" fmla="*/ 278416 h 581691"/>
                  <a:gd name="connsiteX5" fmla="*/ 231839 w 435102"/>
                  <a:gd name="connsiteY5" fmla="*/ 292703 h 581691"/>
                  <a:gd name="connsiteX6" fmla="*/ 231839 w 435102"/>
                  <a:gd name="connsiteY6" fmla="*/ 581692 h 581691"/>
                  <a:gd name="connsiteX7" fmla="*/ 435102 w 435102"/>
                  <a:gd name="connsiteY7" fmla="*/ 291179 h 581691"/>
                  <a:gd name="connsiteX8" fmla="*/ 217551 w 435102"/>
                  <a:gd name="connsiteY8" fmla="*/ 0 h 581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5102" h="581691">
                    <a:moveTo>
                      <a:pt x="217551" y="0"/>
                    </a:moveTo>
                    <a:cubicBezTo>
                      <a:pt x="97441" y="0"/>
                      <a:pt x="0" y="130397"/>
                      <a:pt x="0" y="291179"/>
                    </a:cubicBezTo>
                    <a:cubicBezTo>
                      <a:pt x="0" y="451961"/>
                      <a:pt x="89726" y="571881"/>
                      <a:pt x="203264" y="581692"/>
                    </a:cubicBezTo>
                    <a:lnTo>
                      <a:pt x="203264" y="292703"/>
                    </a:lnTo>
                    <a:cubicBezTo>
                      <a:pt x="203264" y="284798"/>
                      <a:pt x="209645" y="278416"/>
                      <a:pt x="217551" y="278416"/>
                    </a:cubicBezTo>
                    <a:cubicBezTo>
                      <a:pt x="225457" y="278416"/>
                      <a:pt x="231839" y="284798"/>
                      <a:pt x="231839" y="292703"/>
                    </a:cubicBezTo>
                    <a:lnTo>
                      <a:pt x="231839" y="581692"/>
                    </a:lnTo>
                    <a:cubicBezTo>
                      <a:pt x="345281" y="571786"/>
                      <a:pt x="435102" y="445580"/>
                      <a:pt x="435102" y="291179"/>
                    </a:cubicBezTo>
                    <a:cubicBezTo>
                      <a:pt x="435102" y="136779"/>
                      <a:pt x="337757" y="0"/>
                      <a:pt x="2175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C56D5133-EAAE-662D-EB46-F7029E309292}"/>
                  </a:ext>
                </a:extLst>
              </p:cNvPr>
              <p:cNvSpPr/>
              <p:nvPr/>
            </p:nvSpPr>
            <p:spPr>
              <a:xfrm>
                <a:off x="8430291" y="2608496"/>
                <a:ext cx="28575" cy="204120"/>
              </a:xfrm>
              <a:custGeom>
                <a:avLst/>
                <a:gdLst>
                  <a:gd name="connsiteX0" fmla="*/ 0 w 28575"/>
                  <a:gd name="connsiteY0" fmla="*/ 0 h 204120"/>
                  <a:gd name="connsiteX1" fmla="*/ 28575 w 28575"/>
                  <a:gd name="connsiteY1" fmla="*/ 0 h 204120"/>
                  <a:gd name="connsiteX2" fmla="*/ 28575 w 28575"/>
                  <a:gd name="connsiteY2" fmla="*/ 204121 h 204120"/>
                  <a:gd name="connsiteX3" fmla="*/ 0 w 28575"/>
                  <a:gd name="connsiteY3" fmla="*/ 204121 h 20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204120">
                    <a:moveTo>
                      <a:pt x="0" y="0"/>
                    </a:moveTo>
                    <a:lnTo>
                      <a:pt x="28575" y="0"/>
                    </a:lnTo>
                    <a:lnTo>
                      <a:pt x="28575" y="204121"/>
                    </a:lnTo>
                    <a:lnTo>
                      <a:pt x="0" y="204121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</p:grpSp>
      <p:sp>
        <p:nvSpPr>
          <p:cNvPr id="16" name="그래픽 14">
            <a:extLst>
              <a:ext uri="{FF2B5EF4-FFF2-40B4-BE49-F238E27FC236}">
                <a16:creationId xmlns:a16="http://schemas.microsoft.com/office/drawing/2014/main" id="{EA53751E-5A49-4721-B430-3F1AD9B083FD}"/>
              </a:ext>
            </a:extLst>
          </p:cNvPr>
          <p:cNvSpPr/>
          <p:nvPr/>
        </p:nvSpPr>
        <p:spPr>
          <a:xfrm>
            <a:off x="7865677" y="5531073"/>
            <a:ext cx="767512" cy="1326927"/>
          </a:xfrm>
          <a:custGeom>
            <a:avLst/>
            <a:gdLst>
              <a:gd name="connsiteX0" fmla="*/ 761565 w 767512"/>
              <a:gd name="connsiteY0" fmla="*/ 696849 h 1326927"/>
              <a:gd name="connsiteX1" fmla="*/ 710607 w 767512"/>
              <a:gd name="connsiteY1" fmla="*/ 600456 h 1326927"/>
              <a:gd name="connsiteX2" fmla="*/ 702510 w 767512"/>
              <a:gd name="connsiteY2" fmla="*/ 464249 h 1326927"/>
              <a:gd name="connsiteX3" fmla="*/ 659743 w 767512"/>
              <a:gd name="connsiteY3" fmla="*/ 326993 h 1326927"/>
              <a:gd name="connsiteX4" fmla="*/ 559445 w 767512"/>
              <a:gd name="connsiteY4" fmla="*/ 228314 h 1326927"/>
              <a:gd name="connsiteX5" fmla="*/ 535347 w 767512"/>
              <a:gd name="connsiteY5" fmla="*/ 101156 h 1326927"/>
              <a:gd name="connsiteX6" fmla="*/ 383804 w 767512"/>
              <a:gd name="connsiteY6" fmla="*/ 0 h 1326927"/>
              <a:gd name="connsiteX7" fmla="*/ 232166 w 767512"/>
              <a:gd name="connsiteY7" fmla="*/ 101156 h 1326927"/>
              <a:gd name="connsiteX8" fmla="*/ 208068 w 767512"/>
              <a:gd name="connsiteY8" fmla="*/ 228314 h 1326927"/>
              <a:gd name="connsiteX9" fmla="*/ 107769 w 767512"/>
              <a:gd name="connsiteY9" fmla="*/ 326993 h 1326927"/>
              <a:gd name="connsiteX10" fmla="*/ 65002 w 767512"/>
              <a:gd name="connsiteY10" fmla="*/ 464249 h 1326927"/>
              <a:gd name="connsiteX11" fmla="*/ 56906 w 767512"/>
              <a:gd name="connsiteY11" fmla="*/ 600456 h 1326927"/>
              <a:gd name="connsiteX12" fmla="*/ 5947 w 767512"/>
              <a:gd name="connsiteY12" fmla="*/ 696849 h 1326927"/>
              <a:gd name="connsiteX13" fmla="*/ 10805 w 767512"/>
              <a:gd name="connsiteY13" fmla="*/ 804577 h 1326927"/>
              <a:gd name="connsiteX14" fmla="*/ 129296 w 767512"/>
              <a:gd name="connsiteY14" fmla="*/ 947738 h 1326927"/>
              <a:gd name="connsiteX15" fmla="*/ 369516 w 767512"/>
              <a:gd name="connsiteY15" fmla="*/ 977456 h 1326927"/>
              <a:gd name="connsiteX16" fmla="*/ 369516 w 767512"/>
              <a:gd name="connsiteY16" fmla="*/ 1326928 h 1326927"/>
              <a:gd name="connsiteX17" fmla="*/ 398091 w 767512"/>
              <a:gd name="connsiteY17" fmla="*/ 1326928 h 1326927"/>
              <a:gd name="connsiteX18" fmla="*/ 398091 w 767512"/>
              <a:gd name="connsiteY18" fmla="*/ 977456 h 1326927"/>
              <a:gd name="connsiteX19" fmla="*/ 638217 w 767512"/>
              <a:gd name="connsiteY19" fmla="*/ 947738 h 1326927"/>
              <a:gd name="connsiteX20" fmla="*/ 756708 w 767512"/>
              <a:gd name="connsiteY20" fmla="*/ 804577 h 1326927"/>
              <a:gd name="connsiteX21" fmla="*/ 761565 w 767512"/>
              <a:gd name="connsiteY21" fmla="*/ 696849 h 1326927"/>
              <a:gd name="connsiteX22" fmla="*/ 614404 w 767512"/>
              <a:gd name="connsiteY22" fmla="*/ 640652 h 1326927"/>
              <a:gd name="connsiteX23" fmla="*/ 397996 w 767512"/>
              <a:gd name="connsiteY23" fmla="*/ 856964 h 1326927"/>
              <a:gd name="connsiteX24" fmla="*/ 397996 w 767512"/>
              <a:gd name="connsiteY24" fmla="*/ 977265 h 1326927"/>
              <a:gd name="connsiteX25" fmla="*/ 369421 w 767512"/>
              <a:gd name="connsiteY25" fmla="*/ 977265 h 1326927"/>
              <a:gd name="connsiteX26" fmla="*/ 369421 w 767512"/>
              <a:gd name="connsiteY26" fmla="*/ 851154 h 1326927"/>
              <a:gd name="connsiteX27" fmla="*/ 369421 w 767512"/>
              <a:gd name="connsiteY27" fmla="*/ 851154 h 1326927"/>
              <a:gd name="connsiteX28" fmla="*/ 369421 w 767512"/>
              <a:gd name="connsiteY28" fmla="*/ 743140 h 1326927"/>
              <a:gd name="connsiteX29" fmla="*/ 203972 w 767512"/>
              <a:gd name="connsiteY29" fmla="*/ 577691 h 1326927"/>
              <a:gd name="connsiteX30" fmla="*/ 203972 w 767512"/>
              <a:gd name="connsiteY30" fmla="*/ 557498 h 1326927"/>
              <a:gd name="connsiteX31" fmla="*/ 224165 w 767512"/>
              <a:gd name="connsiteY31" fmla="*/ 557498 h 1326927"/>
              <a:gd name="connsiteX32" fmla="*/ 369326 w 767512"/>
              <a:gd name="connsiteY32" fmla="*/ 702659 h 1326927"/>
              <a:gd name="connsiteX33" fmla="*/ 369326 w 767512"/>
              <a:gd name="connsiteY33" fmla="*/ 594265 h 1326927"/>
              <a:gd name="connsiteX34" fmla="*/ 369326 w 767512"/>
              <a:gd name="connsiteY34" fmla="*/ 594265 h 1326927"/>
              <a:gd name="connsiteX35" fmla="*/ 369326 w 767512"/>
              <a:gd name="connsiteY35" fmla="*/ 432625 h 1326927"/>
              <a:gd name="connsiteX36" fmla="*/ 307604 w 767512"/>
              <a:gd name="connsiteY36" fmla="*/ 370904 h 1326927"/>
              <a:gd name="connsiteX37" fmla="*/ 307604 w 767512"/>
              <a:gd name="connsiteY37" fmla="*/ 350711 h 1326927"/>
              <a:gd name="connsiteX38" fmla="*/ 327797 w 767512"/>
              <a:gd name="connsiteY38" fmla="*/ 350711 h 1326927"/>
              <a:gd name="connsiteX39" fmla="*/ 369326 w 767512"/>
              <a:gd name="connsiteY39" fmla="*/ 392240 h 1326927"/>
              <a:gd name="connsiteX40" fmla="*/ 369326 w 767512"/>
              <a:gd name="connsiteY40" fmla="*/ 293942 h 1326927"/>
              <a:gd name="connsiteX41" fmla="*/ 383613 w 767512"/>
              <a:gd name="connsiteY41" fmla="*/ 279654 h 1326927"/>
              <a:gd name="connsiteX42" fmla="*/ 397901 w 767512"/>
              <a:gd name="connsiteY42" fmla="*/ 293942 h 1326927"/>
              <a:gd name="connsiteX43" fmla="*/ 397901 w 767512"/>
              <a:gd name="connsiteY43" fmla="*/ 559784 h 1326927"/>
              <a:gd name="connsiteX44" fmla="*/ 467910 w 767512"/>
              <a:gd name="connsiteY44" fmla="*/ 489775 h 1326927"/>
              <a:gd name="connsiteX45" fmla="*/ 488103 w 767512"/>
              <a:gd name="connsiteY45" fmla="*/ 489775 h 1326927"/>
              <a:gd name="connsiteX46" fmla="*/ 488103 w 767512"/>
              <a:gd name="connsiteY46" fmla="*/ 509969 h 1326927"/>
              <a:gd name="connsiteX47" fmla="*/ 397806 w 767512"/>
              <a:gd name="connsiteY47" fmla="*/ 600170 h 1326927"/>
              <a:gd name="connsiteX48" fmla="*/ 397806 w 767512"/>
              <a:gd name="connsiteY48" fmla="*/ 816483 h 1326927"/>
              <a:gd name="connsiteX49" fmla="*/ 593925 w 767512"/>
              <a:gd name="connsiteY49" fmla="*/ 620363 h 1326927"/>
              <a:gd name="connsiteX50" fmla="*/ 614118 w 767512"/>
              <a:gd name="connsiteY50" fmla="*/ 620363 h 1326927"/>
              <a:gd name="connsiteX51" fmla="*/ 614118 w 767512"/>
              <a:gd name="connsiteY51" fmla="*/ 640556 h 132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67512" h="1326927">
                <a:moveTo>
                  <a:pt x="761565" y="696849"/>
                </a:moveTo>
                <a:cubicBezTo>
                  <a:pt x="751374" y="660940"/>
                  <a:pt x="725275" y="633984"/>
                  <a:pt x="710607" y="600456"/>
                </a:cubicBezTo>
                <a:cubicBezTo>
                  <a:pt x="692319" y="558737"/>
                  <a:pt x="702034" y="510254"/>
                  <a:pt x="702510" y="464249"/>
                </a:cubicBezTo>
                <a:cubicBezTo>
                  <a:pt x="703082" y="414909"/>
                  <a:pt x="691271" y="363474"/>
                  <a:pt x="659743" y="326993"/>
                </a:cubicBezTo>
                <a:cubicBezTo>
                  <a:pt x="628692" y="291084"/>
                  <a:pt x="580495" y="271463"/>
                  <a:pt x="559445" y="228314"/>
                </a:cubicBezTo>
                <a:cubicBezTo>
                  <a:pt x="540585" y="189643"/>
                  <a:pt x="548777" y="142208"/>
                  <a:pt x="535347" y="101156"/>
                </a:cubicBezTo>
                <a:cubicBezTo>
                  <a:pt x="514773" y="37910"/>
                  <a:pt x="452384" y="0"/>
                  <a:pt x="383804" y="0"/>
                </a:cubicBezTo>
                <a:cubicBezTo>
                  <a:pt x="315224" y="0"/>
                  <a:pt x="252740" y="37910"/>
                  <a:pt x="232166" y="101156"/>
                </a:cubicBezTo>
                <a:cubicBezTo>
                  <a:pt x="218831" y="142304"/>
                  <a:pt x="226927" y="189738"/>
                  <a:pt x="208068" y="228314"/>
                </a:cubicBezTo>
                <a:cubicBezTo>
                  <a:pt x="187017" y="271463"/>
                  <a:pt x="138821" y="291084"/>
                  <a:pt x="107769" y="326993"/>
                </a:cubicBezTo>
                <a:cubicBezTo>
                  <a:pt x="76242" y="363474"/>
                  <a:pt x="64431" y="414909"/>
                  <a:pt x="65002" y="464249"/>
                </a:cubicBezTo>
                <a:cubicBezTo>
                  <a:pt x="65478" y="510254"/>
                  <a:pt x="75194" y="558737"/>
                  <a:pt x="56906" y="600456"/>
                </a:cubicBezTo>
                <a:cubicBezTo>
                  <a:pt x="42237" y="633984"/>
                  <a:pt x="16139" y="660940"/>
                  <a:pt x="5947" y="696849"/>
                </a:cubicBezTo>
                <a:cubicBezTo>
                  <a:pt x="-3959" y="731901"/>
                  <a:pt x="-911" y="770477"/>
                  <a:pt x="10805" y="804577"/>
                </a:cubicBezTo>
                <a:cubicBezTo>
                  <a:pt x="30141" y="860870"/>
                  <a:pt x="78813" y="919163"/>
                  <a:pt x="129296" y="947738"/>
                </a:cubicBezTo>
                <a:cubicBezTo>
                  <a:pt x="195399" y="985171"/>
                  <a:pt x="284268" y="978313"/>
                  <a:pt x="369516" y="977456"/>
                </a:cubicBezTo>
                <a:lnTo>
                  <a:pt x="369516" y="1326928"/>
                </a:lnTo>
                <a:lnTo>
                  <a:pt x="398091" y="1326928"/>
                </a:lnTo>
                <a:lnTo>
                  <a:pt x="398091" y="977456"/>
                </a:lnTo>
                <a:cubicBezTo>
                  <a:pt x="483245" y="978313"/>
                  <a:pt x="572113" y="985266"/>
                  <a:pt x="638217" y="947738"/>
                </a:cubicBezTo>
                <a:cubicBezTo>
                  <a:pt x="688604" y="919163"/>
                  <a:pt x="737277" y="860965"/>
                  <a:pt x="756708" y="804577"/>
                </a:cubicBezTo>
                <a:cubicBezTo>
                  <a:pt x="768423" y="770477"/>
                  <a:pt x="771471" y="731901"/>
                  <a:pt x="761565" y="696849"/>
                </a:cubicBezTo>
                <a:close/>
                <a:moveTo>
                  <a:pt x="614404" y="640652"/>
                </a:moveTo>
                <a:lnTo>
                  <a:pt x="397996" y="856964"/>
                </a:lnTo>
                <a:lnTo>
                  <a:pt x="397996" y="977265"/>
                </a:lnTo>
                <a:lnTo>
                  <a:pt x="369421" y="977265"/>
                </a:lnTo>
                <a:lnTo>
                  <a:pt x="369421" y="851154"/>
                </a:lnTo>
                <a:lnTo>
                  <a:pt x="369421" y="851154"/>
                </a:lnTo>
                <a:lnTo>
                  <a:pt x="369421" y="743140"/>
                </a:lnTo>
                <a:lnTo>
                  <a:pt x="203972" y="577691"/>
                </a:lnTo>
                <a:cubicBezTo>
                  <a:pt x="198352" y="572072"/>
                  <a:pt x="198352" y="563023"/>
                  <a:pt x="203972" y="557498"/>
                </a:cubicBezTo>
                <a:cubicBezTo>
                  <a:pt x="209592" y="551974"/>
                  <a:pt x="218640" y="551879"/>
                  <a:pt x="224165" y="557498"/>
                </a:cubicBezTo>
                <a:lnTo>
                  <a:pt x="369326" y="702659"/>
                </a:lnTo>
                <a:lnTo>
                  <a:pt x="369326" y="594265"/>
                </a:lnTo>
                <a:lnTo>
                  <a:pt x="369326" y="594265"/>
                </a:lnTo>
                <a:lnTo>
                  <a:pt x="369326" y="432625"/>
                </a:lnTo>
                <a:lnTo>
                  <a:pt x="307604" y="370904"/>
                </a:lnTo>
                <a:cubicBezTo>
                  <a:pt x="301984" y="365284"/>
                  <a:pt x="301984" y="356235"/>
                  <a:pt x="307604" y="350711"/>
                </a:cubicBezTo>
                <a:cubicBezTo>
                  <a:pt x="313224" y="345186"/>
                  <a:pt x="322272" y="345091"/>
                  <a:pt x="327797" y="350711"/>
                </a:cubicBezTo>
                <a:lnTo>
                  <a:pt x="369326" y="392240"/>
                </a:lnTo>
                <a:lnTo>
                  <a:pt x="369326" y="293942"/>
                </a:lnTo>
                <a:cubicBezTo>
                  <a:pt x="369326" y="286036"/>
                  <a:pt x="375708" y="279654"/>
                  <a:pt x="383613" y="279654"/>
                </a:cubicBezTo>
                <a:cubicBezTo>
                  <a:pt x="391519" y="279654"/>
                  <a:pt x="397901" y="286036"/>
                  <a:pt x="397901" y="293942"/>
                </a:cubicBezTo>
                <a:lnTo>
                  <a:pt x="397901" y="559784"/>
                </a:lnTo>
                <a:lnTo>
                  <a:pt x="467910" y="489775"/>
                </a:lnTo>
                <a:cubicBezTo>
                  <a:pt x="473529" y="484156"/>
                  <a:pt x="482578" y="484156"/>
                  <a:pt x="488103" y="489775"/>
                </a:cubicBezTo>
                <a:cubicBezTo>
                  <a:pt x="493627" y="495395"/>
                  <a:pt x="493722" y="504444"/>
                  <a:pt x="488103" y="509969"/>
                </a:cubicBezTo>
                <a:lnTo>
                  <a:pt x="397806" y="600170"/>
                </a:lnTo>
                <a:lnTo>
                  <a:pt x="397806" y="816483"/>
                </a:lnTo>
                <a:lnTo>
                  <a:pt x="593925" y="620363"/>
                </a:lnTo>
                <a:cubicBezTo>
                  <a:pt x="599545" y="614744"/>
                  <a:pt x="608594" y="614744"/>
                  <a:pt x="614118" y="620363"/>
                </a:cubicBezTo>
                <a:cubicBezTo>
                  <a:pt x="619643" y="625983"/>
                  <a:pt x="619738" y="635032"/>
                  <a:pt x="614118" y="6405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EEFACA4-7932-6DF1-F1AE-235DB769C3A2}"/>
              </a:ext>
            </a:extLst>
          </p:cNvPr>
          <p:cNvGrpSpPr/>
          <p:nvPr userDrawn="1"/>
        </p:nvGrpSpPr>
        <p:grpSpPr>
          <a:xfrm>
            <a:off x="8916971" y="5296040"/>
            <a:ext cx="1741993" cy="470065"/>
            <a:chOff x="10276724" y="5229226"/>
            <a:chExt cx="2237199" cy="603693"/>
          </a:xfrm>
        </p:grpSpPr>
        <p:sp>
          <p:nvSpPr>
            <p:cNvPr id="13" name="그래픽 32">
              <a:extLst>
                <a:ext uri="{FF2B5EF4-FFF2-40B4-BE49-F238E27FC236}">
                  <a16:creationId xmlns:a16="http://schemas.microsoft.com/office/drawing/2014/main" id="{0E3B5C50-B703-AC08-C00B-2F3A7B6C207F}"/>
                </a:ext>
              </a:extLst>
            </p:cNvPr>
            <p:cNvSpPr/>
            <p:nvPr userDrawn="1"/>
          </p:nvSpPr>
          <p:spPr>
            <a:xfrm>
              <a:off x="10276724" y="5229226"/>
              <a:ext cx="1304222" cy="603693"/>
            </a:xfrm>
            <a:custGeom>
              <a:avLst/>
              <a:gdLst>
                <a:gd name="connsiteX0" fmla="*/ 1219200 w 1856327"/>
                <a:gd name="connsiteY0" fmla="*/ 0 h 859250"/>
                <a:gd name="connsiteX1" fmla="*/ 977932 w 1856327"/>
                <a:gd name="connsiteY1" fmla="*/ 241268 h 859250"/>
                <a:gd name="connsiteX2" fmla="*/ 1019842 w 1856327"/>
                <a:gd name="connsiteY2" fmla="*/ 376714 h 859250"/>
                <a:gd name="connsiteX3" fmla="*/ 241268 w 1856327"/>
                <a:gd name="connsiteY3" fmla="*/ 376714 h 859250"/>
                <a:gd name="connsiteX4" fmla="*/ 0 w 1856327"/>
                <a:gd name="connsiteY4" fmla="*/ 617982 h 859250"/>
                <a:gd name="connsiteX5" fmla="*/ 0 w 1856327"/>
                <a:gd name="connsiteY5" fmla="*/ 617982 h 859250"/>
                <a:gd name="connsiteX6" fmla="*/ 241268 w 1856327"/>
                <a:gd name="connsiteY6" fmla="*/ 859250 h 859250"/>
                <a:gd name="connsiteX7" fmla="*/ 1856327 w 1856327"/>
                <a:gd name="connsiteY7" fmla="*/ 859250 h 859250"/>
                <a:gd name="connsiteX8" fmla="*/ 1856327 w 1856327"/>
                <a:gd name="connsiteY8" fmla="*/ 0 h 859250"/>
                <a:gd name="connsiteX9" fmla="*/ 1219105 w 1856327"/>
                <a:gd name="connsiteY9" fmla="*/ 0 h 85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6327" h="859250">
                  <a:moveTo>
                    <a:pt x="1219200" y="0"/>
                  </a:moveTo>
                  <a:cubicBezTo>
                    <a:pt x="1086517" y="0"/>
                    <a:pt x="977932" y="108585"/>
                    <a:pt x="977932" y="241268"/>
                  </a:cubicBezTo>
                  <a:cubicBezTo>
                    <a:pt x="977932" y="291370"/>
                    <a:pt x="993458" y="338042"/>
                    <a:pt x="1019842" y="376714"/>
                  </a:cubicBezTo>
                  <a:lnTo>
                    <a:pt x="241268" y="376714"/>
                  </a:lnTo>
                  <a:cubicBezTo>
                    <a:pt x="108585" y="376714"/>
                    <a:pt x="0" y="485299"/>
                    <a:pt x="0" y="617982"/>
                  </a:cubicBezTo>
                  <a:lnTo>
                    <a:pt x="0" y="617982"/>
                  </a:lnTo>
                  <a:cubicBezTo>
                    <a:pt x="0" y="750665"/>
                    <a:pt x="108585" y="859250"/>
                    <a:pt x="241268" y="859250"/>
                  </a:cubicBezTo>
                  <a:lnTo>
                    <a:pt x="1856327" y="859250"/>
                  </a:lnTo>
                  <a:lnTo>
                    <a:pt x="1856327" y="0"/>
                  </a:lnTo>
                  <a:lnTo>
                    <a:pt x="121910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" name="그래픽 32">
              <a:extLst>
                <a:ext uri="{FF2B5EF4-FFF2-40B4-BE49-F238E27FC236}">
                  <a16:creationId xmlns:a16="http://schemas.microsoft.com/office/drawing/2014/main" id="{BC6B91A8-E1EF-9B34-B938-7EE3648EEDFE}"/>
                </a:ext>
              </a:extLst>
            </p:cNvPr>
            <p:cNvSpPr/>
            <p:nvPr userDrawn="1"/>
          </p:nvSpPr>
          <p:spPr>
            <a:xfrm rot="10800000">
              <a:off x="11209700" y="5229226"/>
              <a:ext cx="1304223" cy="603693"/>
            </a:xfrm>
            <a:custGeom>
              <a:avLst/>
              <a:gdLst>
                <a:gd name="connsiteX0" fmla="*/ 1219200 w 1856327"/>
                <a:gd name="connsiteY0" fmla="*/ 0 h 859250"/>
                <a:gd name="connsiteX1" fmla="*/ 977932 w 1856327"/>
                <a:gd name="connsiteY1" fmla="*/ 241268 h 859250"/>
                <a:gd name="connsiteX2" fmla="*/ 1019842 w 1856327"/>
                <a:gd name="connsiteY2" fmla="*/ 376714 h 859250"/>
                <a:gd name="connsiteX3" fmla="*/ 241268 w 1856327"/>
                <a:gd name="connsiteY3" fmla="*/ 376714 h 859250"/>
                <a:gd name="connsiteX4" fmla="*/ 0 w 1856327"/>
                <a:gd name="connsiteY4" fmla="*/ 617982 h 859250"/>
                <a:gd name="connsiteX5" fmla="*/ 0 w 1856327"/>
                <a:gd name="connsiteY5" fmla="*/ 617982 h 859250"/>
                <a:gd name="connsiteX6" fmla="*/ 241268 w 1856327"/>
                <a:gd name="connsiteY6" fmla="*/ 859250 h 859250"/>
                <a:gd name="connsiteX7" fmla="*/ 1856327 w 1856327"/>
                <a:gd name="connsiteY7" fmla="*/ 859250 h 859250"/>
                <a:gd name="connsiteX8" fmla="*/ 1856327 w 1856327"/>
                <a:gd name="connsiteY8" fmla="*/ 0 h 859250"/>
                <a:gd name="connsiteX9" fmla="*/ 1219105 w 1856327"/>
                <a:gd name="connsiteY9" fmla="*/ 0 h 85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6327" h="859250">
                  <a:moveTo>
                    <a:pt x="1219200" y="0"/>
                  </a:moveTo>
                  <a:cubicBezTo>
                    <a:pt x="1086517" y="0"/>
                    <a:pt x="977932" y="108585"/>
                    <a:pt x="977932" y="241268"/>
                  </a:cubicBezTo>
                  <a:cubicBezTo>
                    <a:pt x="977932" y="291370"/>
                    <a:pt x="993458" y="338042"/>
                    <a:pt x="1019842" y="376714"/>
                  </a:cubicBezTo>
                  <a:lnTo>
                    <a:pt x="241268" y="376714"/>
                  </a:lnTo>
                  <a:cubicBezTo>
                    <a:pt x="108585" y="376714"/>
                    <a:pt x="0" y="485299"/>
                    <a:pt x="0" y="617982"/>
                  </a:cubicBezTo>
                  <a:lnTo>
                    <a:pt x="0" y="617982"/>
                  </a:lnTo>
                  <a:cubicBezTo>
                    <a:pt x="0" y="750665"/>
                    <a:pt x="108585" y="859250"/>
                    <a:pt x="241268" y="859250"/>
                  </a:cubicBezTo>
                  <a:lnTo>
                    <a:pt x="1856327" y="859250"/>
                  </a:lnTo>
                  <a:lnTo>
                    <a:pt x="1856327" y="0"/>
                  </a:lnTo>
                  <a:lnTo>
                    <a:pt x="121910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67283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목차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BE6DA835-6E22-95A2-499E-001CDFE6B0BE}"/>
              </a:ext>
            </a:extLst>
          </p:cNvPr>
          <p:cNvSpPr/>
          <p:nvPr userDrawn="1"/>
        </p:nvSpPr>
        <p:spPr>
          <a:xfrm flipV="1">
            <a:off x="-1" y="0"/>
            <a:ext cx="12192001" cy="6559621"/>
          </a:xfrm>
          <a:custGeom>
            <a:avLst/>
            <a:gdLst>
              <a:gd name="connsiteX0" fmla="*/ 6 w 12192001"/>
              <a:gd name="connsiteY0" fmla="*/ 6559621 h 6559621"/>
              <a:gd name="connsiteX1" fmla="*/ 12192001 w 12192001"/>
              <a:gd name="connsiteY1" fmla="*/ 6559621 h 6559621"/>
              <a:gd name="connsiteX2" fmla="*/ 12192001 w 12192001"/>
              <a:gd name="connsiteY2" fmla="*/ 839178 h 6559621"/>
              <a:gd name="connsiteX3" fmla="*/ 3327397 w 12192001"/>
              <a:gd name="connsiteY3" fmla="*/ 839178 h 6559621"/>
              <a:gd name="connsiteX4" fmla="*/ 3327397 w 12192001"/>
              <a:gd name="connsiteY4" fmla="*/ 220939 h 6559621"/>
              <a:gd name="connsiteX5" fmla="*/ 3106458 w 12192001"/>
              <a:gd name="connsiteY5" fmla="*/ 0 h 6559621"/>
              <a:gd name="connsiteX6" fmla="*/ 0 w 12192001"/>
              <a:gd name="connsiteY6" fmla="*/ 0 h 6559621"/>
              <a:gd name="connsiteX7" fmla="*/ 0 w 12192001"/>
              <a:gd name="connsiteY7" fmla="*/ 5937324 h 6559621"/>
              <a:gd name="connsiteX8" fmla="*/ 6 w 12192001"/>
              <a:gd name="connsiteY8" fmla="*/ 5937324 h 655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6559621">
                <a:moveTo>
                  <a:pt x="6" y="6559621"/>
                </a:moveTo>
                <a:lnTo>
                  <a:pt x="12192001" y="6559621"/>
                </a:lnTo>
                <a:lnTo>
                  <a:pt x="12192001" y="839178"/>
                </a:lnTo>
                <a:lnTo>
                  <a:pt x="3327397" y="839178"/>
                </a:lnTo>
                <a:lnTo>
                  <a:pt x="3327397" y="220939"/>
                </a:lnTo>
                <a:cubicBezTo>
                  <a:pt x="3327397" y="98918"/>
                  <a:pt x="3228479" y="0"/>
                  <a:pt x="3106458" y="0"/>
                </a:cubicBezTo>
                <a:lnTo>
                  <a:pt x="0" y="0"/>
                </a:lnTo>
                <a:lnTo>
                  <a:pt x="0" y="5937324"/>
                </a:lnTo>
                <a:lnTo>
                  <a:pt x="6" y="5937324"/>
                </a:lnTo>
                <a:close/>
              </a:path>
            </a:pathLst>
          </a:custGeom>
          <a:solidFill>
            <a:srgbClr val="A691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535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A13D2F0-9378-C8F9-1AA7-8D6008267F4B}"/>
              </a:ext>
            </a:extLst>
          </p:cNvPr>
          <p:cNvGrpSpPr/>
          <p:nvPr userDrawn="1"/>
        </p:nvGrpSpPr>
        <p:grpSpPr>
          <a:xfrm>
            <a:off x="342966" y="298378"/>
            <a:ext cx="853293" cy="604915"/>
            <a:chOff x="1838325" y="493712"/>
            <a:chExt cx="2917888" cy="2068544"/>
          </a:xfrm>
        </p:grpSpPr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070DECC9-FA0D-3E92-2749-451BB89B2CB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3CB349C5-BE29-11DC-ABC1-61BAF145C04C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721D5BEB-9B71-557B-7748-BB6D560291BF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6E5E7B2E-9BCF-EC15-9A63-70781B5E4C7E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F258C245-9DB1-9DBC-90EB-3F9DE3E61279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92389939-723F-8311-8B6C-C773477432F3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3BF48105-4D93-F8E8-83CC-1EB571855AC0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646AD45F-A1C7-56C2-20A7-3F2FE126441C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239997D6-CD7E-5753-656F-33B3FE92BEA6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6E69853F-66B2-8E5A-6C70-EACC0B0F06D2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9489E855-D6AC-FF98-197A-DA50886C6053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76E09F01-37FC-622C-B0BE-96BEA776E92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7F40C5DB-7322-B3DD-F717-A27A62E2834D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AB6A7937-24EA-5247-CEB3-E16B1C8ABD52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07E5304B-E384-2FEE-1A6A-5D9FAF985A27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5DDEC245-AF33-1A9B-435C-F6F84CD25F7E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533A287C-D979-C079-2C41-ABDF4E81925D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F79AD7CB-7ECF-58C6-D443-D1B1E230A20A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CB60E47E-B852-26C2-1378-8F60563AF4F6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1DD68C76-90D4-52F5-0852-D91C656AF85A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6CF89509-01D8-AA34-4A1E-BB1C73E54B7E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638D85F9-7BF8-A6CD-9006-7F865A6D0CA5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6D1F42F0-267B-ECBF-9424-21EA9196A476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94A58DDF-BF56-610E-B782-8F37F9EC638C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F0BD86-4BDE-073F-F043-51BFAC1F7899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8" name="Google Shape;44;p11">
            <a:extLst>
              <a:ext uri="{FF2B5EF4-FFF2-40B4-BE49-F238E27FC236}">
                <a16:creationId xmlns:a16="http://schemas.microsoft.com/office/drawing/2014/main" id="{2430731B-0411-7F28-4C6A-FA657F6EB920}"/>
              </a:ext>
            </a:extLst>
          </p:cNvPr>
          <p:cNvSpPr/>
          <p:nvPr userDrawn="1"/>
        </p:nvSpPr>
        <p:spPr>
          <a:xfrm flipH="1">
            <a:off x="3327399" y="731666"/>
            <a:ext cx="8864598" cy="6126334"/>
          </a:xfrm>
          <a:prstGeom prst="round1Rect">
            <a:avLst>
              <a:gd name="adj" fmla="val 5331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535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C36EA3A-FE8E-E24D-8ED9-101752F18500}"/>
              </a:ext>
            </a:extLst>
          </p:cNvPr>
          <p:cNvGrpSpPr/>
          <p:nvPr userDrawn="1"/>
        </p:nvGrpSpPr>
        <p:grpSpPr>
          <a:xfrm>
            <a:off x="289215" y="4477176"/>
            <a:ext cx="1973943" cy="2082445"/>
            <a:chOff x="8883015" y="374724"/>
            <a:chExt cx="2259996" cy="2384223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470B98BA-B6CB-6ABC-DD40-EAE65B03886D}"/>
                </a:ext>
              </a:extLst>
            </p:cNvPr>
            <p:cNvSpPr/>
            <p:nvPr/>
          </p:nvSpPr>
          <p:spPr>
            <a:xfrm>
              <a:off x="9993915" y="1307528"/>
              <a:ext cx="110680" cy="166401"/>
            </a:xfrm>
            <a:custGeom>
              <a:avLst/>
              <a:gdLst>
                <a:gd name="connsiteX0" fmla="*/ 96393 w 110680"/>
                <a:gd name="connsiteY0" fmla="*/ 137827 h 166401"/>
                <a:gd name="connsiteX1" fmla="*/ 28575 w 110680"/>
                <a:gd name="connsiteY1" fmla="*/ 137827 h 166401"/>
                <a:gd name="connsiteX2" fmla="*/ 28575 w 110680"/>
                <a:gd name="connsiteY2" fmla="*/ 14288 h 166401"/>
                <a:gd name="connsiteX3" fmla="*/ 14288 w 110680"/>
                <a:gd name="connsiteY3" fmla="*/ 0 h 166401"/>
                <a:gd name="connsiteX4" fmla="*/ 0 w 110680"/>
                <a:gd name="connsiteY4" fmla="*/ 14288 h 166401"/>
                <a:gd name="connsiteX5" fmla="*/ 0 w 110680"/>
                <a:gd name="connsiteY5" fmla="*/ 152114 h 166401"/>
                <a:gd name="connsiteX6" fmla="*/ 14288 w 110680"/>
                <a:gd name="connsiteY6" fmla="*/ 166402 h 166401"/>
                <a:gd name="connsiteX7" fmla="*/ 96393 w 110680"/>
                <a:gd name="connsiteY7" fmla="*/ 166402 h 166401"/>
                <a:gd name="connsiteX8" fmla="*/ 110681 w 110680"/>
                <a:gd name="connsiteY8" fmla="*/ 152114 h 166401"/>
                <a:gd name="connsiteX9" fmla="*/ 96393 w 110680"/>
                <a:gd name="connsiteY9" fmla="*/ 137827 h 16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680" h="166401">
                  <a:moveTo>
                    <a:pt x="96393" y="137827"/>
                  </a:moveTo>
                  <a:lnTo>
                    <a:pt x="28575" y="137827"/>
                  </a:lnTo>
                  <a:lnTo>
                    <a:pt x="28575" y="14288"/>
                  </a:lnTo>
                  <a:cubicBezTo>
                    <a:pt x="28575" y="6382"/>
                    <a:pt x="22193" y="0"/>
                    <a:pt x="14288" y="0"/>
                  </a:cubicBezTo>
                  <a:cubicBezTo>
                    <a:pt x="6382" y="0"/>
                    <a:pt x="0" y="6382"/>
                    <a:pt x="0" y="14288"/>
                  </a:cubicBezTo>
                  <a:lnTo>
                    <a:pt x="0" y="152114"/>
                  </a:lnTo>
                  <a:cubicBezTo>
                    <a:pt x="0" y="160020"/>
                    <a:pt x="6382" y="166402"/>
                    <a:pt x="14288" y="166402"/>
                  </a:cubicBezTo>
                  <a:lnTo>
                    <a:pt x="96393" y="166402"/>
                  </a:lnTo>
                  <a:cubicBezTo>
                    <a:pt x="104299" y="166402"/>
                    <a:pt x="110681" y="160020"/>
                    <a:pt x="110681" y="152114"/>
                  </a:cubicBezTo>
                  <a:cubicBezTo>
                    <a:pt x="110681" y="144209"/>
                    <a:pt x="104299" y="137827"/>
                    <a:pt x="96393" y="13782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2DBC350-86D7-7653-04E0-9CDB96821850}"/>
                </a:ext>
              </a:extLst>
            </p:cNvPr>
            <p:cNvSpPr/>
            <p:nvPr/>
          </p:nvSpPr>
          <p:spPr>
            <a:xfrm>
              <a:off x="8883015" y="374724"/>
              <a:ext cx="2259996" cy="2384223"/>
            </a:xfrm>
            <a:custGeom>
              <a:avLst/>
              <a:gdLst>
                <a:gd name="connsiteX0" fmla="*/ 2014061 w 2259996"/>
                <a:gd name="connsiteY0" fmla="*/ 2139812 h 2384223"/>
                <a:gd name="connsiteX1" fmla="*/ 2014061 w 2259996"/>
                <a:gd name="connsiteY1" fmla="*/ 1271227 h 2384223"/>
                <a:gd name="connsiteX2" fmla="*/ 1514380 w 2259996"/>
                <a:gd name="connsiteY2" fmla="*/ 1271227 h 2384223"/>
                <a:gd name="connsiteX3" fmla="*/ 1514380 w 2259996"/>
                <a:gd name="connsiteY3" fmla="*/ 751067 h 2384223"/>
                <a:gd name="connsiteX4" fmla="*/ 1139381 w 2259996"/>
                <a:gd name="connsiteY4" fmla="*/ 751067 h 2384223"/>
                <a:gd name="connsiteX5" fmla="*/ 1139381 w 2259996"/>
                <a:gd name="connsiteY5" fmla="*/ 366829 h 2384223"/>
                <a:gd name="connsiteX6" fmla="*/ 1169003 w 2259996"/>
                <a:gd name="connsiteY6" fmla="*/ 363876 h 2384223"/>
                <a:gd name="connsiteX7" fmla="*/ 1304830 w 2259996"/>
                <a:gd name="connsiteY7" fmla="*/ 357970 h 2384223"/>
                <a:gd name="connsiteX8" fmla="*/ 1392936 w 2259996"/>
                <a:gd name="connsiteY8" fmla="*/ 390546 h 2384223"/>
                <a:gd name="connsiteX9" fmla="*/ 1433989 w 2259996"/>
                <a:gd name="connsiteY9" fmla="*/ 449220 h 2384223"/>
                <a:gd name="connsiteX10" fmla="*/ 1538097 w 2259996"/>
                <a:gd name="connsiteY10" fmla="*/ 532373 h 2384223"/>
                <a:gd name="connsiteX11" fmla="*/ 1554956 w 2259996"/>
                <a:gd name="connsiteY11" fmla="*/ 533230 h 2384223"/>
                <a:gd name="connsiteX12" fmla="*/ 1671257 w 2259996"/>
                <a:gd name="connsiteY12" fmla="*/ 504179 h 2384223"/>
                <a:gd name="connsiteX13" fmla="*/ 1680020 w 2259996"/>
                <a:gd name="connsiteY13" fmla="*/ 491035 h 2384223"/>
                <a:gd name="connsiteX14" fmla="*/ 1680020 w 2259996"/>
                <a:gd name="connsiteY14" fmla="*/ 162803 h 2384223"/>
                <a:gd name="connsiteX15" fmla="*/ 1673638 w 2259996"/>
                <a:gd name="connsiteY15" fmla="*/ 150897 h 2384223"/>
                <a:gd name="connsiteX16" fmla="*/ 1660208 w 2259996"/>
                <a:gd name="connsiteY16" fmla="*/ 149659 h 2384223"/>
                <a:gd name="connsiteX17" fmla="*/ 1540955 w 2259996"/>
                <a:gd name="connsiteY17" fmla="*/ 175852 h 2384223"/>
                <a:gd name="connsiteX18" fmla="*/ 1459421 w 2259996"/>
                <a:gd name="connsiteY18" fmla="*/ 108130 h 2384223"/>
                <a:gd name="connsiteX19" fmla="*/ 1411224 w 2259996"/>
                <a:gd name="connsiteY19" fmla="*/ 40502 h 2384223"/>
                <a:gd name="connsiteX20" fmla="*/ 1307116 w 2259996"/>
                <a:gd name="connsiteY20" fmla="*/ 1354 h 2384223"/>
                <a:gd name="connsiteX21" fmla="*/ 1166146 w 2259996"/>
                <a:gd name="connsiteY21" fmla="*/ 7260 h 2384223"/>
                <a:gd name="connsiteX22" fmla="*/ 1123855 w 2259996"/>
                <a:gd name="connsiteY22" fmla="*/ 11451 h 2384223"/>
                <a:gd name="connsiteX23" fmla="*/ 1110806 w 2259996"/>
                <a:gd name="connsiteY23" fmla="*/ 25643 h 2384223"/>
                <a:gd name="connsiteX24" fmla="*/ 1110806 w 2259996"/>
                <a:gd name="connsiteY24" fmla="*/ 750972 h 2384223"/>
                <a:gd name="connsiteX25" fmla="*/ 1110806 w 2259996"/>
                <a:gd name="connsiteY25" fmla="*/ 750972 h 2384223"/>
                <a:gd name="connsiteX26" fmla="*/ 745522 w 2259996"/>
                <a:gd name="connsiteY26" fmla="*/ 750972 h 2384223"/>
                <a:gd name="connsiteX27" fmla="*/ 745522 w 2259996"/>
                <a:gd name="connsiteY27" fmla="*/ 1271132 h 2384223"/>
                <a:gd name="connsiteX28" fmla="*/ 245936 w 2259996"/>
                <a:gd name="connsiteY28" fmla="*/ 1271132 h 2384223"/>
                <a:gd name="connsiteX29" fmla="*/ 245936 w 2259996"/>
                <a:gd name="connsiteY29" fmla="*/ 2138860 h 2384223"/>
                <a:gd name="connsiteX30" fmla="*/ 0 w 2259996"/>
                <a:gd name="connsiteY30" fmla="*/ 2384224 h 2384223"/>
                <a:gd name="connsiteX31" fmla="*/ 2259997 w 2259996"/>
                <a:gd name="connsiteY31" fmla="*/ 2384224 h 2384223"/>
                <a:gd name="connsiteX32" fmla="*/ 2014157 w 2259996"/>
                <a:gd name="connsiteY32" fmla="*/ 2139812 h 2384223"/>
                <a:gd name="connsiteX33" fmla="*/ 1139476 w 2259996"/>
                <a:gd name="connsiteY33" fmla="*/ 38692 h 2384223"/>
                <a:gd name="connsiteX34" fmla="*/ 1169194 w 2259996"/>
                <a:gd name="connsiteY34" fmla="*/ 35644 h 2384223"/>
                <a:gd name="connsiteX35" fmla="*/ 1304925 w 2259996"/>
                <a:gd name="connsiteY35" fmla="*/ 29739 h 2384223"/>
                <a:gd name="connsiteX36" fmla="*/ 1393031 w 2259996"/>
                <a:gd name="connsiteY36" fmla="*/ 62314 h 2384223"/>
                <a:gd name="connsiteX37" fmla="*/ 1434084 w 2259996"/>
                <a:gd name="connsiteY37" fmla="*/ 120988 h 2384223"/>
                <a:gd name="connsiteX38" fmla="*/ 1538192 w 2259996"/>
                <a:gd name="connsiteY38" fmla="*/ 204237 h 2384223"/>
                <a:gd name="connsiteX39" fmla="*/ 1651540 w 2259996"/>
                <a:gd name="connsiteY39" fmla="*/ 184044 h 2384223"/>
                <a:gd name="connsiteX40" fmla="*/ 1651540 w 2259996"/>
                <a:gd name="connsiteY40" fmla="*/ 481510 h 2384223"/>
                <a:gd name="connsiteX41" fmla="*/ 1541050 w 2259996"/>
                <a:gd name="connsiteY41" fmla="*/ 504084 h 2384223"/>
                <a:gd name="connsiteX42" fmla="*/ 1459611 w 2259996"/>
                <a:gd name="connsiteY42" fmla="*/ 436361 h 2384223"/>
                <a:gd name="connsiteX43" fmla="*/ 1411414 w 2259996"/>
                <a:gd name="connsiteY43" fmla="*/ 368734 h 2384223"/>
                <a:gd name="connsiteX44" fmla="*/ 1307306 w 2259996"/>
                <a:gd name="connsiteY44" fmla="*/ 329586 h 2384223"/>
                <a:gd name="connsiteX45" fmla="*/ 1271302 w 2259996"/>
                <a:gd name="connsiteY45" fmla="*/ 328252 h 2384223"/>
                <a:gd name="connsiteX46" fmla="*/ 1166241 w 2259996"/>
                <a:gd name="connsiteY46" fmla="*/ 335587 h 2384223"/>
                <a:gd name="connsiteX47" fmla="*/ 1139571 w 2259996"/>
                <a:gd name="connsiteY47" fmla="*/ 338349 h 2384223"/>
                <a:gd name="connsiteX48" fmla="*/ 1139571 w 2259996"/>
                <a:gd name="connsiteY48" fmla="*/ 38692 h 2384223"/>
                <a:gd name="connsiteX49" fmla="*/ 714756 w 2259996"/>
                <a:gd name="connsiteY49" fmla="*/ 2179531 h 2384223"/>
                <a:gd name="connsiteX50" fmla="*/ 489871 w 2259996"/>
                <a:gd name="connsiteY50" fmla="*/ 2179531 h 2384223"/>
                <a:gd name="connsiteX51" fmla="*/ 489871 w 2259996"/>
                <a:gd name="connsiteY51" fmla="*/ 1921785 h 2384223"/>
                <a:gd name="connsiteX52" fmla="*/ 714756 w 2259996"/>
                <a:gd name="connsiteY52" fmla="*/ 1921785 h 2384223"/>
                <a:gd name="connsiteX53" fmla="*/ 714756 w 2259996"/>
                <a:gd name="connsiteY53" fmla="*/ 2179531 h 2384223"/>
                <a:gd name="connsiteX54" fmla="*/ 714756 w 2259996"/>
                <a:gd name="connsiteY54" fmla="*/ 1756526 h 2384223"/>
                <a:gd name="connsiteX55" fmla="*/ 489871 w 2259996"/>
                <a:gd name="connsiteY55" fmla="*/ 1756526 h 2384223"/>
                <a:gd name="connsiteX56" fmla="*/ 489871 w 2259996"/>
                <a:gd name="connsiteY56" fmla="*/ 1498780 h 2384223"/>
                <a:gd name="connsiteX57" fmla="*/ 714756 w 2259996"/>
                <a:gd name="connsiteY57" fmla="*/ 1498780 h 2384223"/>
                <a:gd name="connsiteX58" fmla="*/ 714756 w 2259996"/>
                <a:gd name="connsiteY58" fmla="*/ 1756526 h 2384223"/>
                <a:gd name="connsiteX59" fmla="*/ 1066514 w 2259996"/>
                <a:gd name="connsiteY59" fmla="*/ 2179531 h 2384223"/>
                <a:gd name="connsiteX60" fmla="*/ 841629 w 2259996"/>
                <a:gd name="connsiteY60" fmla="*/ 2179531 h 2384223"/>
                <a:gd name="connsiteX61" fmla="*/ 841629 w 2259996"/>
                <a:gd name="connsiteY61" fmla="*/ 1921785 h 2384223"/>
                <a:gd name="connsiteX62" fmla="*/ 1066514 w 2259996"/>
                <a:gd name="connsiteY62" fmla="*/ 1921785 h 2384223"/>
                <a:gd name="connsiteX63" fmla="*/ 1066514 w 2259996"/>
                <a:gd name="connsiteY63" fmla="*/ 2179531 h 2384223"/>
                <a:gd name="connsiteX64" fmla="*/ 1066514 w 2259996"/>
                <a:gd name="connsiteY64" fmla="*/ 1756526 h 2384223"/>
                <a:gd name="connsiteX65" fmla="*/ 841629 w 2259996"/>
                <a:gd name="connsiteY65" fmla="*/ 1756526 h 2384223"/>
                <a:gd name="connsiteX66" fmla="*/ 841629 w 2259996"/>
                <a:gd name="connsiteY66" fmla="*/ 1498780 h 2384223"/>
                <a:gd name="connsiteX67" fmla="*/ 1066514 w 2259996"/>
                <a:gd name="connsiteY67" fmla="*/ 1498780 h 2384223"/>
                <a:gd name="connsiteX68" fmla="*/ 1066514 w 2259996"/>
                <a:gd name="connsiteY68" fmla="*/ 1756526 h 2384223"/>
                <a:gd name="connsiteX69" fmla="*/ 925544 w 2259996"/>
                <a:gd name="connsiteY69" fmla="*/ 1080061 h 2384223"/>
                <a:gd name="connsiteX70" fmla="*/ 1129951 w 2259996"/>
                <a:gd name="connsiteY70" fmla="*/ 875654 h 2384223"/>
                <a:gd name="connsiteX71" fmla="*/ 1334357 w 2259996"/>
                <a:gd name="connsiteY71" fmla="*/ 1080061 h 2384223"/>
                <a:gd name="connsiteX72" fmla="*/ 1129951 w 2259996"/>
                <a:gd name="connsiteY72" fmla="*/ 1284467 h 2384223"/>
                <a:gd name="connsiteX73" fmla="*/ 925544 w 2259996"/>
                <a:gd name="connsiteY73" fmla="*/ 1080061 h 2384223"/>
                <a:gd name="connsiteX74" fmla="*/ 1418368 w 2259996"/>
                <a:gd name="connsiteY74" fmla="*/ 2179436 h 2384223"/>
                <a:gd name="connsiteX75" fmla="*/ 1193483 w 2259996"/>
                <a:gd name="connsiteY75" fmla="*/ 2179436 h 2384223"/>
                <a:gd name="connsiteX76" fmla="*/ 1193483 w 2259996"/>
                <a:gd name="connsiteY76" fmla="*/ 1921690 h 2384223"/>
                <a:gd name="connsiteX77" fmla="*/ 1418368 w 2259996"/>
                <a:gd name="connsiteY77" fmla="*/ 1921690 h 2384223"/>
                <a:gd name="connsiteX78" fmla="*/ 1418368 w 2259996"/>
                <a:gd name="connsiteY78" fmla="*/ 2179436 h 2384223"/>
                <a:gd name="connsiteX79" fmla="*/ 1418368 w 2259996"/>
                <a:gd name="connsiteY79" fmla="*/ 1756431 h 2384223"/>
                <a:gd name="connsiteX80" fmla="*/ 1193483 w 2259996"/>
                <a:gd name="connsiteY80" fmla="*/ 1756431 h 2384223"/>
                <a:gd name="connsiteX81" fmla="*/ 1193483 w 2259996"/>
                <a:gd name="connsiteY81" fmla="*/ 1498684 h 2384223"/>
                <a:gd name="connsiteX82" fmla="*/ 1418368 w 2259996"/>
                <a:gd name="connsiteY82" fmla="*/ 1498684 h 2384223"/>
                <a:gd name="connsiteX83" fmla="*/ 1418368 w 2259996"/>
                <a:gd name="connsiteY83" fmla="*/ 1756431 h 2384223"/>
                <a:gd name="connsiteX84" fmla="*/ 1770126 w 2259996"/>
                <a:gd name="connsiteY84" fmla="*/ 2179436 h 2384223"/>
                <a:gd name="connsiteX85" fmla="*/ 1545241 w 2259996"/>
                <a:gd name="connsiteY85" fmla="*/ 2179436 h 2384223"/>
                <a:gd name="connsiteX86" fmla="*/ 1545241 w 2259996"/>
                <a:gd name="connsiteY86" fmla="*/ 1921690 h 2384223"/>
                <a:gd name="connsiteX87" fmla="*/ 1770126 w 2259996"/>
                <a:gd name="connsiteY87" fmla="*/ 1921690 h 2384223"/>
                <a:gd name="connsiteX88" fmla="*/ 1770126 w 2259996"/>
                <a:gd name="connsiteY88" fmla="*/ 2179436 h 2384223"/>
                <a:gd name="connsiteX89" fmla="*/ 1770126 w 2259996"/>
                <a:gd name="connsiteY89" fmla="*/ 1756431 h 2384223"/>
                <a:gd name="connsiteX90" fmla="*/ 1545241 w 2259996"/>
                <a:gd name="connsiteY90" fmla="*/ 1756431 h 2384223"/>
                <a:gd name="connsiteX91" fmla="*/ 1545241 w 2259996"/>
                <a:gd name="connsiteY91" fmla="*/ 1498684 h 2384223"/>
                <a:gd name="connsiteX92" fmla="*/ 1770126 w 2259996"/>
                <a:gd name="connsiteY92" fmla="*/ 1498684 h 2384223"/>
                <a:gd name="connsiteX93" fmla="*/ 1770126 w 2259996"/>
                <a:gd name="connsiteY93" fmla="*/ 1756431 h 238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259996" h="2384223">
                  <a:moveTo>
                    <a:pt x="2014061" y="2139812"/>
                  </a:moveTo>
                  <a:lnTo>
                    <a:pt x="2014061" y="1271227"/>
                  </a:lnTo>
                  <a:lnTo>
                    <a:pt x="1514380" y="1271227"/>
                  </a:lnTo>
                  <a:lnTo>
                    <a:pt x="1514380" y="751067"/>
                  </a:lnTo>
                  <a:lnTo>
                    <a:pt x="1139381" y="751067"/>
                  </a:lnTo>
                  <a:lnTo>
                    <a:pt x="1139381" y="366829"/>
                  </a:lnTo>
                  <a:cubicBezTo>
                    <a:pt x="1149287" y="365876"/>
                    <a:pt x="1159193" y="364924"/>
                    <a:pt x="1169003" y="363876"/>
                  </a:cubicBezTo>
                  <a:cubicBezTo>
                    <a:pt x="1215390" y="359018"/>
                    <a:pt x="1259205" y="354351"/>
                    <a:pt x="1304830" y="357970"/>
                  </a:cubicBezTo>
                  <a:cubicBezTo>
                    <a:pt x="1339787" y="360733"/>
                    <a:pt x="1371029" y="372353"/>
                    <a:pt x="1392936" y="390546"/>
                  </a:cubicBezTo>
                  <a:cubicBezTo>
                    <a:pt x="1412367" y="406738"/>
                    <a:pt x="1422845" y="427408"/>
                    <a:pt x="1433989" y="449220"/>
                  </a:cubicBezTo>
                  <a:cubicBezTo>
                    <a:pt x="1453134" y="486939"/>
                    <a:pt x="1472946" y="525896"/>
                    <a:pt x="1538097" y="532373"/>
                  </a:cubicBezTo>
                  <a:cubicBezTo>
                    <a:pt x="1543717" y="532945"/>
                    <a:pt x="1549337" y="533230"/>
                    <a:pt x="1554956" y="533230"/>
                  </a:cubicBezTo>
                  <a:cubicBezTo>
                    <a:pt x="1596295" y="533230"/>
                    <a:pt x="1636586" y="518752"/>
                    <a:pt x="1671257" y="504179"/>
                  </a:cubicBezTo>
                  <a:cubicBezTo>
                    <a:pt x="1676591" y="501988"/>
                    <a:pt x="1680020" y="496750"/>
                    <a:pt x="1680020" y="491035"/>
                  </a:cubicBezTo>
                  <a:lnTo>
                    <a:pt x="1680020" y="162803"/>
                  </a:lnTo>
                  <a:cubicBezTo>
                    <a:pt x="1680020" y="158041"/>
                    <a:pt x="1677638" y="153564"/>
                    <a:pt x="1673638" y="150897"/>
                  </a:cubicBezTo>
                  <a:cubicBezTo>
                    <a:pt x="1669637" y="148230"/>
                    <a:pt x="1664589" y="147754"/>
                    <a:pt x="1660208" y="149659"/>
                  </a:cubicBezTo>
                  <a:cubicBezTo>
                    <a:pt x="1624108" y="164899"/>
                    <a:pt x="1581722" y="179948"/>
                    <a:pt x="1540955" y="175852"/>
                  </a:cubicBezTo>
                  <a:cubicBezTo>
                    <a:pt x="1491329" y="170899"/>
                    <a:pt x="1477232" y="143182"/>
                    <a:pt x="1459421" y="108130"/>
                  </a:cubicBezTo>
                  <a:cubicBezTo>
                    <a:pt x="1448086" y="85746"/>
                    <a:pt x="1435132" y="60409"/>
                    <a:pt x="1411224" y="40502"/>
                  </a:cubicBezTo>
                  <a:cubicBezTo>
                    <a:pt x="1384840" y="18499"/>
                    <a:pt x="1347883" y="4593"/>
                    <a:pt x="1307116" y="1354"/>
                  </a:cubicBezTo>
                  <a:cubicBezTo>
                    <a:pt x="1258919" y="-2456"/>
                    <a:pt x="1211771" y="2497"/>
                    <a:pt x="1166146" y="7260"/>
                  </a:cubicBezTo>
                  <a:cubicBezTo>
                    <a:pt x="1152144" y="8784"/>
                    <a:pt x="1138047" y="10213"/>
                    <a:pt x="1123855" y="11451"/>
                  </a:cubicBezTo>
                  <a:cubicBezTo>
                    <a:pt x="1116521" y="12118"/>
                    <a:pt x="1110806" y="18309"/>
                    <a:pt x="1110806" y="25643"/>
                  </a:cubicBezTo>
                  <a:lnTo>
                    <a:pt x="1110806" y="750972"/>
                  </a:lnTo>
                  <a:lnTo>
                    <a:pt x="1110806" y="750972"/>
                  </a:lnTo>
                  <a:cubicBezTo>
                    <a:pt x="1110806" y="750972"/>
                    <a:pt x="745522" y="750972"/>
                    <a:pt x="745522" y="750972"/>
                  </a:cubicBezTo>
                  <a:lnTo>
                    <a:pt x="745522" y="1271132"/>
                  </a:lnTo>
                  <a:lnTo>
                    <a:pt x="245936" y="1271132"/>
                  </a:lnTo>
                  <a:lnTo>
                    <a:pt x="245936" y="2138860"/>
                  </a:lnTo>
                  <a:cubicBezTo>
                    <a:pt x="245936" y="2364412"/>
                    <a:pt x="0" y="2384224"/>
                    <a:pt x="0" y="2384224"/>
                  </a:cubicBezTo>
                  <a:lnTo>
                    <a:pt x="2259997" y="2384224"/>
                  </a:lnTo>
                  <a:cubicBezTo>
                    <a:pt x="2259997" y="2384224"/>
                    <a:pt x="2014823" y="2364507"/>
                    <a:pt x="2014157" y="2139812"/>
                  </a:cubicBezTo>
                  <a:close/>
                  <a:moveTo>
                    <a:pt x="1139476" y="38692"/>
                  </a:moveTo>
                  <a:cubicBezTo>
                    <a:pt x="1149382" y="37740"/>
                    <a:pt x="1159288" y="36692"/>
                    <a:pt x="1169194" y="35644"/>
                  </a:cubicBezTo>
                  <a:cubicBezTo>
                    <a:pt x="1215581" y="30787"/>
                    <a:pt x="1259300" y="26119"/>
                    <a:pt x="1304925" y="29739"/>
                  </a:cubicBezTo>
                  <a:cubicBezTo>
                    <a:pt x="1339882" y="32501"/>
                    <a:pt x="1371124" y="44122"/>
                    <a:pt x="1393031" y="62314"/>
                  </a:cubicBezTo>
                  <a:cubicBezTo>
                    <a:pt x="1412462" y="78507"/>
                    <a:pt x="1422940" y="99176"/>
                    <a:pt x="1434084" y="120988"/>
                  </a:cubicBezTo>
                  <a:cubicBezTo>
                    <a:pt x="1453229" y="158707"/>
                    <a:pt x="1473041" y="197665"/>
                    <a:pt x="1538192" y="204237"/>
                  </a:cubicBezTo>
                  <a:cubicBezTo>
                    <a:pt x="1577721" y="208237"/>
                    <a:pt x="1616774" y="197379"/>
                    <a:pt x="1651540" y="184044"/>
                  </a:cubicBezTo>
                  <a:lnTo>
                    <a:pt x="1651540" y="481510"/>
                  </a:lnTo>
                  <a:cubicBezTo>
                    <a:pt x="1617440" y="495416"/>
                    <a:pt x="1578578" y="507799"/>
                    <a:pt x="1541050" y="504084"/>
                  </a:cubicBezTo>
                  <a:cubicBezTo>
                    <a:pt x="1491425" y="499131"/>
                    <a:pt x="1477423" y="471413"/>
                    <a:pt x="1459611" y="436361"/>
                  </a:cubicBezTo>
                  <a:cubicBezTo>
                    <a:pt x="1448276" y="413977"/>
                    <a:pt x="1435322" y="388641"/>
                    <a:pt x="1411414" y="368734"/>
                  </a:cubicBezTo>
                  <a:cubicBezTo>
                    <a:pt x="1385030" y="346731"/>
                    <a:pt x="1348073" y="332824"/>
                    <a:pt x="1307306" y="329586"/>
                  </a:cubicBezTo>
                  <a:cubicBezTo>
                    <a:pt x="1295210" y="328633"/>
                    <a:pt x="1283208" y="328252"/>
                    <a:pt x="1271302" y="328252"/>
                  </a:cubicBezTo>
                  <a:cubicBezTo>
                    <a:pt x="1235583" y="328252"/>
                    <a:pt x="1200436" y="331967"/>
                    <a:pt x="1166241" y="335587"/>
                  </a:cubicBezTo>
                  <a:cubicBezTo>
                    <a:pt x="1157383" y="336539"/>
                    <a:pt x="1148525" y="337492"/>
                    <a:pt x="1139571" y="338349"/>
                  </a:cubicBezTo>
                  <a:lnTo>
                    <a:pt x="1139571" y="38692"/>
                  </a:lnTo>
                  <a:close/>
                  <a:moveTo>
                    <a:pt x="714756" y="2179531"/>
                  </a:moveTo>
                  <a:lnTo>
                    <a:pt x="489871" y="2179531"/>
                  </a:lnTo>
                  <a:lnTo>
                    <a:pt x="489871" y="1921785"/>
                  </a:lnTo>
                  <a:lnTo>
                    <a:pt x="714756" y="1921785"/>
                  </a:lnTo>
                  <a:lnTo>
                    <a:pt x="714756" y="2179531"/>
                  </a:lnTo>
                  <a:close/>
                  <a:moveTo>
                    <a:pt x="714756" y="1756526"/>
                  </a:moveTo>
                  <a:lnTo>
                    <a:pt x="489871" y="1756526"/>
                  </a:lnTo>
                  <a:lnTo>
                    <a:pt x="489871" y="1498780"/>
                  </a:lnTo>
                  <a:lnTo>
                    <a:pt x="714756" y="1498780"/>
                  </a:lnTo>
                  <a:lnTo>
                    <a:pt x="714756" y="1756526"/>
                  </a:lnTo>
                  <a:close/>
                  <a:moveTo>
                    <a:pt x="1066514" y="2179531"/>
                  </a:moveTo>
                  <a:lnTo>
                    <a:pt x="841629" y="2179531"/>
                  </a:lnTo>
                  <a:lnTo>
                    <a:pt x="841629" y="1921785"/>
                  </a:lnTo>
                  <a:lnTo>
                    <a:pt x="1066514" y="1921785"/>
                  </a:lnTo>
                  <a:lnTo>
                    <a:pt x="1066514" y="2179531"/>
                  </a:lnTo>
                  <a:close/>
                  <a:moveTo>
                    <a:pt x="1066514" y="1756526"/>
                  </a:moveTo>
                  <a:lnTo>
                    <a:pt x="841629" y="1756526"/>
                  </a:lnTo>
                  <a:lnTo>
                    <a:pt x="841629" y="1498780"/>
                  </a:lnTo>
                  <a:lnTo>
                    <a:pt x="1066514" y="1498780"/>
                  </a:lnTo>
                  <a:lnTo>
                    <a:pt x="1066514" y="1756526"/>
                  </a:lnTo>
                  <a:close/>
                  <a:moveTo>
                    <a:pt x="925544" y="1080061"/>
                  </a:moveTo>
                  <a:cubicBezTo>
                    <a:pt x="925544" y="967189"/>
                    <a:pt x="1017080" y="875654"/>
                    <a:pt x="1129951" y="875654"/>
                  </a:cubicBezTo>
                  <a:cubicBezTo>
                    <a:pt x="1242822" y="875654"/>
                    <a:pt x="1334357" y="967189"/>
                    <a:pt x="1334357" y="1080061"/>
                  </a:cubicBezTo>
                  <a:cubicBezTo>
                    <a:pt x="1334357" y="1192932"/>
                    <a:pt x="1242822" y="1284467"/>
                    <a:pt x="1129951" y="1284467"/>
                  </a:cubicBezTo>
                  <a:cubicBezTo>
                    <a:pt x="1017080" y="1284467"/>
                    <a:pt x="925544" y="1192932"/>
                    <a:pt x="925544" y="1080061"/>
                  </a:cubicBezTo>
                  <a:close/>
                  <a:moveTo>
                    <a:pt x="1418368" y="2179436"/>
                  </a:moveTo>
                  <a:lnTo>
                    <a:pt x="1193483" y="2179436"/>
                  </a:lnTo>
                  <a:lnTo>
                    <a:pt x="1193483" y="1921690"/>
                  </a:lnTo>
                  <a:lnTo>
                    <a:pt x="1418368" y="1921690"/>
                  </a:lnTo>
                  <a:lnTo>
                    <a:pt x="1418368" y="2179436"/>
                  </a:lnTo>
                  <a:close/>
                  <a:moveTo>
                    <a:pt x="1418368" y="1756431"/>
                  </a:moveTo>
                  <a:lnTo>
                    <a:pt x="1193483" y="1756431"/>
                  </a:lnTo>
                  <a:lnTo>
                    <a:pt x="1193483" y="1498684"/>
                  </a:lnTo>
                  <a:lnTo>
                    <a:pt x="1418368" y="1498684"/>
                  </a:lnTo>
                  <a:lnTo>
                    <a:pt x="1418368" y="1756431"/>
                  </a:lnTo>
                  <a:close/>
                  <a:moveTo>
                    <a:pt x="1770126" y="2179436"/>
                  </a:moveTo>
                  <a:lnTo>
                    <a:pt x="1545241" y="2179436"/>
                  </a:lnTo>
                  <a:lnTo>
                    <a:pt x="1545241" y="1921690"/>
                  </a:lnTo>
                  <a:lnTo>
                    <a:pt x="1770126" y="1921690"/>
                  </a:lnTo>
                  <a:lnTo>
                    <a:pt x="1770126" y="2179436"/>
                  </a:lnTo>
                  <a:close/>
                  <a:moveTo>
                    <a:pt x="1770126" y="1756431"/>
                  </a:moveTo>
                  <a:lnTo>
                    <a:pt x="1545241" y="1756431"/>
                  </a:lnTo>
                  <a:lnTo>
                    <a:pt x="1545241" y="1498684"/>
                  </a:lnTo>
                  <a:lnTo>
                    <a:pt x="1770126" y="1498684"/>
                  </a:lnTo>
                  <a:lnTo>
                    <a:pt x="1770126" y="175643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E13240A-5CAC-33CB-65EE-F060D4B10E43}"/>
              </a:ext>
            </a:extLst>
          </p:cNvPr>
          <p:cNvSpPr/>
          <p:nvPr userDrawn="1"/>
        </p:nvSpPr>
        <p:spPr>
          <a:xfrm rot="10800000" flipH="1">
            <a:off x="2263162" y="4531321"/>
            <a:ext cx="549058" cy="292328"/>
          </a:xfrm>
          <a:custGeom>
            <a:avLst/>
            <a:gdLst>
              <a:gd name="connsiteX0" fmla="*/ 662531 w 1191915"/>
              <a:gd name="connsiteY0" fmla="*/ 674258 h 674258"/>
              <a:gd name="connsiteX1" fmla="*/ 427629 w 1191915"/>
              <a:gd name="connsiteY1" fmla="*/ 674258 h 674258"/>
              <a:gd name="connsiteX2" fmla="*/ 294429 w 1191915"/>
              <a:gd name="connsiteY2" fmla="*/ 541058 h 674258"/>
              <a:gd name="connsiteX3" fmla="*/ 294429 w 1191915"/>
              <a:gd name="connsiteY3" fmla="*/ 541005 h 674258"/>
              <a:gd name="connsiteX4" fmla="*/ 427629 w 1191915"/>
              <a:gd name="connsiteY4" fmla="*/ 407805 h 674258"/>
              <a:gd name="connsiteX5" fmla="*/ 462067 w 1191915"/>
              <a:gd name="connsiteY5" fmla="*/ 407805 h 674258"/>
              <a:gd name="connsiteX6" fmla="*/ 452138 w 1191915"/>
              <a:gd name="connsiteY6" fmla="*/ 393078 h 674258"/>
              <a:gd name="connsiteX7" fmla="*/ 441670 w 1191915"/>
              <a:gd name="connsiteY7" fmla="*/ 341231 h 674258"/>
              <a:gd name="connsiteX8" fmla="*/ 441670 w 1191915"/>
              <a:gd name="connsiteY8" fmla="*/ 341178 h 674258"/>
              <a:gd name="connsiteX9" fmla="*/ 452138 w 1191915"/>
              <a:gd name="connsiteY9" fmla="*/ 289331 h 674258"/>
              <a:gd name="connsiteX10" fmla="*/ 467562 w 1191915"/>
              <a:gd name="connsiteY10" fmla="*/ 266453 h 674258"/>
              <a:gd name="connsiteX11" fmla="*/ 133200 w 1191915"/>
              <a:gd name="connsiteY11" fmla="*/ 266453 h 674258"/>
              <a:gd name="connsiteX12" fmla="*/ 0 w 1191915"/>
              <a:gd name="connsiteY12" fmla="*/ 133253 h 674258"/>
              <a:gd name="connsiteX13" fmla="*/ 0 w 1191915"/>
              <a:gd name="connsiteY13" fmla="*/ 133200 h 674258"/>
              <a:gd name="connsiteX14" fmla="*/ 133200 w 1191915"/>
              <a:gd name="connsiteY14" fmla="*/ 0 h 674258"/>
              <a:gd name="connsiteX15" fmla="*/ 750245 w 1191915"/>
              <a:gd name="connsiteY15" fmla="*/ 0 h 674258"/>
              <a:gd name="connsiteX16" fmla="*/ 883445 w 1191915"/>
              <a:gd name="connsiteY16" fmla="*/ 133200 h 674258"/>
              <a:gd name="connsiteX17" fmla="*/ 883445 w 1191915"/>
              <a:gd name="connsiteY17" fmla="*/ 133253 h 674258"/>
              <a:gd name="connsiteX18" fmla="*/ 872978 w 1191915"/>
              <a:gd name="connsiteY18" fmla="*/ 185101 h 674258"/>
              <a:gd name="connsiteX19" fmla="*/ 857554 w 1191915"/>
              <a:gd name="connsiteY19" fmla="*/ 207978 h 674258"/>
              <a:gd name="connsiteX20" fmla="*/ 1058715 w 1191915"/>
              <a:gd name="connsiteY20" fmla="*/ 207978 h 674258"/>
              <a:gd name="connsiteX21" fmla="*/ 1191915 w 1191915"/>
              <a:gd name="connsiteY21" fmla="*/ 341178 h 674258"/>
              <a:gd name="connsiteX22" fmla="*/ 1191915 w 1191915"/>
              <a:gd name="connsiteY22" fmla="*/ 341231 h 674258"/>
              <a:gd name="connsiteX23" fmla="*/ 1058715 w 1191915"/>
              <a:gd name="connsiteY23" fmla="*/ 474431 h 674258"/>
              <a:gd name="connsiteX24" fmla="*/ 775336 w 1191915"/>
              <a:gd name="connsiteY24" fmla="*/ 474431 h 674258"/>
              <a:gd name="connsiteX25" fmla="*/ 785265 w 1191915"/>
              <a:gd name="connsiteY25" fmla="*/ 489158 h 674258"/>
              <a:gd name="connsiteX26" fmla="*/ 795732 w 1191915"/>
              <a:gd name="connsiteY26" fmla="*/ 541005 h 674258"/>
              <a:gd name="connsiteX27" fmla="*/ 795732 w 1191915"/>
              <a:gd name="connsiteY27" fmla="*/ 541058 h 674258"/>
              <a:gd name="connsiteX28" fmla="*/ 662531 w 1191915"/>
              <a:gd name="connsiteY28" fmla="*/ 674258 h 67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91915" h="674258">
                <a:moveTo>
                  <a:pt x="662531" y="674258"/>
                </a:moveTo>
                <a:lnTo>
                  <a:pt x="427629" y="674258"/>
                </a:lnTo>
                <a:cubicBezTo>
                  <a:pt x="354065" y="674258"/>
                  <a:pt x="294429" y="614623"/>
                  <a:pt x="294429" y="541058"/>
                </a:cubicBezTo>
                <a:lnTo>
                  <a:pt x="294429" y="541005"/>
                </a:lnTo>
                <a:cubicBezTo>
                  <a:pt x="294429" y="467441"/>
                  <a:pt x="354065" y="407805"/>
                  <a:pt x="427629" y="407805"/>
                </a:cubicBezTo>
                <a:lnTo>
                  <a:pt x="462067" y="407805"/>
                </a:lnTo>
                <a:lnTo>
                  <a:pt x="452138" y="393078"/>
                </a:lnTo>
                <a:cubicBezTo>
                  <a:pt x="445397" y="377142"/>
                  <a:pt x="441670" y="359622"/>
                  <a:pt x="441670" y="341231"/>
                </a:cubicBezTo>
                <a:lnTo>
                  <a:pt x="441670" y="341178"/>
                </a:lnTo>
                <a:cubicBezTo>
                  <a:pt x="441670" y="322787"/>
                  <a:pt x="445397" y="305267"/>
                  <a:pt x="452138" y="289331"/>
                </a:cubicBezTo>
                <a:lnTo>
                  <a:pt x="467562" y="266453"/>
                </a:lnTo>
                <a:lnTo>
                  <a:pt x="133200" y="266453"/>
                </a:lnTo>
                <a:cubicBezTo>
                  <a:pt x="59636" y="266453"/>
                  <a:pt x="0" y="206817"/>
                  <a:pt x="0" y="133253"/>
                </a:cubicBezTo>
                <a:lnTo>
                  <a:pt x="0" y="133200"/>
                </a:lnTo>
                <a:cubicBezTo>
                  <a:pt x="0" y="59636"/>
                  <a:pt x="59636" y="0"/>
                  <a:pt x="133200" y="0"/>
                </a:cubicBezTo>
                <a:lnTo>
                  <a:pt x="750245" y="0"/>
                </a:lnTo>
                <a:cubicBezTo>
                  <a:pt x="823810" y="0"/>
                  <a:pt x="883445" y="59636"/>
                  <a:pt x="883445" y="133200"/>
                </a:cubicBezTo>
                <a:lnTo>
                  <a:pt x="883445" y="133253"/>
                </a:lnTo>
                <a:cubicBezTo>
                  <a:pt x="883445" y="151644"/>
                  <a:pt x="879718" y="169165"/>
                  <a:pt x="872978" y="185101"/>
                </a:cubicBezTo>
                <a:lnTo>
                  <a:pt x="857554" y="207978"/>
                </a:lnTo>
                <a:lnTo>
                  <a:pt x="1058715" y="207978"/>
                </a:lnTo>
                <a:cubicBezTo>
                  <a:pt x="1132279" y="207978"/>
                  <a:pt x="1191915" y="267614"/>
                  <a:pt x="1191915" y="341178"/>
                </a:cubicBezTo>
                <a:lnTo>
                  <a:pt x="1191915" y="341231"/>
                </a:lnTo>
                <a:cubicBezTo>
                  <a:pt x="1191915" y="414796"/>
                  <a:pt x="1132279" y="474431"/>
                  <a:pt x="1058715" y="474431"/>
                </a:cubicBezTo>
                <a:lnTo>
                  <a:pt x="775336" y="474431"/>
                </a:lnTo>
                <a:lnTo>
                  <a:pt x="785265" y="489158"/>
                </a:lnTo>
                <a:cubicBezTo>
                  <a:pt x="792005" y="505093"/>
                  <a:pt x="795732" y="522614"/>
                  <a:pt x="795732" y="541005"/>
                </a:cubicBezTo>
                <a:lnTo>
                  <a:pt x="795732" y="541058"/>
                </a:lnTo>
                <a:cubicBezTo>
                  <a:pt x="795732" y="614623"/>
                  <a:pt x="736096" y="674258"/>
                  <a:pt x="662531" y="674258"/>
                </a:cubicBezTo>
                <a:close/>
              </a:path>
            </a:pathLst>
          </a:custGeom>
          <a:solidFill>
            <a:srgbClr val="FFFFFF"/>
          </a:solidFill>
          <a:ln w="52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0" name="그래픽 32">
            <a:extLst>
              <a:ext uri="{FF2B5EF4-FFF2-40B4-BE49-F238E27FC236}">
                <a16:creationId xmlns:a16="http://schemas.microsoft.com/office/drawing/2014/main" id="{D53BEE7A-F6CA-3D87-B61A-9458E29A62AB}"/>
              </a:ext>
            </a:extLst>
          </p:cNvPr>
          <p:cNvSpPr/>
          <p:nvPr userDrawn="1"/>
        </p:nvSpPr>
        <p:spPr>
          <a:xfrm flipH="1">
            <a:off x="0" y="5190739"/>
            <a:ext cx="502920" cy="232790"/>
          </a:xfrm>
          <a:custGeom>
            <a:avLst/>
            <a:gdLst>
              <a:gd name="connsiteX0" fmla="*/ 1219200 w 1856327"/>
              <a:gd name="connsiteY0" fmla="*/ 0 h 859250"/>
              <a:gd name="connsiteX1" fmla="*/ 977932 w 1856327"/>
              <a:gd name="connsiteY1" fmla="*/ 241268 h 859250"/>
              <a:gd name="connsiteX2" fmla="*/ 1019842 w 1856327"/>
              <a:gd name="connsiteY2" fmla="*/ 376714 h 859250"/>
              <a:gd name="connsiteX3" fmla="*/ 241268 w 1856327"/>
              <a:gd name="connsiteY3" fmla="*/ 376714 h 859250"/>
              <a:gd name="connsiteX4" fmla="*/ 0 w 1856327"/>
              <a:gd name="connsiteY4" fmla="*/ 617982 h 859250"/>
              <a:gd name="connsiteX5" fmla="*/ 0 w 1856327"/>
              <a:gd name="connsiteY5" fmla="*/ 617982 h 859250"/>
              <a:gd name="connsiteX6" fmla="*/ 241268 w 1856327"/>
              <a:gd name="connsiteY6" fmla="*/ 859250 h 859250"/>
              <a:gd name="connsiteX7" fmla="*/ 1856327 w 1856327"/>
              <a:gd name="connsiteY7" fmla="*/ 859250 h 859250"/>
              <a:gd name="connsiteX8" fmla="*/ 1856327 w 1856327"/>
              <a:gd name="connsiteY8" fmla="*/ 0 h 859250"/>
              <a:gd name="connsiteX9" fmla="*/ 1219105 w 1856327"/>
              <a:gd name="connsiteY9" fmla="*/ 0 h 85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6327" h="859250">
                <a:moveTo>
                  <a:pt x="1219200" y="0"/>
                </a:moveTo>
                <a:cubicBezTo>
                  <a:pt x="1086517" y="0"/>
                  <a:pt x="977932" y="108585"/>
                  <a:pt x="977932" y="241268"/>
                </a:cubicBezTo>
                <a:cubicBezTo>
                  <a:pt x="977932" y="291370"/>
                  <a:pt x="993458" y="338042"/>
                  <a:pt x="1019842" y="376714"/>
                </a:cubicBezTo>
                <a:lnTo>
                  <a:pt x="241268" y="376714"/>
                </a:lnTo>
                <a:cubicBezTo>
                  <a:pt x="108585" y="376714"/>
                  <a:pt x="0" y="485299"/>
                  <a:pt x="0" y="617982"/>
                </a:cubicBezTo>
                <a:lnTo>
                  <a:pt x="0" y="617982"/>
                </a:lnTo>
                <a:cubicBezTo>
                  <a:pt x="0" y="750665"/>
                  <a:pt x="108585" y="859250"/>
                  <a:pt x="241268" y="859250"/>
                </a:cubicBezTo>
                <a:lnTo>
                  <a:pt x="1856327" y="859250"/>
                </a:lnTo>
                <a:lnTo>
                  <a:pt x="1856327" y="0"/>
                </a:lnTo>
                <a:lnTo>
                  <a:pt x="1219105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1" name="그래픽 14">
            <a:extLst>
              <a:ext uri="{FF2B5EF4-FFF2-40B4-BE49-F238E27FC236}">
                <a16:creationId xmlns:a16="http://schemas.microsoft.com/office/drawing/2014/main" id="{84473FBB-A6B0-4CC7-7C6F-2B707AC386F9}"/>
              </a:ext>
            </a:extLst>
          </p:cNvPr>
          <p:cNvSpPr/>
          <p:nvPr userDrawn="1"/>
        </p:nvSpPr>
        <p:spPr>
          <a:xfrm>
            <a:off x="2461261" y="5544292"/>
            <a:ext cx="587280" cy="1015329"/>
          </a:xfrm>
          <a:custGeom>
            <a:avLst/>
            <a:gdLst>
              <a:gd name="connsiteX0" fmla="*/ 761565 w 767512"/>
              <a:gd name="connsiteY0" fmla="*/ 696849 h 1326927"/>
              <a:gd name="connsiteX1" fmla="*/ 710607 w 767512"/>
              <a:gd name="connsiteY1" fmla="*/ 600456 h 1326927"/>
              <a:gd name="connsiteX2" fmla="*/ 702510 w 767512"/>
              <a:gd name="connsiteY2" fmla="*/ 464249 h 1326927"/>
              <a:gd name="connsiteX3" fmla="*/ 659743 w 767512"/>
              <a:gd name="connsiteY3" fmla="*/ 326993 h 1326927"/>
              <a:gd name="connsiteX4" fmla="*/ 559445 w 767512"/>
              <a:gd name="connsiteY4" fmla="*/ 228314 h 1326927"/>
              <a:gd name="connsiteX5" fmla="*/ 535347 w 767512"/>
              <a:gd name="connsiteY5" fmla="*/ 101156 h 1326927"/>
              <a:gd name="connsiteX6" fmla="*/ 383804 w 767512"/>
              <a:gd name="connsiteY6" fmla="*/ 0 h 1326927"/>
              <a:gd name="connsiteX7" fmla="*/ 232166 w 767512"/>
              <a:gd name="connsiteY7" fmla="*/ 101156 h 1326927"/>
              <a:gd name="connsiteX8" fmla="*/ 208068 w 767512"/>
              <a:gd name="connsiteY8" fmla="*/ 228314 h 1326927"/>
              <a:gd name="connsiteX9" fmla="*/ 107769 w 767512"/>
              <a:gd name="connsiteY9" fmla="*/ 326993 h 1326927"/>
              <a:gd name="connsiteX10" fmla="*/ 65002 w 767512"/>
              <a:gd name="connsiteY10" fmla="*/ 464249 h 1326927"/>
              <a:gd name="connsiteX11" fmla="*/ 56906 w 767512"/>
              <a:gd name="connsiteY11" fmla="*/ 600456 h 1326927"/>
              <a:gd name="connsiteX12" fmla="*/ 5947 w 767512"/>
              <a:gd name="connsiteY12" fmla="*/ 696849 h 1326927"/>
              <a:gd name="connsiteX13" fmla="*/ 10805 w 767512"/>
              <a:gd name="connsiteY13" fmla="*/ 804577 h 1326927"/>
              <a:gd name="connsiteX14" fmla="*/ 129296 w 767512"/>
              <a:gd name="connsiteY14" fmla="*/ 947738 h 1326927"/>
              <a:gd name="connsiteX15" fmla="*/ 369516 w 767512"/>
              <a:gd name="connsiteY15" fmla="*/ 977456 h 1326927"/>
              <a:gd name="connsiteX16" fmla="*/ 369516 w 767512"/>
              <a:gd name="connsiteY16" fmla="*/ 1326928 h 1326927"/>
              <a:gd name="connsiteX17" fmla="*/ 398091 w 767512"/>
              <a:gd name="connsiteY17" fmla="*/ 1326928 h 1326927"/>
              <a:gd name="connsiteX18" fmla="*/ 398091 w 767512"/>
              <a:gd name="connsiteY18" fmla="*/ 977456 h 1326927"/>
              <a:gd name="connsiteX19" fmla="*/ 638217 w 767512"/>
              <a:gd name="connsiteY19" fmla="*/ 947738 h 1326927"/>
              <a:gd name="connsiteX20" fmla="*/ 756708 w 767512"/>
              <a:gd name="connsiteY20" fmla="*/ 804577 h 1326927"/>
              <a:gd name="connsiteX21" fmla="*/ 761565 w 767512"/>
              <a:gd name="connsiteY21" fmla="*/ 696849 h 1326927"/>
              <a:gd name="connsiteX22" fmla="*/ 614404 w 767512"/>
              <a:gd name="connsiteY22" fmla="*/ 640652 h 1326927"/>
              <a:gd name="connsiteX23" fmla="*/ 397996 w 767512"/>
              <a:gd name="connsiteY23" fmla="*/ 856964 h 1326927"/>
              <a:gd name="connsiteX24" fmla="*/ 397996 w 767512"/>
              <a:gd name="connsiteY24" fmla="*/ 977265 h 1326927"/>
              <a:gd name="connsiteX25" fmla="*/ 369421 w 767512"/>
              <a:gd name="connsiteY25" fmla="*/ 977265 h 1326927"/>
              <a:gd name="connsiteX26" fmla="*/ 369421 w 767512"/>
              <a:gd name="connsiteY26" fmla="*/ 851154 h 1326927"/>
              <a:gd name="connsiteX27" fmla="*/ 369421 w 767512"/>
              <a:gd name="connsiteY27" fmla="*/ 851154 h 1326927"/>
              <a:gd name="connsiteX28" fmla="*/ 369421 w 767512"/>
              <a:gd name="connsiteY28" fmla="*/ 743140 h 1326927"/>
              <a:gd name="connsiteX29" fmla="*/ 203972 w 767512"/>
              <a:gd name="connsiteY29" fmla="*/ 577691 h 1326927"/>
              <a:gd name="connsiteX30" fmla="*/ 203972 w 767512"/>
              <a:gd name="connsiteY30" fmla="*/ 557498 h 1326927"/>
              <a:gd name="connsiteX31" fmla="*/ 224165 w 767512"/>
              <a:gd name="connsiteY31" fmla="*/ 557498 h 1326927"/>
              <a:gd name="connsiteX32" fmla="*/ 369326 w 767512"/>
              <a:gd name="connsiteY32" fmla="*/ 702659 h 1326927"/>
              <a:gd name="connsiteX33" fmla="*/ 369326 w 767512"/>
              <a:gd name="connsiteY33" fmla="*/ 594265 h 1326927"/>
              <a:gd name="connsiteX34" fmla="*/ 369326 w 767512"/>
              <a:gd name="connsiteY34" fmla="*/ 594265 h 1326927"/>
              <a:gd name="connsiteX35" fmla="*/ 369326 w 767512"/>
              <a:gd name="connsiteY35" fmla="*/ 432625 h 1326927"/>
              <a:gd name="connsiteX36" fmla="*/ 307604 w 767512"/>
              <a:gd name="connsiteY36" fmla="*/ 370904 h 1326927"/>
              <a:gd name="connsiteX37" fmla="*/ 307604 w 767512"/>
              <a:gd name="connsiteY37" fmla="*/ 350711 h 1326927"/>
              <a:gd name="connsiteX38" fmla="*/ 327797 w 767512"/>
              <a:gd name="connsiteY38" fmla="*/ 350711 h 1326927"/>
              <a:gd name="connsiteX39" fmla="*/ 369326 w 767512"/>
              <a:gd name="connsiteY39" fmla="*/ 392240 h 1326927"/>
              <a:gd name="connsiteX40" fmla="*/ 369326 w 767512"/>
              <a:gd name="connsiteY40" fmla="*/ 293942 h 1326927"/>
              <a:gd name="connsiteX41" fmla="*/ 383613 w 767512"/>
              <a:gd name="connsiteY41" fmla="*/ 279654 h 1326927"/>
              <a:gd name="connsiteX42" fmla="*/ 397901 w 767512"/>
              <a:gd name="connsiteY42" fmla="*/ 293942 h 1326927"/>
              <a:gd name="connsiteX43" fmla="*/ 397901 w 767512"/>
              <a:gd name="connsiteY43" fmla="*/ 559784 h 1326927"/>
              <a:gd name="connsiteX44" fmla="*/ 467910 w 767512"/>
              <a:gd name="connsiteY44" fmla="*/ 489775 h 1326927"/>
              <a:gd name="connsiteX45" fmla="*/ 488103 w 767512"/>
              <a:gd name="connsiteY45" fmla="*/ 489775 h 1326927"/>
              <a:gd name="connsiteX46" fmla="*/ 488103 w 767512"/>
              <a:gd name="connsiteY46" fmla="*/ 509969 h 1326927"/>
              <a:gd name="connsiteX47" fmla="*/ 397806 w 767512"/>
              <a:gd name="connsiteY47" fmla="*/ 600170 h 1326927"/>
              <a:gd name="connsiteX48" fmla="*/ 397806 w 767512"/>
              <a:gd name="connsiteY48" fmla="*/ 816483 h 1326927"/>
              <a:gd name="connsiteX49" fmla="*/ 593925 w 767512"/>
              <a:gd name="connsiteY49" fmla="*/ 620363 h 1326927"/>
              <a:gd name="connsiteX50" fmla="*/ 614118 w 767512"/>
              <a:gd name="connsiteY50" fmla="*/ 620363 h 1326927"/>
              <a:gd name="connsiteX51" fmla="*/ 614118 w 767512"/>
              <a:gd name="connsiteY51" fmla="*/ 640556 h 132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67512" h="1326927">
                <a:moveTo>
                  <a:pt x="761565" y="696849"/>
                </a:moveTo>
                <a:cubicBezTo>
                  <a:pt x="751374" y="660940"/>
                  <a:pt x="725275" y="633984"/>
                  <a:pt x="710607" y="600456"/>
                </a:cubicBezTo>
                <a:cubicBezTo>
                  <a:pt x="692319" y="558737"/>
                  <a:pt x="702034" y="510254"/>
                  <a:pt x="702510" y="464249"/>
                </a:cubicBezTo>
                <a:cubicBezTo>
                  <a:pt x="703082" y="414909"/>
                  <a:pt x="691271" y="363474"/>
                  <a:pt x="659743" y="326993"/>
                </a:cubicBezTo>
                <a:cubicBezTo>
                  <a:pt x="628692" y="291084"/>
                  <a:pt x="580495" y="271463"/>
                  <a:pt x="559445" y="228314"/>
                </a:cubicBezTo>
                <a:cubicBezTo>
                  <a:pt x="540585" y="189643"/>
                  <a:pt x="548777" y="142208"/>
                  <a:pt x="535347" y="101156"/>
                </a:cubicBezTo>
                <a:cubicBezTo>
                  <a:pt x="514773" y="37910"/>
                  <a:pt x="452384" y="0"/>
                  <a:pt x="383804" y="0"/>
                </a:cubicBezTo>
                <a:cubicBezTo>
                  <a:pt x="315224" y="0"/>
                  <a:pt x="252740" y="37910"/>
                  <a:pt x="232166" y="101156"/>
                </a:cubicBezTo>
                <a:cubicBezTo>
                  <a:pt x="218831" y="142304"/>
                  <a:pt x="226927" y="189738"/>
                  <a:pt x="208068" y="228314"/>
                </a:cubicBezTo>
                <a:cubicBezTo>
                  <a:pt x="187017" y="271463"/>
                  <a:pt x="138821" y="291084"/>
                  <a:pt x="107769" y="326993"/>
                </a:cubicBezTo>
                <a:cubicBezTo>
                  <a:pt x="76242" y="363474"/>
                  <a:pt x="64431" y="414909"/>
                  <a:pt x="65002" y="464249"/>
                </a:cubicBezTo>
                <a:cubicBezTo>
                  <a:pt x="65478" y="510254"/>
                  <a:pt x="75194" y="558737"/>
                  <a:pt x="56906" y="600456"/>
                </a:cubicBezTo>
                <a:cubicBezTo>
                  <a:pt x="42237" y="633984"/>
                  <a:pt x="16139" y="660940"/>
                  <a:pt x="5947" y="696849"/>
                </a:cubicBezTo>
                <a:cubicBezTo>
                  <a:pt x="-3959" y="731901"/>
                  <a:pt x="-911" y="770477"/>
                  <a:pt x="10805" y="804577"/>
                </a:cubicBezTo>
                <a:cubicBezTo>
                  <a:pt x="30141" y="860870"/>
                  <a:pt x="78813" y="919163"/>
                  <a:pt x="129296" y="947738"/>
                </a:cubicBezTo>
                <a:cubicBezTo>
                  <a:pt x="195399" y="985171"/>
                  <a:pt x="284268" y="978313"/>
                  <a:pt x="369516" y="977456"/>
                </a:cubicBezTo>
                <a:lnTo>
                  <a:pt x="369516" y="1326928"/>
                </a:lnTo>
                <a:lnTo>
                  <a:pt x="398091" y="1326928"/>
                </a:lnTo>
                <a:lnTo>
                  <a:pt x="398091" y="977456"/>
                </a:lnTo>
                <a:cubicBezTo>
                  <a:pt x="483245" y="978313"/>
                  <a:pt x="572113" y="985266"/>
                  <a:pt x="638217" y="947738"/>
                </a:cubicBezTo>
                <a:cubicBezTo>
                  <a:pt x="688604" y="919163"/>
                  <a:pt x="737277" y="860965"/>
                  <a:pt x="756708" y="804577"/>
                </a:cubicBezTo>
                <a:cubicBezTo>
                  <a:pt x="768423" y="770477"/>
                  <a:pt x="771471" y="731901"/>
                  <a:pt x="761565" y="696849"/>
                </a:cubicBezTo>
                <a:close/>
                <a:moveTo>
                  <a:pt x="614404" y="640652"/>
                </a:moveTo>
                <a:lnTo>
                  <a:pt x="397996" y="856964"/>
                </a:lnTo>
                <a:lnTo>
                  <a:pt x="397996" y="977265"/>
                </a:lnTo>
                <a:lnTo>
                  <a:pt x="369421" y="977265"/>
                </a:lnTo>
                <a:lnTo>
                  <a:pt x="369421" y="851154"/>
                </a:lnTo>
                <a:lnTo>
                  <a:pt x="369421" y="851154"/>
                </a:lnTo>
                <a:lnTo>
                  <a:pt x="369421" y="743140"/>
                </a:lnTo>
                <a:lnTo>
                  <a:pt x="203972" y="577691"/>
                </a:lnTo>
                <a:cubicBezTo>
                  <a:pt x="198352" y="572072"/>
                  <a:pt x="198352" y="563023"/>
                  <a:pt x="203972" y="557498"/>
                </a:cubicBezTo>
                <a:cubicBezTo>
                  <a:pt x="209592" y="551974"/>
                  <a:pt x="218640" y="551879"/>
                  <a:pt x="224165" y="557498"/>
                </a:cubicBezTo>
                <a:lnTo>
                  <a:pt x="369326" y="702659"/>
                </a:lnTo>
                <a:lnTo>
                  <a:pt x="369326" y="594265"/>
                </a:lnTo>
                <a:lnTo>
                  <a:pt x="369326" y="594265"/>
                </a:lnTo>
                <a:lnTo>
                  <a:pt x="369326" y="432625"/>
                </a:lnTo>
                <a:lnTo>
                  <a:pt x="307604" y="370904"/>
                </a:lnTo>
                <a:cubicBezTo>
                  <a:pt x="301984" y="365284"/>
                  <a:pt x="301984" y="356235"/>
                  <a:pt x="307604" y="350711"/>
                </a:cubicBezTo>
                <a:cubicBezTo>
                  <a:pt x="313224" y="345186"/>
                  <a:pt x="322272" y="345091"/>
                  <a:pt x="327797" y="350711"/>
                </a:cubicBezTo>
                <a:lnTo>
                  <a:pt x="369326" y="392240"/>
                </a:lnTo>
                <a:lnTo>
                  <a:pt x="369326" y="293942"/>
                </a:lnTo>
                <a:cubicBezTo>
                  <a:pt x="369326" y="286036"/>
                  <a:pt x="375708" y="279654"/>
                  <a:pt x="383613" y="279654"/>
                </a:cubicBezTo>
                <a:cubicBezTo>
                  <a:pt x="391519" y="279654"/>
                  <a:pt x="397901" y="286036"/>
                  <a:pt x="397901" y="293942"/>
                </a:cubicBezTo>
                <a:lnTo>
                  <a:pt x="397901" y="559784"/>
                </a:lnTo>
                <a:lnTo>
                  <a:pt x="467910" y="489775"/>
                </a:lnTo>
                <a:cubicBezTo>
                  <a:pt x="473529" y="484156"/>
                  <a:pt x="482578" y="484156"/>
                  <a:pt x="488103" y="489775"/>
                </a:cubicBezTo>
                <a:cubicBezTo>
                  <a:pt x="493627" y="495395"/>
                  <a:pt x="493722" y="504444"/>
                  <a:pt x="488103" y="509969"/>
                </a:cubicBezTo>
                <a:lnTo>
                  <a:pt x="397806" y="600170"/>
                </a:lnTo>
                <a:lnTo>
                  <a:pt x="397806" y="816483"/>
                </a:lnTo>
                <a:lnTo>
                  <a:pt x="593925" y="620363"/>
                </a:lnTo>
                <a:cubicBezTo>
                  <a:pt x="599545" y="614744"/>
                  <a:pt x="608594" y="614744"/>
                  <a:pt x="614118" y="620363"/>
                </a:cubicBezTo>
                <a:cubicBezTo>
                  <a:pt x="619643" y="625983"/>
                  <a:pt x="619738" y="635032"/>
                  <a:pt x="614118" y="6405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pic>
        <p:nvPicPr>
          <p:cNvPr id="116" name="그래픽 115">
            <a:extLst>
              <a:ext uri="{FF2B5EF4-FFF2-40B4-BE49-F238E27FC236}">
                <a16:creationId xmlns:a16="http://schemas.microsoft.com/office/drawing/2014/main" id="{F12553E2-AD6F-0D98-AA41-0A3DB5FBAD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16648" y="298379"/>
            <a:ext cx="1132385" cy="27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05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 userDrawn="1">
  <p:cSld name="9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BE6DA835-6E22-95A2-499E-001CDFE6B0BE}"/>
              </a:ext>
            </a:extLst>
          </p:cNvPr>
          <p:cNvSpPr/>
          <p:nvPr userDrawn="1"/>
        </p:nvSpPr>
        <p:spPr>
          <a:xfrm flipV="1">
            <a:off x="-1" y="0"/>
            <a:ext cx="12192001" cy="6559621"/>
          </a:xfrm>
          <a:custGeom>
            <a:avLst/>
            <a:gdLst>
              <a:gd name="connsiteX0" fmla="*/ 6 w 12192001"/>
              <a:gd name="connsiteY0" fmla="*/ 6559621 h 6559621"/>
              <a:gd name="connsiteX1" fmla="*/ 12192001 w 12192001"/>
              <a:gd name="connsiteY1" fmla="*/ 6559621 h 6559621"/>
              <a:gd name="connsiteX2" fmla="*/ 12192001 w 12192001"/>
              <a:gd name="connsiteY2" fmla="*/ 839178 h 6559621"/>
              <a:gd name="connsiteX3" fmla="*/ 3327397 w 12192001"/>
              <a:gd name="connsiteY3" fmla="*/ 839178 h 6559621"/>
              <a:gd name="connsiteX4" fmla="*/ 3327397 w 12192001"/>
              <a:gd name="connsiteY4" fmla="*/ 220939 h 6559621"/>
              <a:gd name="connsiteX5" fmla="*/ 3106458 w 12192001"/>
              <a:gd name="connsiteY5" fmla="*/ 0 h 6559621"/>
              <a:gd name="connsiteX6" fmla="*/ 0 w 12192001"/>
              <a:gd name="connsiteY6" fmla="*/ 0 h 6559621"/>
              <a:gd name="connsiteX7" fmla="*/ 0 w 12192001"/>
              <a:gd name="connsiteY7" fmla="*/ 5937324 h 6559621"/>
              <a:gd name="connsiteX8" fmla="*/ 6 w 12192001"/>
              <a:gd name="connsiteY8" fmla="*/ 5937324 h 655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6559621">
                <a:moveTo>
                  <a:pt x="6" y="6559621"/>
                </a:moveTo>
                <a:lnTo>
                  <a:pt x="12192001" y="6559621"/>
                </a:lnTo>
                <a:lnTo>
                  <a:pt x="12192001" y="839178"/>
                </a:lnTo>
                <a:lnTo>
                  <a:pt x="3327397" y="839178"/>
                </a:lnTo>
                <a:lnTo>
                  <a:pt x="3327397" y="220939"/>
                </a:lnTo>
                <a:cubicBezTo>
                  <a:pt x="3327397" y="98918"/>
                  <a:pt x="3228479" y="0"/>
                  <a:pt x="3106458" y="0"/>
                </a:cubicBezTo>
                <a:lnTo>
                  <a:pt x="0" y="0"/>
                </a:lnTo>
                <a:lnTo>
                  <a:pt x="0" y="5937324"/>
                </a:lnTo>
                <a:lnTo>
                  <a:pt x="6" y="5937324"/>
                </a:lnTo>
                <a:close/>
              </a:path>
            </a:pathLst>
          </a:custGeom>
          <a:solidFill>
            <a:srgbClr val="A691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535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A13D2F0-9378-C8F9-1AA7-8D6008267F4B}"/>
              </a:ext>
            </a:extLst>
          </p:cNvPr>
          <p:cNvGrpSpPr/>
          <p:nvPr userDrawn="1"/>
        </p:nvGrpSpPr>
        <p:grpSpPr>
          <a:xfrm>
            <a:off x="342966" y="298378"/>
            <a:ext cx="853293" cy="604915"/>
            <a:chOff x="1838325" y="493712"/>
            <a:chExt cx="2917888" cy="2068544"/>
          </a:xfrm>
        </p:grpSpPr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070DECC9-FA0D-3E92-2749-451BB89B2CB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3CB349C5-BE29-11DC-ABC1-61BAF145C04C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721D5BEB-9B71-557B-7748-BB6D560291BF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6E5E7B2E-9BCF-EC15-9A63-70781B5E4C7E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F258C245-9DB1-9DBC-90EB-3F9DE3E61279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92389939-723F-8311-8B6C-C773477432F3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3BF48105-4D93-F8E8-83CC-1EB571855AC0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646AD45F-A1C7-56C2-20A7-3F2FE126441C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239997D6-CD7E-5753-656F-33B3FE92BEA6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6E69853F-66B2-8E5A-6C70-EACC0B0F06D2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9489E855-D6AC-FF98-197A-DA50886C6053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76E09F01-37FC-622C-B0BE-96BEA776E92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7F40C5DB-7322-B3DD-F717-A27A62E2834D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AB6A7937-24EA-5247-CEB3-E16B1C8ABD52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07E5304B-E384-2FEE-1A6A-5D9FAF985A27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5DDEC245-AF33-1A9B-435C-F6F84CD25F7E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533A287C-D979-C079-2C41-ABDF4E81925D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F79AD7CB-7ECF-58C6-D443-D1B1E230A20A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CB60E47E-B852-26C2-1378-8F60563AF4F6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1DD68C76-90D4-52F5-0852-D91C656AF85A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6CF89509-01D8-AA34-4A1E-BB1C73E54B7E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638D85F9-7BF8-A6CD-9006-7F865A6D0CA5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6D1F42F0-267B-ECBF-9424-21EA9196A476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94A58DDF-BF56-610E-B782-8F37F9EC638C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F0BD86-4BDE-073F-F043-51BFAC1F7899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8" name="Google Shape;44;p11">
            <a:extLst>
              <a:ext uri="{FF2B5EF4-FFF2-40B4-BE49-F238E27FC236}">
                <a16:creationId xmlns:a16="http://schemas.microsoft.com/office/drawing/2014/main" id="{2430731B-0411-7F28-4C6A-FA657F6EB920}"/>
              </a:ext>
            </a:extLst>
          </p:cNvPr>
          <p:cNvSpPr/>
          <p:nvPr userDrawn="1"/>
        </p:nvSpPr>
        <p:spPr>
          <a:xfrm flipH="1">
            <a:off x="3327399" y="731666"/>
            <a:ext cx="8864598" cy="6126334"/>
          </a:xfrm>
          <a:prstGeom prst="round1Rect">
            <a:avLst>
              <a:gd name="adj" fmla="val 5331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535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C36EA3A-FE8E-E24D-8ED9-101752F18500}"/>
              </a:ext>
            </a:extLst>
          </p:cNvPr>
          <p:cNvGrpSpPr/>
          <p:nvPr userDrawn="1"/>
        </p:nvGrpSpPr>
        <p:grpSpPr>
          <a:xfrm>
            <a:off x="289215" y="4477176"/>
            <a:ext cx="1973943" cy="2082445"/>
            <a:chOff x="8883015" y="374724"/>
            <a:chExt cx="2259996" cy="2384223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470B98BA-B6CB-6ABC-DD40-EAE65B03886D}"/>
                </a:ext>
              </a:extLst>
            </p:cNvPr>
            <p:cNvSpPr/>
            <p:nvPr/>
          </p:nvSpPr>
          <p:spPr>
            <a:xfrm>
              <a:off x="9993915" y="1307528"/>
              <a:ext cx="110680" cy="166401"/>
            </a:xfrm>
            <a:custGeom>
              <a:avLst/>
              <a:gdLst>
                <a:gd name="connsiteX0" fmla="*/ 96393 w 110680"/>
                <a:gd name="connsiteY0" fmla="*/ 137827 h 166401"/>
                <a:gd name="connsiteX1" fmla="*/ 28575 w 110680"/>
                <a:gd name="connsiteY1" fmla="*/ 137827 h 166401"/>
                <a:gd name="connsiteX2" fmla="*/ 28575 w 110680"/>
                <a:gd name="connsiteY2" fmla="*/ 14288 h 166401"/>
                <a:gd name="connsiteX3" fmla="*/ 14288 w 110680"/>
                <a:gd name="connsiteY3" fmla="*/ 0 h 166401"/>
                <a:gd name="connsiteX4" fmla="*/ 0 w 110680"/>
                <a:gd name="connsiteY4" fmla="*/ 14288 h 166401"/>
                <a:gd name="connsiteX5" fmla="*/ 0 w 110680"/>
                <a:gd name="connsiteY5" fmla="*/ 152114 h 166401"/>
                <a:gd name="connsiteX6" fmla="*/ 14288 w 110680"/>
                <a:gd name="connsiteY6" fmla="*/ 166402 h 166401"/>
                <a:gd name="connsiteX7" fmla="*/ 96393 w 110680"/>
                <a:gd name="connsiteY7" fmla="*/ 166402 h 166401"/>
                <a:gd name="connsiteX8" fmla="*/ 110681 w 110680"/>
                <a:gd name="connsiteY8" fmla="*/ 152114 h 166401"/>
                <a:gd name="connsiteX9" fmla="*/ 96393 w 110680"/>
                <a:gd name="connsiteY9" fmla="*/ 137827 h 16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680" h="166401">
                  <a:moveTo>
                    <a:pt x="96393" y="137827"/>
                  </a:moveTo>
                  <a:lnTo>
                    <a:pt x="28575" y="137827"/>
                  </a:lnTo>
                  <a:lnTo>
                    <a:pt x="28575" y="14288"/>
                  </a:lnTo>
                  <a:cubicBezTo>
                    <a:pt x="28575" y="6382"/>
                    <a:pt x="22193" y="0"/>
                    <a:pt x="14288" y="0"/>
                  </a:cubicBezTo>
                  <a:cubicBezTo>
                    <a:pt x="6382" y="0"/>
                    <a:pt x="0" y="6382"/>
                    <a:pt x="0" y="14288"/>
                  </a:cubicBezTo>
                  <a:lnTo>
                    <a:pt x="0" y="152114"/>
                  </a:lnTo>
                  <a:cubicBezTo>
                    <a:pt x="0" y="160020"/>
                    <a:pt x="6382" y="166402"/>
                    <a:pt x="14288" y="166402"/>
                  </a:cubicBezTo>
                  <a:lnTo>
                    <a:pt x="96393" y="166402"/>
                  </a:lnTo>
                  <a:cubicBezTo>
                    <a:pt x="104299" y="166402"/>
                    <a:pt x="110681" y="160020"/>
                    <a:pt x="110681" y="152114"/>
                  </a:cubicBezTo>
                  <a:cubicBezTo>
                    <a:pt x="110681" y="144209"/>
                    <a:pt x="104299" y="137827"/>
                    <a:pt x="96393" y="13782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2DBC350-86D7-7653-04E0-9CDB96821850}"/>
                </a:ext>
              </a:extLst>
            </p:cNvPr>
            <p:cNvSpPr/>
            <p:nvPr/>
          </p:nvSpPr>
          <p:spPr>
            <a:xfrm>
              <a:off x="8883015" y="374724"/>
              <a:ext cx="2259996" cy="2384223"/>
            </a:xfrm>
            <a:custGeom>
              <a:avLst/>
              <a:gdLst>
                <a:gd name="connsiteX0" fmla="*/ 2014061 w 2259996"/>
                <a:gd name="connsiteY0" fmla="*/ 2139812 h 2384223"/>
                <a:gd name="connsiteX1" fmla="*/ 2014061 w 2259996"/>
                <a:gd name="connsiteY1" fmla="*/ 1271227 h 2384223"/>
                <a:gd name="connsiteX2" fmla="*/ 1514380 w 2259996"/>
                <a:gd name="connsiteY2" fmla="*/ 1271227 h 2384223"/>
                <a:gd name="connsiteX3" fmla="*/ 1514380 w 2259996"/>
                <a:gd name="connsiteY3" fmla="*/ 751067 h 2384223"/>
                <a:gd name="connsiteX4" fmla="*/ 1139381 w 2259996"/>
                <a:gd name="connsiteY4" fmla="*/ 751067 h 2384223"/>
                <a:gd name="connsiteX5" fmla="*/ 1139381 w 2259996"/>
                <a:gd name="connsiteY5" fmla="*/ 366829 h 2384223"/>
                <a:gd name="connsiteX6" fmla="*/ 1169003 w 2259996"/>
                <a:gd name="connsiteY6" fmla="*/ 363876 h 2384223"/>
                <a:gd name="connsiteX7" fmla="*/ 1304830 w 2259996"/>
                <a:gd name="connsiteY7" fmla="*/ 357970 h 2384223"/>
                <a:gd name="connsiteX8" fmla="*/ 1392936 w 2259996"/>
                <a:gd name="connsiteY8" fmla="*/ 390546 h 2384223"/>
                <a:gd name="connsiteX9" fmla="*/ 1433989 w 2259996"/>
                <a:gd name="connsiteY9" fmla="*/ 449220 h 2384223"/>
                <a:gd name="connsiteX10" fmla="*/ 1538097 w 2259996"/>
                <a:gd name="connsiteY10" fmla="*/ 532373 h 2384223"/>
                <a:gd name="connsiteX11" fmla="*/ 1554956 w 2259996"/>
                <a:gd name="connsiteY11" fmla="*/ 533230 h 2384223"/>
                <a:gd name="connsiteX12" fmla="*/ 1671257 w 2259996"/>
                <a:gd name="connsiteY12" fmla="*/ 504179 h 2384223"/>
                <a:gd name="connsiteX13" fmla="*/ 1680020 w 2259996"/>
                <a:gd name="connsiteY13" fmla="*/ 491035 h 2384223"/>
                <a:gd name="connsiteX14" fmla="*/ 1680020 w 2259996"/>
                <a:gd name="connsiteY14" fmla="*/ 162803 h 2384223"/>
                <a:gd name="connsiteX15" fmla="*/ 1673638 w 2259996"/>
                <a:gd name="connsiteY15" fmla="*/ 150897 h 2384223"/>
                <a:gd name="connsiteX16" fmla="*/ 1660208 w 2259996"/>
                <a:gd name="connsiteY16" fmla="*/ 149659 h 2384223"/>
                <a:gd name="connsiteX17" fmla="*/ 1540955 w 2259996"/>
                <a:gd name="connsiteY17" fmla="*/ 175852 h 2384223"/>
                <a:gd name="connsiteX18" fmla="*/ 1459421 w 2259996"/>
                <a:gd name="connsiteY18" fmla="*/ 108130 h 2384223"/>
                <a:gd name="connsiteX19" fmla="*/ 1411224 w 2259996"/>
                <a:gd name="connsiteY19" fmla="*/ 40502 h 2384223"/>
                <a:gd name="connsiteX20" fmla="*/ 1307116 w 2259996"/>
                <a:gd name="connsiteY20" fmla="*/ 1354 h 2384223"/>
                <a:gd name="connsiteX21" fmla="*/ 1166146 w 2259996"/>
                <a:gd name="connsiteY21" fmla="*/ 7260 h 2384223"/>
                <a:gd name="connsiteX22" fmla="*/ 1123855 w 2259996"/>
                <a:gd name="connsiteY22" fmla="*/ 11451 h 2384223"/>
                <a:gd name="connsiteX23" fmla="*/ 1110806 w 2259996"/>
                <a:gd name="connsiteY23" fmla="*/ 25643 h 2384223"/>
                <a:gd name="connsiteX24" fmla="*/ 1110806 w 2259996"/>
                <a:gd name="connsiteY24" fmla="*/ 750972 h 2384223"/>
                <a:gd name="connsiteX25" fmla="*/ 1110806 w 2259996"/>
                <a:gd name="connsiteY25" fmla="*/ 750972 h 2384223"/>
                <a:gd name="connsiteX26" fmla="*/ 745522 w 2259996"/>
                <a:gd name="connsiteY26" fmla="*/ 750972 h 2384223"/>
                <a:gd name="connsiteX27" fmla="*/ 745522 w 2259996"/>
                <a:gd name="connsiteY27" fmla="*/ 1271132 h 2384223"/>
                <a:gd name="connsiteX28" fmla="*/ 245936 w 2259996"/>
                <a:gd name="connsiteY28" fmla="*/ 1271132 h 2384223"/>
                <a:gd name="connsiteX29" fmla="*/ 245936 w 2259996"/>
                <a:gd name="connsiteY29" fmla="*/ 2138860 h 2384223"/>
                <a:gd name="connsiteX30" fmla="*/ 0 w 2259996"/>
                <a:gd name="connsiteY30" fmla="*/ 2384224 h 2384223"/>
                <a:gd name="connsiteX31" fmla="*/ 2259997 w 2259996"/>
                <a:gd name="connsiteY31" fmla="*/ 2384224 h 2384223"/>
                <a:gd name="connsiteX32" fmla="*/ 2014157 w 2259996"/>
                <a:gd name="connsiteY32" fmla="*/ 2139812 h 2384223"/>
                <a:gd name="connsiteX33" fmla="*/ 1139476 w 2259996"/>
                <a:gd name="connsiteY33" fmla="*/ 38692 h 2384223"/>
                <a:gd name="connsiteX34" fmla="*/ 1169194 w 2259996"/>
                <a:gd name="connsiteY34" fmla="*/ 35644 h 2384223"/>
                <a:gd name="connsiteX35" fmla="*/ 1304925 w 2259996"/>
                <a:gd name="connsiteY35" fmla="*/ 29739 h 2384223"/>
                <a:gd name="connsiteX36" fmla="*/ 1393031 w 2259996"/>
                <a:gd name="connsiteY36" fmla="*/ 62314 h 2384223"/>
                <a:gd name="connsiteX37" fmla="*/ 1434084 w 2259996"/>
                <a:gd name="connsiteY37" fmla="*/ 120988 h 2384223"/>
                <a:gd name="connsiteX38" fmla="*/ 1538192 w 2259996"/>
                <a:gd name="connsiteY38" fmla="*/ 204237 h 2384223"/>
                <a:gd name="connsiteX39" fmla="*/ 1651540 w 2259996"/>
                <a:gd name="connsiteY39" fmla="*/ 184044 h 2384223"/>
                <a:gd name="connsiteX40" fmla="*/ 1651540 w 2259996"/>
                <a:gd name="connsiteY40" fmla="*/ 481510 h 2384223"/>
                <a:gd name="connsiteX41" fmla="*/ 1541050 w 2259996"/>
                <a:gd name="connsiteY41" fmla="*/ 504084 h 2384223"/>
                <a:gd name="connsiteX42" fmla="*/ 1459611 w 2259996"/>
                <a:gd name="connsiteY42" fmla="*/ 436361 h 2384223"/>
                <a:gd name="connsiteX43" fmla="*/ 1411414 w 2259996"/>
                <a:gd name="connsiteY43" fmla="*/ 368734 h 2384223"/>
                <a:gd name="connsiteX44" fmla="*/ 1307306 w 2259996"/>
                <a:gd name="connsiteY44" fmla="*/ 329586 h 2384223"/>
                <a:gd name="connsiteX45" fmla="*/ 1271302 w 2259996"/>
                <a:gd name="connsiteY45" fmla="*/ 328252 h 2384223"/>
                <a:gd name="connsiteX46" fmla="*/ 1166241 w 2259996"/>
                <a:gd name="connsiteY46" fmla="*/ 335587 h 2384223"/>
                <a:gd name="connsiteX47" fmla="*/ 1139571 w 2259996"/>
                <a:gd name="connsiteY47" fmla="*/ 338349 h 2384223"/>
                <a:gd name="connsiteX48" fmla="*/ 1139571 w 2259996"/>
                <a:gd name="connsiteY48" fmla="*/ 38692 h 2384223"/>
                <a:gd name="connsiteX49" fmla="*/ 714756 w 2259996"/>
                <a:gd name="connsiteY49" fmla="*/ 2179531 h 2384223"/>
                <a:gd name="connsiteX50" fmla="*/ 489871 w 2259996"/>
                <a:gd name="connsiteY50" fmla="*/ 2179531 h 2384223"/>
                <a:gd name="connsiteX51" fmla="*/ 489871 w 2259996"/>
                <a:gd name="connsiteY51" fmla="*/ 1921785 h 2384223"/>
                <a:gd name="connsiteX52" fmla="*/ 714756 w 2259996"/>
                <a:gd name="connsiteY52" fmla="*/ 1921785 h 2384223"/>
                <a:gd name="connsiteX53" fmla="*/ 714756 w 2259996"/>
                <a:gd name="connsiteY53" fmla="*/ 2179531 h 2384223"/>
                <a:gd name="connsiteX54" fmla="*/ 714756 w 2259996"/>
                <a:gd name="connsiteY54" fmla="*/ 1756526 h 2384223"/>
                <a:gd name="connsiteX55" fmla="*/ 489871 w 2259996"/>
                <a:gd name="connsiteY55" fmla="*/ 1756526 h 2384223"/>
                <a:gd name="connsiteX56" fmla="*/ 489871 w 2259996"/>
                <a:gd name="connsiteY56" fmla="*/ 1498780 h 2384223"/>
                <a:gd name="connsiteX57" fmla="*/ 714756 w 2259996"/>
                <a:gd name="connsiteY57" fmla="*/ 1498780 h 2384223"/>
                <a:gd name="connsiteX58" fmla="*/ 714756 w 2259996"/>
                <a:gd name="connsiteY58" fmla="*/ 1756526 h 2384223"/>
                <a:gd name="connsiteX59" fmla="*/ 1066514 w 2259996"/>
                <a:gd name="connsiteY59" fmla="*/ 2179531 h 2384223"/>
                <a:gd name="connsiteX60" fmla="*/ 841629 w 2259996"/>
                <a:gd name="connsiteY60" fmla="*/ 2179531 h 2384223"/>
                <a:gd name="connsiteX61" fmla="*/ 841629 w 2259996"/>
                <a:gd name="connsiteY61" fmla="*/ 1921785 h 2384223"/>
                <a:gd name="connsiteX62" fmla="*/ 1066514 w 2259996"/>
                <a:gd name="connsiteY62" fmla="*/ 1921785 h 2384223"/>
                <a:gd name="connsiteX63" fmla="*/ 1066514 w 2259996"/>
                <a:gd name="connsiteY63" fmla="*/ 2179531 h 2384223"/>
                <a:gd name="connsiteX64" fmla="*/ 1066514 w 2259996"/>
                <a:gd name="connsiteY64" fmla="*/ 1756526 h 2384223"/>
                <a:gd name="connsiteX65" fmla="*/ 841629 w 2259996"/>
                <a:gd name="connsiteY65" fmla="*/ 1756526 h 2384223"/>
                <a:gd name="connsiteX66" fmla="*/ 841629 w 2259996"/>
                <a:gd name="connsiteY66" fmla="*/ 1498780 h 2384223"/>
                <a:gd name="connsiteX67" fmla="*/ 1066514 w 2259996"/>
                <a:gd name="connsiteY67" fmla="*/ 1498780 h 2384223"/>
                <a:gd name="connsiteX68" fmla="*/ 1066514 w 2259996"/>
                <a:gd name="connsiteY68" fmla="*/ 1756526 h 2384223"/>
                <a:gd name="connsiteX69" fmla="*/ 925544 w 2259996"/>
                <a:gd name="connsiteY69" fmla="*/ 1080061 h 2384223"/>
                <a:gd name="connsiteX70" fmla="*/ 1129951 w 2259996"/>
                <a:gd name="connsiteY70" fmla="*/ 875654 h 2384223"/>
                <a:gd name="connsiteX71" fmla="*/ 1334357 w 2259996"/>
                <a:gd name="connsiteY71" fmla="*/ 1080061 h 2384223"/>
                <a:gd name="connsiteX72" fmla="*/ 1129951 w 2259996"/>
                <a:gd name="connsiteY72" fmla="*/ 1284467 h 2384223"/>
                <a:gd name="connsiteX73" fmla="*/ 925544 w 2259996"/>
                <a:gd name="connsiteY73" fmla="*/ 1080061 h 2384223"/>
                <a:gd name="connsiteX74" fmla="*/ 1418368 w 2259996"/>
                <a:gd name="connsiteY74" fmla="*/ 2179436 h 2384223"/>
                <a:gd name="connsiteX75" fmla="*/ 1193483 w 2259996"/>
                <a:gd name="connsiteY75" fmla="*/ 2179436 h 2384223"/>
                <a:gd name="connsiteX76" fmla="*/ 1193483 w 2259996"/>
                <a:gd name="connsiteY76" fmla="*/ 1921690 h 2384223"/>
                <a:gd name="connsiteX77" fmla="*/ 1418368 w 2259996"/>
                <a:gd name="connsiteY77" fmla="*/ 1921690 h 2384223"/>
                <a:gd name="connsiteX78" fmla="*/ 1418368 w 2259996"/>
                <a:gd name="connsiteY78" fmla="*/ 2179436 h 2384223"/>
                <a:gd name="connsiteX79" fmla="*/ 1418368 w 2259996"/>
                <a:gd name="connsiteY79" fmla="*/ 1756431 h 2384223"/>
                <a:gd name="connsiteX80" fmla="*/ 1193483 w 2259996"/>
                <a:gd name="connsiteY80" fmla="*/ 1756431 h 2384223"/>
                <a:gd name="connsiteX81" fmla="*/ 1193483 w 2259996"/>
                <a:gd name="connsiteY81" fmla="*/ 1498684 h 2384223"/>
                <a:gd name="connsiteX82" fmla="*/ 1418368 w 2259996"/>
                <a:gd name="connsiteY82" fmla="*/ 1498684 h 2384223"/>
                <a:gd name="connsiteX83" fmla="*/ 1418368 w 2259996"/>
                <a:gd name="connsiteY83" fmla="*/ 1756431 h 2384223"/>
                <a:gd name="connsiteX84" fmla="*/ 1770126 w 2259996"/>
                <a:gd name="connsiteY84" fmla="*/ 2179436 h 2384223"/>
                <a:gd name="connsiteX85" fmla="*/ 1545241 w 2259996"/>
                <a:gd name="connsiteY85" fmla="*/ 2179436 h 2384223"/>
                <a:gd name="connsiteX86" fmla="*/ 1545241 w 2259996"/>
                <a:gd name="connsiteY86" fmla="*/ 1921690 h 2384223"/>
                <a:gd name="connsiteX87" fmla="*/ 1770126 w 2259996"/>
                <a:gd name="connsiteY87" fmla="*/ 1921690 h 2384223"/>
                <a:gd name="connsiteX88" fmla="*/ 1770126 w 2259996"/>
                <a:gd name="connsiteY88" fmla="*/ 2179436 h 2384223"/>
                <a:gd name="connsiteX89" fmla="*/ 1770126 w 2259996"/>
                <a:gd name="connsiteY89" fmla="*/ 1756431 h 2384223"/>
                <a:gd name="connsiteX90" fmla="*/ 1545241 w 2259996"/>
                <a:gd name="connsiteY90" fmla="*/ 1756431 h 2384223"/>
                <a:gd name="connsiteX91" fmla="*/ 1545241 w 2259996"/>
                <a:gd name="connsiteY91" fmla="*/ 1498684 h 2384223"/>
                <a:gd name="connsiteX92" fmla="*/ 1770126 w 2259996"/>
                <a:gd name="connsiteY92" fmla="*/ 1498684 h 2384223"/>
                <a:gd name="connsiteX93" fmla="*/ 1770126 w 2259996"/>
                <a:gd name="connsiteY93" fmla="*/ 1756431 h 238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259996" h="2384223">
                  <a:moveTo>
                    <a:pt x="2014061" y="2139812"/>
                  </a:moveTo>
                  <a:lnTo>
                    <a:pt x="2014061" y="1271227"/>
                  </a:lnTo>
                  <a:lnTo>
                    <a:pt x="1514380" y="1271227"/>
                  </a:lnTo>
                  <a:lnTo>
                    <a:pt x="1514380" y="751067"/>
                  </a:lnTo>
                  <a:lnTo>
                    <a:pt x="1139381" y="751067"/>
                  </a:lnTo>
                  <a:lnTo>
                    <a:pt x="1139381" y="366829"/>
                  </a:lnTo>
                  <a:cubicBezTo>
                    <a:pt x="1149287" y="365876"/>
                    <a:pt x="1159193" y="364924"/>
                    <a:pt x="1169003" y="363876"/>
                  </a:cubicBezTo>
                  <a:cubicBezTo>
                    <a:pt x="1215390" y="359018"/>
                    <a:pt x="1259205" y="354351"/>
                    <a:pt x="1304830" y="357970"/>
                  </a:cubicBezTo>
                  <a:cubicBezTo>
                    <a:pt x="1339787" y="360733"/>
                    <a:pt x="1371029" y="372353"/>
                    <a:pt x="1392936" y="390546"/>
                  </a:cubicBezTo>
                  <a:cubicBezTo>
                    <a:pt x="1412367" y="406738"/>
                    <a:pt x="1422845" y="427408"/>
                    <a:pt x="1433989" y="449220"/>
                  </a:cubicBezTo>
                  <a:cubicBezTo>
                    <a:pt x="1453134" y="486939"/>
                    <a:pt x="1472946" y="525896"/>
                    <a:pt x="1538097" y="532373"/>
                  </a:cubicBezTo>
                  <a:cubicBezTo>
                    <a:pt x="1543717" y="532945"/>
                    <a:pt x="1549337" y="533230"/>
                    <a:pt x="1554956" y="533230"/>
                  </a:cubicBezTo>
                  <a:cubicBezTo>
                    <a:pt x="1596295" y="533230"/>
                    <a:pt x="1636586" y="518752"/>
                    <a:pt x="1671257" y="504179"/>
                  </a:cubicBezTo>
                  <a:cubicBezTo>
                    <a:pt x="1676591" y="501988"/>
                    <a:pt x="1680020" y="496750"/>
                    <a:pt x="1680020" y="491035"/>
                  </a:cubicBezTo>
                  <a:lnTo>
                    <a:pt x="1680020" y="162803"/>
                  </a:lnTo>
                  <a:cubicBezTo>
                    <a:pt x="1680020" y="158041"/>
                    <a:pt x="1677638" y="153564"/>
                    <a:pt x="1673638" y="150897"/>
                  </a:cubicBezTo>
                  <a:cubicBezTo>
                    <a:pt x="1669637" y="148230"/>
                    <a:pt x="1664589" y="147754"/>
                    <a:pt x="1660208" y="149659"/>
                  </a:cubicBezTo>
                  <a:cubicBezTo>
                    <a:pt x="1624108" y="164899"/>
                    <a:pt x="1581722" y="179948"/>
                    <a:pt x="1540955" y="175852"/>
                  </a:cubicBezTo>
                  <a:cubicBezTo>
                    <a:pt x="1491329" y="170899"/>
                    <a:pt x="1477232" y="143182"/>
                    <a:pt x="1459421" y="108130"/>
                  </a:cubicBezTo>
                  <a:cubicBezTo>
                    <a:pt x="1448086" y="85746"/>
                    <a:pt x="1435132" y="60409"/>
                    <a:pt x="1411224" y="40502"/>
                  </a:cubicBezTo>
                  <a:cubicBezTo>
                    <a:pt x="1384840" y="18499"/>
                    <a:pt x="1347883" y="4593"/>
                    <a:pt x="1307116" y="1354"/>
                  </a:cubicBezTo>
                  <a:cubicBezTo>
                    <a:pt x="1258919" y="-2456"/>
                    <a:pt x="1211771" y="2497"/>
                    <a:pt x="1166146" y="7260"/>
                  </a:cubicBezTo>
                  <a:cubicBezTo>
                    <a:pt x="1152144" y="8784"/>
                    <a:pt x="1138047" y="10213"/>
                    <a:pt x="1123855" y="11451"/>
                  </a:cubicBezTo>
                  <a:cubicBezTo>
                    <a:pt x="1116521" y="12118"/>
                    <a:pt x="1110806" y="18309"/>
                    <a:pt x="1110806" y="25643"/>
                  </a:cubicBezTo>
                  <a:lnTo>
                    <a:pt x="1110806" y="750972"/>
                  </a:lnTo>
                  <a:lnTo>
                    <a:pt x="1110806" y="750972"/>
                  </a:lnTo>
                  <a:cubicBezTo>
                    <a:pt x="1110806" y="750972"/>
                    <a:pt x="745522" y="750972"/>
                    <a:pt x="745522" y="750972"/>
                  </a:cubicBezTo>
                  <a:lnTo>
                    <a:pt x="745522" y="1271132"/>
                  </a:lnTo>
                  <a:lnTo>
                    <a:pt x="245936" y="1271132"/>
                  </a:lnTo>
                  <a:lnTo>
                    <a:pt x="245936" y="2138860"/>
                  </a:lnTo>
                  <a:cubicBezTo>
                    <a:pt x="245936" y="2364412"/>
                    <a:pt x="0" y="2384224"/>
                    <a:pt x="0" y="2384224"/>
                  </a:cubicBezTo>
                  <a:lnTo>
                    <a:pt x="2259997" y="2384224"/>
                  </a:lnTo>
                  <a:cubicBezTo>
                    <a:pt x="2259997" y="2384224"/>
                    <a:pt x="2014823" y="2364507"/>
                    <a:pt x="2014157" y="2139812"/>
                  </a:cubicBezTo>
                  <a:close/>
                  <a:moveTo>
                    <a:pt x="1139476" y="38692"/>
                  </a:moveTo>
                  <a:cubicBezTo>
                    <a:pt x="1149382" y="37740"/>
                    <a:pt x="1159288" y="36692"/>
                    <a:pt x="1169194" y="35644"/>
                  </a:cubicBezTo>
                  <a:cubicBezTo>
                    <a:pt x="1215581" y="30787"/>
                    <a:pt x="1259300" y="26119"/>
                    <a:pt x="1304925" y="29739"/>
                  </a:cubicBezTo>
                  <a:cubicBezTo>
                    <a:pt x="1339882" y="32501"/>
                    <a:pt x="1371124" y="44122"/>
                    <a:pt x="1393031" y="62314"/>
                  </a:cubicBezTo>
                  <a:cubicBezTo>
                    <a:pt x="1412462" y="78507"/>
                    <a:pt x="1422940" y="99176"/>
                    <a:pt x="1434084" y="120988"/>
                  </a:cubicBezTo>
                  <a:cubicBezTo>
                    <a:pt x="1453229" y="158707"/>
                    <a:pt x="1473041" y="197665"/>
                    <a:pt x="1538192" y="204237"/>
                  </a:cubicBezTo>
                  <a:cubicBezTo>
                    <a:pt x="1577721" y="208237"/>
                    <a:pt x="1616774" y="197379"/>
                    <a:pt x="1651540" y="184044"/>
                  </a:cubicBezTo>
                  <a:lnTo>
                    <a:pt x="1651540" y="481510"/>
                  </a:lnTo>
                  <a:cubicBezTo>
                    <a:pt x="1617440" y="495416"/>
                    <a:pt x="1578578" y="507799"/>
                    <a:pt x="1541050" y="504084"/>
                  </a:cubicBezTo>
                  <a:cubicBezTo>
                    <a:pt x="1491425" y="499131"/>
                    <a:pt x="1477423" y="471413"/>
                    <a:pt x="1459611" y="436361"/>
                  </a:cubicBezTo>
                  <a:cubicBezTo>
                    <a:pt x="1448276" y="413977"/>
                    <a:pt x="1435322" y="388641"/>
                    <a:pt x="1411414" y="368734"/>
                  </a:cubicBezTo>
                  <a:cubicBezTo>
                    <a:pt x="1385030" y="346731"/>
                    <a:pt x="1348073" y="332824"/>
                    <a:pt x="1307306" y="329586"/>
                  </a:cubicBezTo>
                  <a:cubicBezTo>
                    <a:pt x="1295210" y="328633"/>
                    <a:pt x="1283208" y="328252"/>
                    <a:pt x="1271302" y="328252"/>
                  </a:cubicBezTo>
                  <a:cubicBezTo>
                    <a:pt x="1235583" y="328252"/>
                    <a:pt x="1200436" y="331967"/>
                    <a:pt x="1166241" y="335587"/>
                  </a:cubicBezTo>
                  <a:cubicBezTo>
                    <a:pt x="1157383" y="336539"/>
                    <a:pt x="1148525" y="337492"/>
                    <a:pt x="1139571" y="338349"/>
                  </a:cubicBezTo>
                  <a:lnTo>
                    <a:pt x="1139571" y="38692"/>
                  </a:lnTo>
                  <a:close/>
                  <a:moveTo>
                    <a:pt x="714756" y="2179531"/>
                  </a:moveTo>
                  <a:lnTo>
                    <a:pt x="489871" y="2179531"/>
                  </a:lnTo>
                  <a:lnTo>
                    <a:pt x="489871" y="1921785"/>
                  </a:lnTo>
                  <a:lnTo>
                    <a:pt x="714756" y="1921785"/>
                  </a:lnTo>
                  <a:lnTo>
                    <a:pt x="714756" y="2179531"/>
                  </a:lnTo>
                  <a:close/>
                  <a:moveTo>
                    <a:pt x="714756" y="1756526"/>
                  </a:moveTo>
                  <a:lnTo>
                    <a:pt x="489871" y="1756526"/>
                  </a:lnTo>
                  <a:lnTo>
                    <a:pt x="489871" y="1498780"/>
                  </a:lnTo>
                  <a:lnTo>
                    <a:pt x="714756" y="1498780"/>
                  </a:lnTo>
                  <a:lnTo>
                    <a:pt x="714756" y="1756526"/>
                  </a:lnTo>
                  <a:close/>
                  <a:moveTo>
                    <a:pt x="1066514" y="2179531"/>
                  </a:moveTo>
                  <a:lnTo>
                    <a:pt x="841629" y="2179531"/>
                  </a:lnTo>
                  <a:lnTo>
                    <a:pt x="841629" y="1921785"/>
                  </a:lnTo>
                  <a:lnTo>
                    <a:pt x="1066514" y="1921785"/>
                  </a:lnTo>
                  <a:lnTo>
                    <a:pt x="1066514" y="2179531"/>
                  </a:lnTo>
                  <a:close/>
                  <a:moveTo>
                    <a:pt x="1066514" y="1756526"/>
                  </a:moveTo>
                  <a:lnTo>
                    <a:pt x="841629" y="1756526"/>
                  </a:lnTo>
                  <a:lnTo>
                    <a:pt x="841629" y="1498780"/>
                  </a:lnTo>
                  <a:lnTo>
                    <a:pt x="1066514" y="1498780"/>
                  </a:lnTo>
                  <a:lnTo>
                    <a:pt x="1066514" y="1756526"/>
                  </a:lnTo>
                  <a:close/>
                  <a:moveTo>
                    <a:pt x="925544" y="1080061"/>
                  </a:moveTo>
                  <a:cubicBezTo>
                    <a:pt x="925544" y="967189"/>
                    <a:pt x="1017080" y="875654"/>
                    <a:pt x="1129951" y="875654"/>
                  </a:cubicBezTo>
                  <a:cubicBezTo>
                    <a:pt x="1242822" y="875654"/>
                    <a:pt x="1334357" y="967189"/>
                    <a:pt x="1334357" y="1080061"/>
                  </a:cubicBezTo>
                  <a:cubicBezTo>
                    <a:pt x="1334357" y="1192932"/>
                    <a:pt x="1242822" y="1284467"/>
                    <a:pt x="1129951" y="1284467"/>
                  </a:cubicBezTo>
                  <a:cubicBezTo>
                    <a:pt x="1017080" y="1284467"/>
                    <a:pt x="925544" y="1192932"/>
                    <a:pt x="925544" y="1080061"/>
                  </a:cubicBezTo>
                  <a:close/>
                  <a:moveTo>
                    <a:pt x="1418368" y="2179436"/>
                  </a:moveTo>
                  <a:lnTo>
                    <a:pt x="1193483" y="2179436"/>
                  </a:lnTo>
                  <a:lnTo>
                    <a:pt x="1193483" y="1921690"/>
                  </a:lnTo>
                  <a:lnTo>
                    <a:pt x="1418368" y="1921690"/>
                  </a:lnTo>
                  <a:lnTo>
                    <a:pt x="1418368" y="2179436"/>
                  </a:lnTo>
                  <a:close/>
                  <a:moveTo>
                    <a:pt x="1418368" y="1756431"/>
                  </a:moveTo>
                  <a:lnTo>
                    <a:pt x="1193483" y="1756431"/>
                  </a:lnTo>
                  <a:lnTo>
                    <a:pt x="1193483" y="1498684"/>
                  </a:lnTo>
                  <a:lnTo>
                    <a:pt x="1418368" y="1498684"/>
                  </a:lnTo>
                  <a:lnTo>
                    <a:pt x="1418368" y="1756431"/>
                  </a:lnTo>
                  <a:close/>
                  <a:moveTo>
                    <a:pt x="1770126" y="2179436"/>
                  </a:moveTo>
                  <a:lnTo>
                    <a:pt x="1545241" y="2179436"/>
                  </a:lnTo>
                  <a:lnTo>
                    <a:pt x="1545241" y="1921690"/>
                  </a:lnTo>
                  <a:lnTo>
                    <a:pt x="1770126" y="1921690"/>
                  </a:lnTo>
                  <a:lnTo>
                    <a:pt x="1770126" y="2179436"/>
                  </a:lnTo>
                  <a:close/>
                  <a:moveTo>
                    <a:pt x="1770126" y="1756431"/>
                  </a:moveTo>
                  <a:lnTo>
                    <a:pt x="1545241" y="1756431"/>
                  </a:lnTo>
                  <a:lnTo>
                    <a:pt x="1545241" y="1498684"/>
                  </a:lnTo>
                  <a:lnTo>
                    <a:pt x="1770126" y="1498684"/>
                  </a:lnTo>
                  <a:lnTo>
                    <a:pt x="1770126" y="175643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E13240A-5CAC-33CB-65EE-F060D4B10E43}"/>
              </a:ext>
            </a:extLst>
          </p:cNvPr>
          <p:cNvSpPr/>
          <p:nvPr userDrawn="1"/>
        </p:nvSpPr>
        <p:spPr>
          <a:xfrm rot="10800000" flipH="1">
            <a:off x="2263162" y="4531321"/>
            <a:ext cx="549058" cy="292328"/>
          </a:xfrm>
          <a:custGeom>
            <a:avLst/>
            <a:gdLst>
              <a:gd name="connsiteX0" fmla="*/ 662531 w 1191915"/>
              <a:gd name="connsiteY0" fmla="*/ 674258 h 674258"/>
              <a:gd name="connsiteX1" fmla="*/ 427629 w 1191915"/>
              <a:gd name="connsiteY1" fmla="*/ 674258 h 674258"/>
              <a:gd name="connsiteX2" fmla="*/ 294429 w 1191915"/>
              <a:gd name="connsiteY2" fmla="*/ 541058 h 674258"/>
              <a:gd name="connsiteX3" fmla="*/ 294429 w 1191915"/>
              <a:gd name="connsiteY3" fmla="*/ 541005 h 674258"/>
              <a:gd name="connsiteX4" fmla="*/ 427629 w 1191915"/>
              <a:gd name="connsiteY4" fmla="*/ 407805 h 674258"/>
              <a:gd name="connsiteX5" fmla="*/ 462067 w 1191915"/>
              <a:gd name="connsiteY5" fmla="*/ 407805 h 674258"/>
              <a:gd name="connsiteX6" fmla="*/ 452138 w 1191915"/>
              <a:gd name="connsiteY6" fmla="*/ 393078 h 674258"/>
              <a:gd name="connsiteX7" fmla="*/ 441670 w 1191915"/>
              <a:gd name="connsiteY7" fmla="*/ 341231 h 674258"/>
              <a:gd name="connsiteX8" fmla="*/ 441670 w 1191915"/>
              <a:gd name="connsiteY8" fmla="*/ 341178 h 674258"/>
              <a:gd name="connsiteX9" fmla="*/ 452138 w 1191915"/>
              <a:gd name="connsiteY9" fmla="*/ 289331 h 674258"/>
              <a:gd name="connsiteX10" fmla="*/ 467562 w 1191915"/>
              <a:gd name="connsiteY10" fmla="*/ 266453 h 674258"/>
              <a:gd name="connsiteX11" fmla="*/ 133200 w 1191915"/>
              <a:gd name="connsiteY11" fmla="*/ 266453 h 674258"/>
              <a:gd name="connsiteX12" fmla="*/ 0 w 1191915"/>
              <a:gd name="connsiteY12" fmla="*/ 133253 h 674258"/>
              <a:gd name="connsiteX13" fmla="*/ 0 w 1191915"/>
              <a:gd name="connsiteY13" fmla="*/ 133200 h 674258"/>
              <a:gd name="connsiteX14" fmla="*/ 133200 w 1191915"/>
              <a:gd name="connsiteY14" fmla="*/ 0 h 674258"/>
              <a:gd name="connsiteX15" fmla="*/ 750245 w 1191915"/>
              <a:gd name="connsiteY15" fmla="*/ 0 h 674258"/>
              <a:gd name="connsiteX16" fmla="*/ 883445 w 1191915"/>
              <a:gd name="connsiteY16" fmla="*/ 133200 h 674258"/>
              <a:gd name="connsiteX17" fmla="*/ 883445 w 1191915"/>
              <a:gd name="connsiteY17" fmla="*/ 133253 h 674258"/>
              <a:gd name="connsiteX18" fmla="*/ 872978 w 1191915"/>
              <a:gd name="connsiteY18" fmla="*/ 185101 h 674258"/>
              <a:gd name="connsiteX19" fmla="*/ 857554 w 1191915"/>
              <a:gd name="connsiteY19" fmla="*/ 207978 h 674258"/>
              <a:gd name="connsiteX20" fmla="*/ 1058715 w 1191915"/>
              <a:gd name="connsiteY20" fmla="*/ 207978 h 674258"/>
              <a:gd name="connsiteX21" fmla="*/ 1191915 w 1191915"/>
              <a:gd name="connsiteY21" fmla="*/ 341178 h 674258"/>
              <a:gd name="connsiteX22" fmla="*/ 1191915 w 1191915"/>
              <a:gd name="connsiteY22" fmla="*/ 341231 h 674258"/>
              <a:gd name="connsiteX23" fmla="*/ 1058715 w 1191915"/>
              <a:gd name="connsiteY23" fmla="*/ 474431 h 674258"/>
              <a:gd name="connsiteX24" fmla="*/ 775336 w 1191915"/>
              <a:gd name="connsiteY24" fmla="*/ 474431 h 674258"/>
              <a:gd name="connsiteX25" fmla="*/ 785265 w 1191915"/>
              <a:gd name="connsiteY25" fmla="*/ 489158 h 674258"/>
              <a:gd name="connsiteX26" fmla="*/ 795732 w 1191915"/>
              <a:gd name="connsiteY26" fmla="*/ 541005 h 674258"/>
              <a:gd name="connsiteX27" fmla="*/ 795732 w 1191915"/>
              <a:gd name="connsiteY27" fmla="*/ 541058 h 674258"/>
              <a:gd name="connsiteX28" fmla="*/ 662531 w 1191915"/>
              <a:gd name="connsiteY28" fmla="*/ 674258 h 67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91915" h="674258">
                <a:moveTo>
                  <a:pt x="662531" y="674258"/>
                </a:moveTo>
                <a:lnTo>
                  <a:pt x="427629" y="674258"/>
                </a:lnTo>
                <a:cubicBezTo>
                  <a:pt x="354065" y="674258"/>
                  <a:pt x="294429" y="614623"/>
                  <a:pt x="294429" y="541058"/>
                </a:cubicBezTo>
                <a:lnTo>
                  <a:pt x="294429" y="541005"/>
                </a:lnTo>
                <a:cubicBezTo>
                  <a:pt x="294429" y="467441"/>
                  <a:pt x="354065" y="407805"/>
                  <a:pt x="427629" y="407805"/>
                </a:cubicBezTo>
                <a:lnTo>
                  <a:pt x="462067" y="407805"/>
                </a:lnTo>
                <a:lnTo>
                  <a:pt x="452138" y="393078"/>
                </a:lnTo>
                <a:cubicBezTo>
                  <a:pt x="445397" y="377142"/>
                  <a:pt x="441670" y="359622"/>
                  <a:pt x="441670" y="341231"/>
                </a:cubicBezTo>
                <a:lnTo>
                  <a:pt x="441670" y="341178"/>
                </a:lnTo>
                <a:cubicBezTo>
                  <a:pt x="441670" y="322787"/>
                  <a:pt x="445397" y="305267"/>
                  <a:pt x="452138" y="289331"/>
                </a:cubicBezTo>
                <a:lnTo>
                  <a:pt x="467562" y="266453"/>
                </a:lnTo>
                <a:lnTo>
                  <a:pt x="133200" y="266453"/>
                </a:lnTo>
                <a:cubicBezTo>
                  <a:pt x="59636" y="266453"/>
                  <a:pt x="0" y="206817"/>
                  <a:pt x="0" y="133253"/>
                </a:cubicBezTo>
                <a:lnTo>
                  <a:pt x="0" y="133200"/>
                </a:lnTo>
                <a:cubicBezTo>
                  <a:pt x="0" y="59636"/>
                  <a:pt x="59636" y="0"/>
                  <a:pt x="133200" y="0"/>
                </a:cubicBezTo>
                <a:lnTo>
                  <a:pt x="750245" y="0"/>
                </a:lnTo>
                <a:cubicBezTo>
                  <a:pt x="823810" y="0"/>
                  <a:pt x="883445" y="59636"/>
                  <a:pt x="883445" y="133200"/>
                </a:cubicBezTo>
                <a:lnTo>
                  <a:pt x="883445" y="133253"/>
                </a:lnTo>
                <a:cubicBezTo>
                  <a:pt x="883445" y="151644"/>
                  <a:pt x="879718" y="169165"/>
                  <a:pt x="872978" y="185101"/>
                </a:cubicBezTo>
                <a:lnTo>
                  <a:pt x="857554" y="207978"/>
                </a:lnTo>
                <a:lnTo>
                  <a:pt x="1058715" y="207978"/>
                </a:lnTo>
                <a:cubicBezTo>
                  <a:pt x="1132279" y="207978"/>
                  <a:pt x="1191915" y="267614"/>
                  <a:pt x="1191915" y="341178"/>
                </a:cubicBezTo>
                <a:lnTo>
                  <a:pt x="1191915" y="341231"/>
                </a:lnTo>
                <a:cubicBezTo>
                  <a:pt x="1191915" y="414796"/>
                  <a:pt x="1132279" y="474431"/>
                  <a:pt x="1058715" y="474431"/>
                </a:cubicBezTo>
                <a:lnTo>
                  <a:pt x="775336" y="474431"/>
                </a:lnTo>
                <a:lnTo>
                  <a:pt x="785265" y="489158"/>
                </a:lnTo>
                <a:cubicBezTo>
                  <a:pt x="792005" y="505093"/>
                  <a:pt x="795732" y="522614"/>
                  <a:pt x="795732" y="541005"/>
                </a:cubicBezTo>
                <a:lnTo>
                  <a:pt x="795732" y="541058"/>
                </a:lnTo>
                <a:cubicBezTo>
                  <a:pt x="795732" y="614623"/>
                  <a:pt x="736096" y="674258"/>
                  <a:pt x="662531" y="674258"/>
                </a:cubicBezTo>
                <a:close/>
              </a:path>
            </a:pathLst>
          </a:custGeom>
          <a:solidFill>
            <a:srgbClr val="FFFFFF"/>
          </a:solidFill>
          <a:ln w="52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0" name="그래픽 32">
            <a:extLst>
              <a:ext uri="{FF2B5EF4-FFF2-40B4-BE49-F238E27FC236}">
                <a16:creationId xmlns:a16="http://schemas.microsoft.com/office/drawing/2014/main" id="{D53BEE7A-F6CA-3D87-B61A-9458E29A62AB}"/>
              </a:ext>
            </a:extLst>
          </p:cNvPr>
          <p:cNvSpPr/>
          <p:nvPr userDrawn="1"/>
        </p:nvSpPr>
        <p:spPr>
          <a:xfrm flipH="1">
            <a:off x="0" y="5190739"/>
            <a:ext cx="502920" cy="232790"/>
          </a:xfrm>
          <a:custGeom>
            <a:avLst/>
            <a:gdLst>
              <a:gd name="connsiteX0" fmla="*/ 1219200 w 1856327"/>
              <a:gd name="connsiteY0" fmla="*/ 0 h 859250"/>
              <a:gd name="connsiteX1" fmla="*/ 977932 w 1856327"/>
              <a:gd name="connsiteY1" fmla="*/ 241268 h 859250"/>
              <a:gd name="connsiteX2" fmla="*/ 1019842 w 1856327"/>
              <a:gd name="connsiteY2" fmla="*/ 376714 h 859250"/>
              <a:gd name="connsiteX3" fmla="*/ 241268 w 1856327"/>
              <a:gd name="connsiteY3" fmla="*/ 376714 h 859250"/>
              <a:gd name="connsiteX4" fmla="*/ 0 w 1856327"/>
              <a:gd name="connsiteY4" fmla="*/ 617982 h 859250"/>
              <a:gd name="connsiteX5" fmla="*/ 0 w 1856327"/>
              <a:gd name="connsiteY5" fmla="*/ 617982 h 859250"/>
              <a:gd name="connsiteX6" fmla="*/ 241268 w 1856327"/>
              <a:gd name="connsiteY6" fmla="*/ 859250 h 859250"/>
              <a:gd name="connsiteX7" fmla="*/ 1856327 w 1856327"/>
              <a:gd name="connsiteY7" fmla="*/ 859250 h 859250"/>
              <a:gd name="connsiteX8" fmla="*/ 1856327 w 1856327"/>
              <a:gd name="connsiteY8" fmla="*/ 0 h 859250"/>
              <a:gd name="connsiteX9" fmla="*/ 1219105 w 1856327"/>
              <a:gd name="connsiteY9" fmla="*/ 0 h 85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6327" h="859250">
                <a:moveTo>
                  <a:pt x="1219200" y="0"/>
                </a:moveTo>
                <a:cubicBezTo>
                  <a:pt x="1086517" y="0"/>
                  <a:pt x="977932" y="108585"/>
                  <a:pt x="977932" y="241268"/>
                </a:cubicBezTo>
                <a:cubicBezTo>
                  <a:pt x="977932" y="291370"/>
                  <a:pt x="993458" y="338042"/>
                  <a:pt x="1019842" y="376714"/>
                </a:cubicBezTo>
                <a:lnTo>
                  <a:pt x="241268" y="376714"/>
                </a:lnTo>
                <a:cubicBezTo>
                  <a:pt x="108585" y="376714"/>
                  <a:pt x="0" y="485299"/>
                  <a:pt x="0" y="617982"/>
                </a:cubicBezTo>
                <a:lnTo>
                  <a:pt x="0" y="617982"/>
                </a:lnTo>
                <a:cubicBezTo>
                  <a:pt x="0" y="750665"/>
                  <a:pt x="108585" y="859250"/>
                  <a:pt x="241268" y="859250"/>
                </a:cubicBezTo>
                <a:lnTo>
                  <a:pt x="1856327" y="859250"/>
                </a:lnTo>
                <a:lnTo>
                  <a:pt x="1856327" y="0"/>
                </a:lnTo>
                <a:lnTo>
                  <a:pt x="1219105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1" name="그래픽 14">
            <a:extLst>
              <a:ext uri="{FF2B5EF4-FFF2-40B4-BE49-F238E27FC236}">
                <a16:creationId xmlns:a16="http://schemas.microsoft.com/office/drawing/2014/main" id="{84473FBB-A6B0-4CC7-7C6F-2B707AC386F9}"/>
              </a:ext>
            </a:extLst>
          </p:cNvPr>
          <p:cNvSpPr/>
          <p:nvPr userDrawn="1"/>
        </p:nvSpPr>
        <p:spPr>
          <a:xfrm>
            <a:off x="2461261" y="5544292"/>
            <a:ext cx="587280" cy="1015329"/>
          </a:xfrm>
          <a:custGeom>
            <a:avLst/>
            <a:gdLst>
              <a:gd name="connsiteX0" fmla="*/ 761565 w 767512"/>
              <a:gd name="connsiteY0" fmla="*/ 696849 h 1326927"/>
              <a:gd name="connsiteX1" fmla="*/ 710607 w 767512"/>
              <a:gd name="connsiteY1" fmla="*/ 600456 h 1326927"/>
              <a:gd name="connsiteX2" fmla="*/ 702510 w 767512"/>
              <a:gd name="connsiteY2" fmla="*/ 464249 h 1326927"/>
              <a:gd name="connsiteX3" fmla="*/ 659743 w 767512"/>
              <a:gd name="connsiteY3" fmla="*/ 326993 h 1326927"/>
              <a:gd name="connsiteX4" fmla="*/ 559445 w 767512"/>
              <a:gd name="connsiteY4" fmla="*/ 228314 h 1326927"/>
              <a:gd name="connsiteX5" fmla="*/ 535347 w 767512"/>
              <a:gd name="connsiteY5" fmla="*/ 101156 h 1326927"/>
              <a:gd name="connsiteX6" fmla="*/ 383804 w 767512"/>
              <a:gd name="connsiteY6" fmla="*/ 0 h 1326927"/>
              <a:gd name="connsiteX7" fmla="*/ 232166 w 767512"/>
              <a:gd name="connsiteY7" fmla="*/ 101156 h 1326927"/>
              <a:gd name="connsiteX8" fmla="*/ 208068 w 767512"/>
              <a:gd name="connsiteY8" fmla="*/ 228314 h 1326927"/>
              <a:gd name="connsiteX9" fmla="*/ 107769 w 767512"/>
              <a:gd name="connsiteY9" fmla="*/ 326993 h 1326927"/>
              <a:gd name="connsiteX10" fmla="*/ 65002 w 767512"/>
              <a:gd name="connsiteY10" fmla="*/ 464249 h 1326927"/>
              <a:gd name="connsiteX11" fmla="*/ 56906 w 767512"/>
              <a:gd name="connsiteY11" fmla="*/ 600456 h 1326927"/>
              <a:gd name="connsiteX12" fmla="*/ 5947 w 767512"/>
              <a:gd name="connsiteY12" fmla="*/ 696849 h 1326927"/>
              <a:gd name="connsiteX13" fmla="*/ 10805 w 767512"/>
              <a:gd name="connsiteY13" fmla="*/ 804577 h 1326927"/>
              <a:gd name="connsiteX14" fmla="*/ 129296 w 767512"/>
              <a:gd name="connsiteY14" fmla="*/ 947738 h 1326927"/>
              <a:gd name="connsiteX15" fmla="*/ 369516 w 767512"/>
              <a:gd name="connsiteY15" fmla="*/ 977456 h 1326927"/>
              <a:gd name="connsiteX16" fmla="*/ 369516 w 767512"/>
              <a:gd name="connsiteY16" fmla="*/ 1326928 h 1326927"/>
              <a:gd name="connsiteX17" fmla="*/ 398091 w 767512"/>
              <a:gd name="connsiteY17" fmla="*/ 1326928 h 1326927"/>
              <a:gd name="connsiteX18" fmla="*/ 398091 w 767512"/>
              <a:gd name="connsiteY18" fmla="*/ 977456 h 1326927"/>
              <a:gd name="connsiteX19" fmla="*/ 638217 w 767512"/>
              <a:gd name="connsiteY19" fmla="*/ 947738 h 1326927"/>
              <a:gd name="connsiteX20" fmla="*/ 756708 w 767512"/>
              <a:gd name="connsiteY20" fmla="*/ 804577 h 1326927"/>
              <a:gd name="connsiteX21" fmla="*/ 761565 w 767512"/>
              <a:gd name="connsiteY21" fmla="*/ 696849 h 1326927"/>
              <a:gd name="connsiteX22" fmla="*/ 614404 w 767512"/>
              <a:gd name="connsiteY22" fmla="*/ 640652 h 1326927"/>
              <a:gd name="connsiteX23" fmla="*/ 397996 w 767512"/>
              <a:gd name="connsiteY23" fmla="*/ 856964 h 1326927"/>
              <a:gd name="connsiteX24" fmla="*/ 397996 w 767512"/>
              <a:gd name="connsiteY24" fmla="*/ 977265 h 1326927"/>
              <a:gd name="connsiteX25" fmla="*/ 369421 w 767512"/>
              <a:gd name="connsiteY25" fmla="*/ 977265 h 1326927"/>
              <a:gd name="connsiteX26" fmla="*/ 369421 w 767512"/>
              <a:gd name="connsiteY26" fmla="*/ 851154 h 1326927"/>
              <a:gd name="connsiteX27" fmla="*/ 369421 w 767512"/>
              <a:gd name="connsiteY27" fmla="*/ 851154 h 1326927"/>
              <a:gd name="connsiteX28" fmla="*/ 369421 w 767512"/>
              <a:gd name="connsiteY28" fmla="*/ 743140 h 1326927"/>
              <a:gd name="connsiteX29" fmla="*/ 203972 w 767512"/>
              <a:gd name="connsiteY29" fmla="*/ 577691 h 1326927"/>
              <a:gd name="connsiteX30" fmla="*/ 203972 w 767512"/>
              <a:gd name="connsiteY30" fmla="*/ 557498 h 1326927"/>
              <a:gd name="connsiteX31" fmla="*/ 224165 w 767512"/>
              <a:gd name="connsiteY31" fmla="*/ 557498 h 1326927"/>
              <a:gd name="connsiteX32" fmla="*/ 369326 w 767512"/>
              <a:gd name="connsiteY32" fmla="*/ 702659 h 1326927"/>
              <a:gd name="connsiteX33" fmla="*/ 369326 w 767512"/>
              <a:gd name="connsiteY33" fmla="*/ 594265 h 1326927"/>
              <a:gd name="connsiteX34" fmla="*/ 369326 w 767512"/>
              <a:gd name="connsiteY34" fmla="*/ 594265 h 1326927"/>
              <a:gd name="connsiteX35" fmla="*/ 369326 w 767512"/>
              <a:gd name="connsiteY35" fmla="*/ 432625 h 1326927"/>
              <a:gd name="connsiteX36" fmla="*/ 307604 w 767512"/>
              <a:gd name="connsiteY36" fmla="*/ 370904 h 1326927"/>
              <a:gd name="connsiteX37" fmla="*/ 307604 w 767512"/>
              <a:gd name="connsiteY37" fmla="*/ 350711 h 1326927"/>
              <a:gd name="connsiteX38" fmla="*/ 327797 w 767512"/>
              <a:gd name="connsiteY38" fmla="*/ 350711 h 1326927"/>
              <a:gd name="connsiteX39" fmla="*/ 369326 w 767512"/>
              <a:gd name="connsiteY39" fmla="*/ 392240 h 1326927"/>
              <a:gd name="connsiteX40" fmla="*/ 369326 w 767512"/>
              <a:gd name="connsiteY40" fmla="*/ 293942 h 1326927"/>
              <a:gd name="connsiteX41" fmla="*/ 383613 w 767512"/>
              <a:gd name="connsiteY41" fmla="*/ 279654 h 1326927"/>
              <a:gd name="connsiteX42" fmla="*/ 397901 w 767512"/>
              <a:gd name="connsiteY42" fmla="*/ 293942 h 1326927"/>
              <a:gd name="connsiteX43" fmla="*/ 397901 w 767512"/>
              <a:gd name="connsiteY43" fmla="*/ 559784 h 1326927"/>
              <a:gd name="connsiteX44" fmla="*/ 467910 w 767512"/>
              <a:gd name="connsiteY44" fmla="*/ 489775 h 1326927"/>
              <a:gd name="connsiteX45" fmla="*/ 488103 w 767512"/>
              <a:gd name="connsiteY45" fmla="*/ 489775 h 1326927"/>
              <a:gd name="connsiteX46" fmla="*/ 488103 w 767512"/>
              <a:gd name="connsiteY46" fmla="*/ 509969 h 1326927"/>
              <a:gd name="connsiteX47" fmla="*/ 397806 w 767512"/>
              <a:gd name="connsiteY47" fmla="*/ 600170 h 1326927"/>
              <a:gd name="connsiteX48" fmla="*/ 397806 w 767512"/>
              <a:gd name="connsiteY48" fmla="*/ 816483 h 1326927"/>
              <a:gd name="connsiteX49" fmla="*/ 593925 w 767512"/>
              <a:gd name="connsiteY49" fmla="*/ 620363 h 1326927"/>
              <a:gd name="connsiteX50" fmla="*/ 614118 w 767512"/>
              <a:gd name="connsiteY50" fmla="*/ 620363 h 1326927"/>
              <a:gd name="connsiteX51" fmla="*/ 614118 w 767512"/>
              <a:gd name="connsiteY51" fmla="*/ 640556 h 132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67512" h="1326927">
                <a:moveTo>
                  <a:pt x="761565" y="696849"/>
                </a:moveTo>
                <a:cubicBezTo>
                  <a:pt x="751374" y="660940"/>
                  <a:pt x="725275" y="633984"/>
                  <a:pt x="710607" y="600456"/>
                </a:cubicBezTo>
                <a:cubicBezTo>
                  <a:pt x="692319" y="558737"/>
                  <a:pt x="702034" y="510254"/>
                  <a:pt x="702510" y="464249"/>
                </a:cubicBezTo>
                <a:cubicBezTo>
                  <a:pt x="703082" y="414909"/>
                  <a:pt x="691271" y="363474"/>
                  <a:pt x="659743" y="326993"/>
                </a:cubicBezTo>
                <a:cubicBezTo>
                  <a:pt x="628692" y="291084"/>
                  <a:pt x="580495" y="271463"/>
                  <a:pt x="559445" y="228314"/>
                </a:cubicBezTo>
                <a:cubicBezTo>
                  <a:pt x="540585" y="189643"/>
                  <a:pt x="548777" y="142208"/>
                  <a:pt x="535347" y="101156"/>
                </a:cubicBezTo>
                <a:cubicBezTo>
                  <a:pt x="514773" y="37910"/>
                  <a:pt x="452384" y="0"/>
                  <a:pt x="383804" y="0"/>
                </a:cubicBezTo>
                <a:cubicBezTo>
                  <a:pt x="315224" y="0"/>
                  <a:pt x="252740" y="37910"/>
                  <a:pt x="232166" y="101156"/>
                </a:cubicBezTo>
                <a:cubicBezTo>
                  <a:pt x="218831" y="142304"/>
                  <a:pt x="226927" y="189738"/>
                  <a:pt x="208068" y="228314"/>
                </a:cubicBezTo>
                <a:cubicBezTo>
                  <a:pt x="187017" y="271463"/>
                  <a:pt x="138821" y="291084"/>
                  <a:pt x="107769" y="326993"/>
                </a:cubicBezTo>
                <a:cubicBezTo>
                  <a:pt x="76242" y="363474"/>
                  <a:pt x="64431" y="414909"/>
                  <a:pt x="65002" y="464249"/>
                </a:cubicBezTo>
                <a:cubicBezTo>
                  <a:pt x="65478" y="510254"/>
                  <a:pt x="75194" y="558737"/>
                  <a:pt x="56906" y="600456"/>
                </a:cubicBezTo>
                <a:cubicBezTo>
                  <a:pt x="42237" y="633984"/>
                  <a:pt x="16139" y="660940"/>
                  <a:pt x="5947" y="696849"/>
                </a:cubicBezTo>
                <a:cubicBezTo>
                  <a:pt x="-3959" y="731901"/>
                  <a:pt x="-911" y="770477"/>
                  <a:pt x="10805" y="804577"/>
                </a:cubicBezTo>
                <a:cubicBezTo>
                  <a:pt x="30141" y="860870"/>
                  <a:pt x="78813" y="919163"/>
                  <a:pt x="129296" y="947738"/>
                </a:cubicBezTo>
                <a:cubicBezTo>
                  <a:pt x="195399" y="985171"/>
                  <a:pt x="284268" y="978313"/>
                  <a:pt x="369516" y="977456"/>
                </a:cubicBezTo>
                <a:lnTo>
                  <a:pt x="369516" y="1326928"/>
                </a:lnTo>
                <a:lnTo>
                  <a:pt x="398091" y="1326928"/>
                </a:lnTo>
                <a:lnTo>
                  <a:pt x="398091" y="977456"/>
                </a:lnTo>
                <a:cubicBezTo>
                  <a:pt x="483245" y="978313"/>
                  <a:pt x="572113" y="985266"/>
                  <a:pt x="638217" y="947738"/>
                </a:cubicBezTo>
                <a:cubicBezTo>
                  <a:pt x="688604" y="919163"/>
                  <a:pt x="737277" y="860965"/>
                  <a:pt x="756708" y="804577"/>
                </a:cubicBezTo>
                <a:cubicBezTo>
                  <a:pt x="768423" y="770477"/>
                  <a:pt x="771471" y="731901"/>
                  <a:pt x="761565" y="696849"/>
                </a:cubicBezTo>
                <a:close/>
                <a:moveTo>
                  <a:pt x="614404" y="640652"/>
                </a:moveTo>
                <a:lnTo>
                  <a:pt x="397996" y="856964"/>
                </a:lnTo>
                <a:lnTo>
                  <a:pt x="397996" y="977265"/>
                </a:lnTo>
                <a:lnTo>
                  <a:pt x="369421" y="977265"/>
                </a:lnTo>
                <a:lnTo>
                  <a:pt x="369421" y="851154"/>
                </a:lnTo>
                <a:lnTo>
                  <a:pt x="369421" y="851154"/>
                </a:lnTo>
                <a:lnTo>
                  <a:pt x="369421" y="743140"/>
                </a:lnTo>
                <a:lnTo>
                  <a:pt x="203972" y="577691"/>
                </a:lnTo>
                <a:cubicBezTo>
                  <a:pt x="198352" y="572072"/>
                  <a:pt x="198352" y="563023"/>
                  <a:pt x="203972" y="557498"/>
                </a:cubicBezTo>
                <a:cubicBezTo>
                  <a:pt x="209592" y="551974"/>
                  <a:pt x="218640" y="551879"/>
                  <a:pt x="224165" y="557498"/>
                </a:cubicBezTo>
                <a:lnTo>
                  <a:pt x="369326" y="702659"/>
                </a:lnTo>
                <a:lnTo>
                  <a:pt x="369326" y="594265"/>
                </a:lnTo>
                <a:lnTo>
                  <a:pt x="369326" y="594265"/>
                </a:lnTo>
                <a:lnTo>
                  <a:pt x="369326" y="432625"/>
                </a:lnTo>
                <a:lnTo>
                  <a:pt x="307604" y="370904"/>
                </a:lnTo>
                <a:cubicBezTo>
                  <a:pt x="301984" y="365284"/>
                  <a:pt x="301984" y="356235"/>
                  <a:pt x="307604" y="350711"/>
                </a:cubicBezTo>
                <a:cubicBezTo>
                  <a:pt x="313224" y="345186"/>
                  <a:pt x="322272" y="345091"/>
                  <a:pt x="327797" y="350711"/>
                </a:cubicBezTo>
                <a:lnTo>
                  <a:pt x="369326" y="392240"/>
                </a:lnTo>
                <a:lnTo>
                  <a:pt x="369326" y="293942"/>
                </a:lnTo>
                <a:cubicBezTo>
                  <a:pt x="369326" y="286036"/>
                  <a:pt x="375708" y="279654"/>
                  <a:pt x="383613" y="279654"/>
                </a:cubicBezTo>
                <a:cubicBezTo>
                  <a:pt x="391519" y="279654"/>
                  <a:pt x="397901" y="286036"/>
                  <a:pt x="397901" y="293942"/>
                </a:cubicBezTo>
                <a:lnTo>
                  <a:pt x="397901" y="559784"/>
                </a:lnTo>
                <a:lnTo>
                  <a:pt x="467910" y="489775"/>
                </a:lnTo>
                <a:cubicBezTo>
                  <a:pt x="473529" y="484156"/>
                  <a:pt x="482578" y="484156"/>
                  <a:pt x="488103" y="489775"/>
                </a:cubicBezTo>
                <a:cubicBezTo>
                  <a:pt x="493627" y="495395"/>
                  <a:pt x="493722" y="504444"/>
                  <a:pt x="488103" y="509969"/>
                </a:cubicBezTo>
                <a:lnTo>
                  <a:pt x="397806" y="600170"/>
                </a:lnTo>
                <a:lnTo>
                  <a:pt x="397806" y="816483"/>
                </a:lnTo>
                <a:lnTo>
                  <a:pt x="593925" y="620363"/>
                </a:lnTo>
                <a:cubicBezTo>
                  <a:pt x="599545" y="614744"/>
                  <a:pt x="608594" y="614744"/>
                  <a:pt x="614118" y="620363"/>
                </a:cubicBezTo>
                <a:cubicBezTo>
                  <a:pt x="619643" y="625983"/>
                  <a:pt x="619738" y="635032"/>
                  <a:pt x="614118" y="6405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pic>
        <p:nvPicPr>
          <p:cNvPr id="116" name="그래픽 115">
            <a:extLst>
              <a:ext uri="{FF2B5EF4-FFF2-40B4-BE49-F238E27FC236}">
                <a16:creationId xmlns:a16="http://schemas.microsoft.com/office/drawing/2014/main" id="{F12553E2-AD6F-0D98-AA41-0A3DB5FBAD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16648" y="298379"/>
            <a:ext cx="1132385" cy="278794"/>
          </a:xfrm>
          <a:prstGeom prst="rect">
            <a:avLst/>
          </a:prstGeom>
        </p:spPr>
      </p:pic>
      <p:sp>
        <p:nvSpPr>
          <p:cNvPr id="2" name="Google Shape;110;p2">
            <a:extLst>
              <a:ext uri="{FF2B5EF4-FFF2-40B4-BE49-F238E27FC236}">
                <a16:creationId xmlns:a16="http://schemas.microsoft.com/office/drawing/2014/main" id="{26897543-8570-9741-CF64-0FC765434AE9}"/>
              </a:ext>
            </a:extLst>
          </p:cNvPr>
          <p:cNvSpPr/>
          <p:nvPr userDrawn="1"/>
        </p:nvSpPr>
        <p:spPr>
          <a:xfrm rot="16200000">
            <a:off x="1822357" y="671717"/>
            <a:ext cx="878943" cy="2131140"/>
          </a:xfrm>
          <a:prstGeom prst="round2SameRect">
            <a:avLst>
              <a:gd name="adj1" fmla="val 26420"/>
              <a:gd name="adj2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1" i="0" u="sng" strike="noStrike" kern="0" cap="none" spc="0" normalizeH="0" baseline="0" noProof="0" dirty="0">
              <a:ln>
                <a:noFill/>
              </a:ln>
              <a:solidFill>
                <a:srgbClr val="538CD5"/>
              </a:solidFill>
              <a:effectLst/>
              <a:uLnTx/>
              <a:uFillTx/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3" name="Google Shape;111;p2">
            <a:extLst>
              <a:ext uri="{FF2B5EF4-FFF2-40B4-BE49-F238E27FC236}">
                <a16:creationId xmlns:a16="http://schemas.microsoft.com/office/drawing/2014/main" id="{6B705DCB-C8E6-A3D9-99B8-79153A5511A9}"/>
              </a:ext>
            </a:extLst>
          </p:cNvPr>
          <p:cNvSpPr/>
          <p:nvPr userDrawn="1"/>
        </p:nvSpPr>
        <p:spPr>
          <a:xfrm>
            <a:off x="3327398" y="1297818"/>
            <a:ext cx="8864601" cy="878941"/>
          </a:xfrm>
          <a:prstGeom prst="rect">
            <a:avLst/>
          </a:prstGeom>
          <a:solidFill>
            <a:srgbClr val="A691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535" noProof="0" dirty="0">
              <a:latin typeface="Arial"/>
              <a:cs typeface="Arial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86392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간지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0"/>
            <a:ext cx="12192000" cy="2755900"/>
          </a:xfrm>
          <a:prstGeom prst="rect">
            <a:avLst/>
          </a:prstGeom>
          <a:solidFill>
            <a:srgbClr val="A691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535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4ABEDEE1-A7FF-50CE-C4E7-FFA615B3D85D}"/>
              </a:ext>
            </a:extLst>
          </p:cNvPr>
          <p:cNvSpPr/>
          <p:nvPr/>
        </p:nvSpPr>
        <p:spPr>
          <a:xfrm rot="10800000">
            <a:off x="8409632" y="448866"/>
            <a:ext cx="788506" cy="419814"/>
          </a:xfrm>
          <a:custGeom>
            <a:avLst/>
            <a:gdLst>
              <a:gd name="connsiteX0" fmla="*/ 662531 w 1191915"/>
              <a:gd name="connsiteY0" fmla="*/ 674258 h 674258"/>
              <a:gd name="connsiteX1" fmla="*/ 427629 w 1191915"/>
              <a:gd name="connsiteY1" fmla="*/ 674258 h 674258"/>
              <a:gd name="connsiteX2" fmla="*/ 294429 w 1191915"/>
              <a:gd name="connsiteY2" fmla="*/ 541058 h 674258"/>
              <a:gd name="connsiteX3" fmla="*/ 294429 w 1191915"/>
              <a:gd name="connsiteY3" fmla="*/ 541005 h 674258"/>
              <a:gd name="connsiteX4" fmla="*/ 427629 w 1191915"/>
              <a:gd name="connsiteY4" fmla="*/ 407805 h 674258"/>
              <a:gd name="connsiteX5" fmla="*/ 462067 w 1191915"/>
              <a:gd name="connsiteY5" fmla="*/ 407805 h 674258"/>
              <a:gd name="connsiteX6" fmla="*/ 452138 w 1191915"/>
              <a:gd name="connsiteY6" fmla="*/ 393078 h 674258"/>
              <a:gd name="connsiteX7" fmla="*/ 441670 w 1191915"/>
              <a:gd name="connsiteY7" fmla="*/ 341231 h 674258"/>
              <a:gd name="connsiteX8" fmla="*/ 441670 w 1191915"/>
              <a:gd name="connsiteY8" fmla="*/ 341178 h 674258"/>
              <a:gd name="connsiteX9" fmla="*/ 452138 w 1191915"/>
              <a:gd name="connsiteY9" fmla="*/ 289331 h 674258"/>
              <a:gd name="connsiteX10" fmla="*/ 467562 w 1191915"/>
              <a:gd name="connsiteY10" fmla="*/ 266453 h 674258"/>
              <a:gd name="connsiteX11" fmla="*/ 133200 w 1191915"/>
              <a:gd name="connsiteY11" fmla="*/ 266453 h 674258"/>
              <a:gd name="connsiteX12" fmla="*/ 0 w 1191915"/>
              <a:gd name="connsiteY12" fmla="*/ 133253 h 674258"/>
              <a:gd name="connsiteX13" fmla="*/ 0 w 1191915"/>
              <a:gd name="connsiteY13" fmla="*/ 133200 h 674258"/>
              <a:gd name="connsiteX14" fmla="*/ 133200 w 1191915"/>
              <a:gd name="connsiteY14" fmla="*/ 0 h 674258"/>
              <a:gd name="connsiteX15" fmla="*/ 750245 w 1191915"/>
              <a:gd name="connsiteY15" fmla="*/ 0 h 674258"/>
              <a:gd name="connsiteX16" fmla="*/ 883445 w 1191915"/>
              <a:gd name="connsiteY16" fmla="*/ 133200 h 674258"/>
              <a:gd name="connsiteX17" fmla="*/ 883445 w 1191915"/>
              <a:gd name="connsiteY17" fmla="*/ 133253 h 674258"/>
              <a:gd name="connsiteX18" fmla="*/ 872978 w 1191915"/>
              <a:gd name="connsiteY18" fmla="*/ 185101 h 674258"/>
              <a:gd name="connsiteX19" fmla="*/ 857554 w 1191915"/>
              <a:gd name="connsiteY19" fmla="*/ 207978 h 674258"/>
              <a:gd name="connsiteX20" fmla="*/ 1058715 w 1191915"/>
              <a:gd name="connsiteY20" fmla="*/ 207978 h 674258"/>
              <a:gd name="connsiteX21" fmla="*/ 1191915 w 1191915"/>
              <a:gd name="connsiteY21" fmla="*/ 341178 h 674258"/>
              <a:gd name="connsiteX22" fmla="*/ 1191915 w 1191915"/>
              <a:gd name="connsiteY22" fmla="*/ 341231 h 674258"/>
              <a:gd name="connsiteX23" fmla="*/ 1058715 w 1191915"/>
              <a:gd name="connsiteY23" fmla="*/ 474431 h 674258"/>
              <a:gd name="connsiteX24" fmla="*/ 775336 w 1191915"/>
              <a:gd name="connsiteY24" fmla="*/ 474431 h 674258"/>
              <a:gd name="connsiteX25" fmla="*/ 785265 w 1191915"/>
              <a:gd name="connsiteY25" fmla="*/ 489158 h 674258"/>
              <a:gd name="connsiteX26" fmla="*/ 795732 w 1191915"/>
              <a:gd name="connsiteY26" fmla="*/ 541005 h 674258"/>
              <a:gd name="connsiteX27" fmla="*/ 795732 w 1191915"/>
              <a:gd name="connsiteY27" fmla="*/ 541058 h 674258"/>
              <a:gd name="connsiteX28" fmla="*/ 662531 w 1191915"/>
              <a:gd name="connsiteY28" fmla="*/ 674258 h 67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91915" h="674258">
                <a:moveTo>
                  <a:pt x="662531" y="674258"/>
                </a:moveTo>
                <a:lnTo>
                  <a:pt x="427629" y="674258"/>
                </a:lnTo>
                <a:cubicBezTo>
                  <a:pt x="354065" y="674258"/>
                  <a:pt x="294429" y="614623"/>
                  <a:pt x="294429" y="541058"/>
                </a:cubicBezTo>
                <a:lnTo>
                  <a:pt x="294429" y="541005"/>
                </a:lnTo>
                <a:cubicBezTo>
                  <a:pt x="294429" y="467441"/>
                  <a:pt x="354065" y="407805"/>
                  <a:pt x="427629" y="407805"/>
                </a:cubicBezTo>
                <a:lnTo>
                  <a:pt x="462067" y="407805"/>
                </a:lnTo>
                <a:lnTo>
                  <a:pt x="452138" y="393078"/>
                </a:lnTo>
                <a:cubicBezTo>
                  <a:pt x="445397" y="377142"/>
                  <a:pt x="441670" y="359622"/>
                  <a:pt x="441670" y="341231"/>
                </a:cubicBezTo>
                <a:lnTo>
                  <a:pt x="441670" y="341178"/>
                </a:lnTo>
                <a:cubicBezTo>
                  <a:pt x="441670" y="322787"/>
                  <a:pt x="445397" y="305267"/>
                  <a:pt x="452138" y="289331"/>
                </a:cubicBezTo>
                <a:lnTo>
                  <a:pt x="467562" y="266453"/>
                </a:lnTo>
                <a:lnTo>
                  <a:pt x="133200" y="266453"/>
                </a:lnTo>
                <a:cubicBezTo>
                  <a:pt x="59636" y="266453"/>
                  <a:pt x="0" y="206817"/>
                  <a:pt x="0" y="133253"/>
                </a:cubicBezTo>
                <a:lnTo>
                  <a:pt x="0" y="133200"/>
                </a:lnTo>
                <a:cubicBezTo>
                  <a:pt x="0" y="59636"/>
                  <a:pt x="59636" y="0"/>
                  <a:pt x="133200" y="0"/>
                </a:cubicBezTo>
                <a:lnTo>
                  <a:pt x="750245" y="0"/>
                </a:lnTo>
                <a:cubicBezTo>
                  <a:pt x="823810" y="0"/>
                  <a:pt x="883445" y="59636"/>
                  <a:pt x="883445" y="133200"/>
                </a:cubicBezTo>
                <a:lnTo>
                  <a:pt x="883445" y="133253"/>
                </a:lnTo>
                <a:cubicBezTo>
                  <a:pt x="883445" y="151644"/>
                  <a:pt x="879718" y="169165"/>
                  <a:pt x="872978" y="185101"/>
                </a:cubicBezTo>
                <a:lnTo>
                  <a:pt x="857554" y="207978"/>
                </a:lnTo>
                <a:lnTo>
                  <a:pt x="1058715" y="207978"/>
                </a:lnTo>
                <a:cubicBezTo>
                  <a:pt x="1132279" y="207978"/>
                  <a:pt x="1191915" y="267614"/>
                  <a:pt x="1191915" y="341178"/>
                </a:cubicBezTo>
                <a:lnTo>
                  <a:pt x="1191915" y="341231"/>
                </a:lnTo>
                <a:cubicBezTo>
                  <a:pt x="1191915" y="414796"/>
                  <a:pt x="1132279" y="474431"/>
                  <a:pt x="1058715" y="474431"/>
                </a:cubicBezTo>
                <a:lnTo>
                  <a:pt x="775336" y="474431"/>
                </a:lnTo>
                <a:lnTo>
                  <a:pt x="785265" y="489158"/>
                </a:lnTo>
                <a:cubicBezTo>
                  <a:pt x="792005" y="505093"/>
                  <a:pt x="795732" y="522614"/>
                  <a:pt x="795732" y="541005"/>
                </a:cubicBezTo>
                <a:lnTo>
                  <a:pt x="795732" y="541058"/>
                </a:lnTo>
                <a:cubicBezTo>
                  <a:pt x="795732" y="614623"/>
                  <a:pt x="736096" y="674258"/>
                  <a:pt x="662531" y="674258"/>
                </a:cubicBezTo>
                <a:close/>
              </a:path>
            </a:pathLst>
          </a:custGeom>
          <a:solidFill>
            <a:srgbClr val="FFFFFF"/>
          </a:solidFill>
          <a:ln w="52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1440B68-87E3-524A-1CCE-1B9CABBB44F1}"/>
              </a:ext>
            </a:extLst>
          </p:cNvPr>
          <p:cNvGrpSpPr/>
          <p:nvPr userDrawn="1"/>
        </p:nvGrpSpPr>
        <p:grpSpPr>
          <a:xfrm>
            <a:off x="8883015" y="371677"/>
            <a:ext cx="2259996" cy="2384223"/>
            <a:chOff x="8883015" y="374724"/>
            <a:chExt cx="2259996" cy="2384223"/>
          </a:xfrm>
        </p:grpSpPr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96B8E5C3-4E74-02A3-53FC-FF2507286569}"/>
                </a:ext>
              </a:extLst>
            </p:cNvPr>
            <p:cNvSpPr/>
            <p:nvPr/>
          </p:nvSpPr>
          <p:spPr>
            <a:xfrm>
              <a:off x="9993915" y="1307528"/>
              <a:ext cx="110680" cy="166401"/>
            </a:xfrm>
            <a:custGeom>
              <a:avLst/>
              <a:gdLst>
                <a:gd name="connsiteX0" fmla="*/ 96393 w 110680"/>
                <a:gd name="connsiteY0" fmla="*/ 137827 h 166401"/>
                <a:gd name="connsiteX1" fmla="*/ 28575 w 110680"/>
                <a:gd name="connsiteY1" fmla="*/ 137827 h 166401"/>
                <a:gd name="connsiteX2" fmla="*/ 28575 w 110680"/>
                <a:gd name="connsiteY2" fmla="*/ 14288 h 166401"/>
                <a:gd name="connsiteX3" fmla="*/ 14288 w 110680"/>
                <a:gd name="connsiteY3" fmla="*/ 0 h 166401"/>
                <a:gd name="connsiteX4" fmla="*/ 0 w 110680"/>
                <a:gd name="connsiteY4" fmla="*/ 14288 h 166401"/>
                <a:gd name="connsiteX5" fmla="*/ 0 w 110680"/>
                <a:gd name="connsiteY5" fmla="*/ 152114 h 166401"/>
                <a:gd name="connsiteX6" fmla="*/ 14288 w 110680"/>
                <a:gd name="connsiteY6" fmla="*/ 166402 h 166401"/>
                <a:gd name="connsiteX7" fmla="*/ 96393 w 110680"/>
                <a:gd name="connsiteY7" fmla="*/ 166402 h 166401"/>
                <a:gd name="connsiteX8" fmla="*/ 110681 w 110680"/>
                <a:gd name="connsiteY8" fmla="*/ 152114 h 166401"/>
                <a:gd name="connsiteX9" fmla="*/ 96393 w 110680"/>
                <a:gd name="connsiteY9" fmla="*/ 137827 h 16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680" h="166401">
                  <a:moveTo>
                    <a:pt x="96393" y="137827"/>
                  </a:moveTo>
                  <a:lnTo>
                    <a:pt x="28575" y="137827"/>
                  </a:lnTo>
                  <a:lnTo>
                    <a:pt x="28575" y="14288"/>
                  </a:lnTo>
                  <a:cubicBezTo>
                    <a:pt x="28575" y="6382"/>
                    <a:pt x="22193" y="0"/>
                    <a:pt x="14288" y="0"/>
                  </a:cubicBezTo>
                  <a:cubicBezTo>
                    <a:pt x="6382" y="0"/>
                    <a:pt x="0" y="6382"/>
                    <a:pt x="0" y="14288"/>
                  </a:cubicBezTo>
                  <a:lnTo>
                    <a:pt x="0" y="152114"/>
                  </a:lnTo>
                  <a:cubicBezTo>
                    <a:pt x="0" y="160020"/>
                    <a:pt x="6382" y="166402"/>
                    <a:pt x="14288" y="166402"/>
                  </a:cubicBezTo>
                  <a:lnTo>
                    <a:pt x="96393" y="166402"/>
                  </a:lnTo>
                  <a:cubicBezTo>
                    <a:pt x="104299" y="166402"/>
                    <a:pt x="110681" y="160020"/>
                    <a:pt x="110681" y="152114"/>
                  </a:cubicBezTo>
                  <a:cubicBezTo>
                    <a:pt x="110681" y="144209"/>
                    <a:pt x="104299" y="137827"/>
                    <a:pt x="96393" y="13782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74E0636F-F460-17B7-E099-AC580E225286}"/>
                </a:ext>
              </a:extLst>
            </p:cNvPr>
            <p:cNvSpPr/>
            <p:nvPr/>
          </p:nvSpPr>
          <p:spPr>
            <a:xfrm>
              <a:off x="8883015" y="374724"/>
              <a:ext cx="2259996" cy="2384223"/>
            </a:xfrm>
            <a:custGeom>
              <a:avLst/>
              <a:gdLst>
                <a:gd name="connsiteX0" fmla="*/ 2014061 w 2259996"/>
                <a:gd name="connsiteY0" fmla="*/ 2139812 h 2384223"/>
                <a:gd name="connsiteX1" fmla="*/ 2014061 w 2259996"/>
                <a:gd name="connsiteY1" fmla="*/ 1271227 h 2384223"/>
                <a:gd name="connsiteX2" fmla="*/ 1514380 w 2259996"/>
                <a:gd name="connsiteY2" fmla="*/ 1271227 h 2384223"/>
                <a:gd name="connsiteX3" fmla="*/ 1514380 w 2259996"/>
                <a:gd name="connsiteY3" fmla="*/ 751067 h 2384223"/>
                <a:gd name="connsiteX4" fmla="*/ 1139381 w 2259996"/>
                <a:gd name="connsiteY4" fmla="*/ 751067 h 2384223"/>
                <a:gd name="connsiteX5" fmla="*/ 1139381 w 2259996"/>
                <a:gd name="connsiteY5" fmla="*/ 366829 h 2384223"/>
                <a:gd name="connsiteX6" fmla="*/ 1169003 w 2259996"/>
                <a:gd name="connsiteY6" fmla="*/ 363876 h 2384223"/>
                <a:gd name="connsiteX7" fmla="*/ 1304830 w 2259996"/>
                <a:gd name="connsiteY7" fmla="*/ 357970 h 2384223"/>
                <a:gd name="connsiteX8" fmla="*/ 1392936 w 2259996"/>
                <a:gd name="connsiteY8" fmla="*/ 390546 h 2384223"/>
                <a:gd name="connsiteX9" fmla="*/ 1433989 w 2259996"/>
                <a:gd name="connsiteY9" fmla="*/ 449220 h 2384223"/>
                <a:gd name="connsiteX10" fmla="*/ 1538097 w 2259996"/>
                <a:gd name="connsiteY10" fmla="*/ 532373 h 2384223"/>
                <a:gd name="connsiteX11" fmla="*/ 1554956 w 2259996"/>
                <a:gd name="connsiteY11" fmla="*/ 533230 h 2384223"/>
                <a:gd name="connsiteX12" fmla="*/ 1671257 w 2259996"/>
                <a:gd name="connsiteY12" fmla="*/ 504179 h 2384223"/>
                <a:gd name="connsiteX13" fmla="*/ 1680020 w 2259996"/>
                <a:gd name="connsiteY13" fmla="*/ 491035 h 2384223"/>
                <a:gd name="connsiteX14" fmla="*/ 1680020 w 2259996"/>
                <a:gd name="connsiteY14" fmla="*/ 162803 h 2384223"/>
                <a:gd name="connsiteX15" fmla="*/ 1673638 w 2259996"/>
                <a:gd name="connsiteY15" fmla="*/ 150897 h 2384223"/>
                <a:gd name="connsiteX16" fmla="*/ 1660208 w 2259996"/>
                <a:gd name="connsiteY16" fmla="*/ 149659 h 2384223"/>
                <a:gd name="connsiteX17" fmla="*/ 1540955 w 2259996"/>
                <a:gd name="connsiteY17" fmla="*/ 175852 h 2384223"/>
                <a:gd name="connsiteX18" fmla="*/ 1459421 w 2259996"/>
                <a:gd name="connsiteY18" fmla="*/ 108130 h 2384223"/>
                <a:gd name="connsiteX19" fmla="*/ 1411224 w 2259996"/>
                <a:gd name="connsiteY19" fmla="*/ 40502 h 2384223"/>
                <a:gd name="connsiteX20" fmla="*/ 1307116 w 2259996"/>
                <a:gd name="connsiteY20" fmla="*/ 1354 h 2384223"/>
                <a:gd name="connsiteX21" fmla="*/ 1166146 w 2259996"/>
                <a:gd name="connsiteY21" fmla="*/ 7260 h 2384223"/>
                <a:gd name="connsiteX22" fmla="*/ 1123855 w 2259996"/>
                <a:gd name="connsiteY22" fmla="*/ 11451 h 2384223"/>
                <a:gd name="connsiteX23" fmla="*/ 1110806 w 2259996"/>
                <a:gd name="connsiteY23" fmla="*/ 25643 h 2384223"/>
                <a:gd name="connsiteX24" fmla="*/ 1110806 w 2259996"/>
                <a:gd name="connsiteY24" fmla="*/ 750972 h 2384223"/>
                <a:gd name="connsiteX25" fmla="*/ 1110806 w 2259996"/>
                <a:gd name="connsiteY25" fmla="*/ 750972 h 2384223"/>
                <a:gd name="connsiteX26" fmla="*/ 745522 w 2259996"/>
                <a:gd name="connsiteY26" fmla="*/ 750972 h 2384223"/>
                <a:gd name="connsiteX27" fmla="*/ 745522 w 2259996"/>
                <a:gd name="connsiteY27" fmla="*/ 1271132 h 2384223"/>
                <a:gd name="connsiteX28" fmla="*/ 245936 w 2259996"/>
                <a:gd name="connsiteY28" fmla="*/ 1271132 h 2384223"/>
                <a:gd name="connsiteX29" fmla="*/ 245936 w 2259996"/>
                <a:gd name="connsiteY29" fmla="*/ 2138860 h 2384223"/>
                <a:gd name="connsiteX30" fmla="*/ 0 w 2259996"/>
                <a:gd name="connsiteY30" fmla="*/ 2384224 h 2384223"/>
                <a:gd name="connsiteX31" fmla="*/ 2259997 w 2259996"/>
                <a:gd name="connsiteY31" fmla="*/ 2384224 h 2384223"/>
                <a:gd name="connsiteX32" fmla="*/ 2014157 w 2259996"/>
                <a:gd name="connsiteY32" fmla="*/ 2139812 h 2384223"/>
                <a:gd name="connsiteX33" fmla="*/ 1139476 w 2259996"/>
                <a:gd name="connsiteY33" fmla="*/ 38692 h 2384223"/>
                <a:gd name="connsiteX34" fmla="*/ 1169194 w 2259996"/>
                <a:gd name="connsiteY34" fmla="*/ 35644 h 2384223"/>
                <a:gd name="connsiteX35" fmla="*/ 1304925 w 2259996"/>
                <a:gd name="connsiteY35" fmla="*/ 29739 h 2384223"/>
                <a:gd name="connsiteX36" fmla="*/ 1393031 w 2259996"/>
                <a:gd name="connsiteY36" fmla="*/ 62314 h 2384223"/>
                <a:gd name="connsiteX37" fmla="*/ 1434084 w 2259996"/>
                <a:gd name="connsiteY37" fmla="*/ 120988 h 2384223"/>
                <a:gd name="connsiteX38" fmla="*/ 1538192 w 2259996"/>
                <a:gd name="connsiteY38" fmla="*/ 204237 h 2384223"/>
                <a:gd name="connsiteX39" fmla="*/ 1651540 w 2259996"/>
                <a:gd name="connsiteY39" fmla="*/ 184044 h 2384223"/>
                <a:gd name="connsiteX40" fmla="*/ 1651540 w 2259996"/>
                <a:gd name="connsiteY40" fmla="*/ 481510 h 2384223"/>
                <a:gd name="connsiteX41" fmla="*/ 1541050 w 2259996"/>
                <a:gd name="connsiteY41" fmla="*/ 504084 h 2384223"/>
                <a:gd name="connsiteX42" fmla="*/ 1459611 w 2259996"/>
                <a:gd name="connsiteY42" fmla="*/ 436361 h 2384223"/>
                <a:gd name="connsiteX43" fmla="*/ 1411414 w 2259996"/>
                <a:gd name="connsiteY43" fmla="*/ 368734 h 2384223"/>
                <a:gd name="connsiteX44" fmla="*/ 1307306 w 2259996"/>
                <a:gd name="connsiteY44" fmla="*/ 329586 h 2384223"/>
                <a:gd name="connsiteX45" fmla="*/ 1271302 w 2259996"/>
                <a:gd name="connsiteY45" fmla="*/ 328252 h 2384223"/>
                <a:gd name="connsiteX46" fmla="*/ 1166241 w 2259996"/>
                <a:gd name="connsiteY46" fmla="*/ 335587 h 2384223"/>
                <a:gd name="connsiteX47" fmla="*/ 1139571 w 2259996"/>
                <a:gd name="connsiteY47" fmla="*/ 338349 h 2384223"/>
                <a:gd name="connsiteX48" fmla="*/ 1139571 w 2259996"/>
                <a:gd name="connsiteY48" fmla="*/ 38692 h 2384223"/>
                <a:gd name="connsiteX49" fmla="*/ 714756 w 2259996"/>
                <a:gd name="connsiteY49" fmla="*/ 2179531 h 2384223"/>
                <a:gd name="connsiteX50" fmla="*/ 489871 w 2259996"/>
                <a:gd name="connsiteY50" fmla="*/ 2179531 h 2384223"/>
                <a:gd name="connsiteX51" fmla="*/ 489871 w 2259996"/>
                <a:gd name="connsiteY51" fmla="*/ 1921785 h 2384223"/>
                <a:gd name="connsiteX52" fmla="*/ 714756 w 2259996"/>
                <a:gd name="connsiteY52" fmla="*/ 1921785 h 2384223"/>
                <a:gd name="connsiteX53" fmla="*/ 714756 w 2259996"/>
                <a:gd name="connsiteY53" fmla="*/ 2179531 h 2384223"/>
                <a:gd name="connsiteX54" fmla="*/ 714756 w 2259996"/>
                <a:gd name="connsiteY54" fmla="*/ 1756526 h 2384223"/>
                <a:gd name="connsiteX55" fmla="*/ 489871 w 2259996"/>
                <a:gd name="connsiteY55" fmla="*/ 1756526 h 2384223"/>
                <a:gd name="connsiteX56" fmla="*/ 489871 w 2259996"/>
                <a:gd name="connsiteY56" fmla="*/ 1498780 h 2384223"/>
                <a:gd name="connsiteX57" fmla="*/ 714756 w 2259996"/>
                <a:gd name="connsiteY57" fmla="*/ 1498780 h 2384223"/>
                <a:gd name="connsiteX58" fmla="*/ 714756 w 2259996"/>
                <a:gd name="connsiteY58" fmla="*/ 1756526 h 2384223"/>
                <a:gd name="connsiteX59" fmla="*/ 1066514 w 2259996"/>
                <a:gd name="connsiteY59" fmla="*/ 2179531 h 2384223"/>
                <a:gd name="connsiteX60" fmla="*/ 841629 w 2259996"/>
                <a:gd name="connsiteY60" fmla="*/ 2179531 h 2384223"/>
                <a:gd name="connsiteX61" fmla="*/ 841629 w 2259996"/>
                <a:gd name="connsiteY61" fmla="*/ 1921785 h 2384223"/>
                <a:gd name="connsiteX62" fmla="*/ 1066514 w 2259996"/>
                <a:gd name="connsiteY62" fmla="*/ 1921785 h 2384223"/>
                <a:gd name="connsiteX63" fmla="*/ 1066514 w 2259996"/>
                <a:gd name="connsiteY63" fmla="*/ 2179531 h 2384223"/>
                <a:gd name="connsiteX64" fmla="*/ 1066514 w 2259996"/>
                <a:gd name="connsiteY64" fmla="*/ 1756526 h 2384223"/>
                <a:gd name="connsiteX65" fmla="*/ 841629 w 2259996"/>
                <a:gd name="connsiteY65" fmla="*/ 1756526 h 2384223"/>
                <a:gd name="connsiteX66" fmla="*/ 841629 w 2259996"/>
                <a:gd name="connsiteY66" fmla="*/ 1498780 h 2384223"/>
                <a:gd name="connsiteX67" fmla="*/ 1066514 w 2259996"/>
                <a:gd name="connsiteY67" fmla="*/ 1498780 h 2384223"/>
                <a:gd name="connsiteX68" fmla="*/ 1066514 w 2259996"/>
                <a:gd name="connsiteY68" fmla="*/ 1756526 h 2384223"/>
                <a:gd name="connsiteX69" fmla="*/ 925544 w 2259996"/>
                <a:gd name="connsiteY69" fmla="*/ 1080061 h 2384223"/>
                <a:gd name="connsiteX70" fmla="*/ 1129951 w 2259996"/>
                <a:gd name="connsiteY70" fmla="*/ 875654 h 2384223"/>
                <a:gd name="connsiteX71" fmla="*/ 1334357 w 2259996"/>
                <a:gd name="connsiteY71" fmla="*/ 1080061 h 2384223"/>
                <a:gd name="connsiteX72" fmla="*/ 1129951 w 2259996"/>
                <a:gd name="connsiteY72" fmla="*/ 1284467 h 2384223"/>
                <a:gd name="connsiteX73" fmla="*/ 925544 w 2259996"/>
                <a:gd name="connsiteY73" fmla="*/ 1080061 h 2384223"/>
                <a:gd name="connsiteX74" fmla="*/ 1418368 w 2259996"/>
                <a:gd name="connsiteY74" fmla="*/ 2179436 h 2384223"/>
                <a:gd name="connsiteX75" fmla="*/ 1193483 w 2259996"/>
                <a:gd name="connsiteY75" fmla="*/ 2179436 h 2384223"/>
                <a:gd name="connsiteX76" fmla="*/ 1193483 w 2259996"/>
                <a:gd name="connsiteY76" fmla="*/ 1921690 h 2384223"/>
                <a:gd name="connsiteX77" fmla="*/ 1418368 w 2259996"/>
                <a:gd name="connsiteY77" fmla="*/ 1921690 h 2384223"/>
                <a:gd name="connsiteX78" fmla="*/ 1418368 w 2259996"/>
                <a:gd name="connsiteY78" fmla="*/ 2179436 h 2384223"/>
                <a:gd name="connsiteX79" fmla="*/ 1418368 w 2259996"/>
                <a:gd name="connsiteY79" fmla="*/ 1756431 h 2384223"/>
                <a:gd name="connsiteX80" fmla="*/ 1193483 w 2259996"/>
                <a:gd name="connsiteY80" fmla="*/ 1756431 h 2384223"/>
                <a:gd name="connsiteX81" fmla="*/ 1193483 w 2259996"/>
                <a:gd name="connsiteY81" fmla="*/ 1498684 h 2384223"/>
                <a:gd name="connsiteX82" fmla="*/ 1418368 w 2259996"/>
                <a:gd name="connsiteY82" fmla="*/ 1498684 h 2384223"/>
                <a:gd name="connsiteX83" fmla="*/ 1418368 w 2259996"/>
                <a:gd name="connsiteY83" fmla="*/ 1756431 h 2384223"/>
                <a:gd name="connsiteX84" fmla="*/ 1770126 w 2259996"/>
                <a:gd name="connsiteY84" fmla="*/ 2179436 h 2384223"/>
                <a:gd name="connsiteX85" fmla="*/ 1545241 w 2259996"/>
                <a:gd name="connsiteY85" fmla="*/ 2179436 h 2384223"/>
                <a:gd name="connsiteX86" fmla="*/ 1545241 w 2259996"/>
                <a:gd name="connsiteY86" fmla="*/ 1921690 h 2384223"/>
                <a:gd name="connsiteX87" fmla="*/ 1770126 w 2259996"/>
                <a:gd name="connsiteY87" fmla="*/ 1921690 h 2384223"/>
                <a:gd name="connsiteX88" fmla="*/ 1770126 w 2259996"/>
                <a:gd name="connsiteY88" fmla="*/ 2179436 h 2384223"/>
                <a:gd name="connsiteX89" fmla="*/ 1770126 w 2259996"/>
                <a:gd name="connsiteY89" fmla="*/ 1756431 h 2384223"/>
                <a:gd name="connsiteX90" fmla="*/ 1545241 w 2259996"/>
                <a:gd name="connsiteY90" fmla="*/ 1756431 h 2384223"/>
                <a:gd name="connsiteX91" fmla="*/ 1545241 w 2259996"/>
                <a:gd name="connsiteY91" fmla="*/ 1498684 h 2384223"/>
                <a:gd name="connsiteX92" fmla="*/ 1770126 w 2259996"/>
                <a:gd name="connsiteY92" fmla="*/ 1498684 h 2384223"/>
                <a:gd name="connsiteX93" fmla="*/ 1770126 w 2259996"/>
                <a:gd name="connsiteY93" fmla="*/ 1756431 h 238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259996" h="2384223">
                  <a:moveTo>
                    <a:pt x="2014061" y="2139812"/>
                  </a:moveTo>
                  <a:lnTo>
                    <a:pt x="2014061" y="1271227"/>
                  </a:lnTo>
                  <a:lnTo>
                    <a:pt x="1514380" y="1271227"/>
                  </a:lnTo>
                  <a:lnTo>
                    <a:pt x="1514380" y="751067"/>
                  </a:lnTo>
                  <a:lnTo>
                    <a:pt x="1139381" y="751067"/>
                  </a:lnTo>
                  <a:lnTo>
                    <a:pt x="1139381" y="366829"/>
                  </a:lnTo>
                  <a:cubicBezTo>
                    <a:pt x="1149287" y="365876"/>
                    <a:pt x="1159193" y="364924"/>
                    <a:pt x="1169003" y="363876"/>
                  </a:cubicBezTo>
                  <a:cubicBezTo>
                    <a:pt x="1215390" y="359018"/>
                    <a:pt x="1259205" y="354351"/>
                    <a:pt x="1304830" y="357970"/>
                  </a:cubicBezTo>
                  <a:cubicBezTo>
                    <a:pt x="1339787" y="360733"/>
                    <a:pt x="1371029" y="372353"/>
                    <a:pt x="1392936" y="390546"/>
                  </a:cubicBezTo>
                  <a:cubicBezTo>
                    <a:pt x="1412367" y="406738"/>
                    <a:pt x="1422845" y="427408"/>
                    <a:pt x="1433989" y="449220"/>
                  </a:cubicBezTo>
                  <a:cubicBezTo>
                    <a:pt x="1453134" y="486939"/>
                    <a:pt x="1472946" y="525896"/>
                    <a:pt x="1538097" y="532373"/>
                  </a:cubicBezTo>
                  <a:cubicBezTo>
                    <a:pt x="1543717" y="532945"/>
                    <a:pt x="1549337" y="533230"/>
                    <a:pt x="1554956" y="533230"/>
                  </a:cubicBezTo>
                  <a:cubicBezTo>
                    <a:pt x="1596295" y="533230"/>
                    <a:pt x="1636586" y="518752"/>
                    <a:pt x="1671257" y="504179"/>
                  </a:cubicBezTo>
                  <a:cubicBezTo>
                    <a:pt x="1676591" y="501988"/>
                    <a:pt x="1680020" y="496750"/>
                    <a:pt x="1680020" y="491035"/>
                  </a:cubicBezTo>
                  <a:lnTo>
                    <a:pt x="1680020" y="162803"/>
                  </a:lnTo>
                  <a:cubicBezTo>
                    <a:pt x="1680020" y="158041"/>
                    <a:pt x="1677638" y="153564"/>
                    <a:pt x="1673638" y="150897"/>
                  </a:cubicBezTo>
                  <a:cubicBezTo>
                    <a:pt x="1669637" y="148230"/>
                    <a:pt x="1664589" y="147754"/>
                    <a:pt x="1660208" y="149659"/>
                  </a:cubicBezTo>
                  <a:cubicBezTo>
                    <a:pt x="1624108" y="164899"/>
                    <a:pt x="1581722" y="179948"/>
                    <a:pt x="1540955" y="175852"/>
                  </a:cubicBezTo>
                  <a:cubicBezTo>
                    <a:pt x="1491329" y="170899"/>
                    <a:pt x="1477232" y="143182"/>
                    <a:pt x="1459421" y="108130"/>
                  </a:cubicBezTo>
                  <a:cubicBezTo>
                    <a:pt x="1448086" y="85746"/>
                    <a:pt x="1435132" y="60409"/>
                    <a:pt x="1411224" y="40502"/>
                  </a:cubicBezTo>
                  <a:cubicBezTo>
                    <a:pt x="1384840" y="18499"/>
                    <a:pt x="1347883" y="4593"/>
                    <a:pt x="1307116" y="1354"/>
                  </a:cubicBezTo>
                  <a:cubicBezTo>
                    <a:pt x="1258919" y="-2456"/>
                    <a:pt x="1211771" y="2497"/>
                    <a:pt x="1166146" y="7260"/>
                  </a:cubicBezTo>
                  <a:cubicBezTo>
                    <a:pt x="1152144" y="8784"/>
                    <a:pt x="1138047" y="10213"/>
                    <a:pt x="1123855" y="11451"/>
                  </a:cubicBezTo>
                  <a:cubicBezTo>
                    <a:pt x="1116521" y="12118"/>
                    <a:pt x="1110806" y="18309"/>
                    <a:pt x="1110806" y="25643"/>
                  </a:cubicBezTo>
                  <a:lnTo>
                    <a:pt x="1110806" y="750972"/>
                  </a:lnTo>
                  <a:lnTo>
                    <a:pt x="1110806" y="750972"/>
                  </a:lnTo>
                  <a:cubicBezTo>
                    <a:pt x="1110806" y="750972"/>
                    <a:pt x="745522" y="750972"/>
                    <a:pt x="745522" y="750972"/>
                  </a:cubicBezTo>
                  <a:lnTo>
                    <a:pt x="745522" y="1271132"/>
                  </a:lnTo>
                  <a:lnTo>
                    <a:pt x="245936" y="1271132"/>
                  </a:lnTo>
                  <a:lnTo>
                    <a:pt x="245936" y="2138860"/>
                  </a:lnTo>
                  <a:cubicBezTo>
                    <a:pt x="245936" y="2364412"/>
                    <a:pt x="0" y="2384224"/>
                    <a:pt x="0" y="2384224"/>
                  </a:cubicBezTo>
                  <a:lnTo>
                    <a:pt x="2259997" y="2384224"/>
                  </a:lnTo>
                  <a:cubicBezTo>
                    <a:pt x="2259997" y="2384224"/>
                    <a:pt x="2014823" y="2364507"/>
                    <a:pt x="2014157" y="2139812"/>
                  </a:cubicBezTo>
                  <a:close/>
                  <a:moveTo>
                    <a:pt x="1139476" y="38692"/>
                  </a:moveTo>
                  <a:cubicBezTo>
                    <a:pt x="1149382" y="37740"/>
                    <a:pt x="1159288" y="36692"/>
                    <a:pt x="1169194" y="35644"/>
                  </a:cubicBezTo>
                  <a:cubicBezTo>
                    <a:pt x="1215581" y="30787"/>
                    <a:pt x="1259300" y="26119"/>
                    <a:pt x="1304925" y="29739"/>
                  </a:cubicBezTo>
                  <a:cubicBezTo>
                    <a:pt x="1339882" y="32501"/>
                    <a:pt x="1371124" y="44122"/>
                    <a:pt x="1393031" y="62314"/>
                  </a:cubicBezTo>
                  <a:cubicBezTo>
                    <a:pt x="1412462" y="78507"/>
                    <a:pt x="1422940" y="99176"/>
                    <a:pt x="1434084" y="120988"/>
                  </a:cubicBezTo>
                  <a:cubicBezTo>
                    <a:pt x="1453229" y="158707"/>
                    <a:pt x="1473041" y="197665"/>
                    <a:pt x="1538192" y="204237"/>
                  </a:cubicBezTo>
                  <a:cubicBezTo>
                    <a:pt x="1577721" y="208237"/>
                    <a:pt x="1616774" y="197379"/>
                    <a:pt x="1651540" y="184044"/>
                  </a:cubicBezTo>
                  <a:lnTo>
                    <a:pt x="1651540" y="481510"/>
                  </a:lnTo>
                  <a:cubicBezTo>
                    <a:pt x="1617440" y="495416"/>
                    <a:pt x="1578578" y="507799"/>
                    <a:pt x="1541050" y="504084"/>
                  </a:cubicBezTo>
                  <a:cubicBezTo>
                    <a:pt x="1491425" y="499131"/>
                    <a:pt x="1477423" y="471413"/>
                    <a:pt x="1459611" y="436361"/>
                  </a:cubicBezTo>
                  <a:cubicBezTo>
                    <a:pt x="1448276" y="413977"/>
                    <a:pt x="1435322" y="388641"/>
                    <a:pt x="1411414" y="368734"/>
                  </a:cubicBezTo>
                  <a:cubicBezTo>
                    <a:pt x="1385030" y="346731"/>
                    <a:pt x="1348073" y="332824"/>
                    <a:pt x="1307306" y="329586"/>
                  </a:cubicBezTo>
                  <a:cubicBezTo>
                    <a:pt x="1295210" y="328633"/>
                    <a:pt x="1283208" y="328252"/>
                    <a:pt x="1271302" y="328252"/>
                  </a:cubicBezTo>
                  <a:cubicBezTo>
                    <a:pt x="1235583" y="328252"/>
                    <a:pt x="1200436" y="331967"/>
                    <a:pt x="1166241" y="335587"/>
                  </a:cubicBezTo>
                  <a:cubicBezTo>
                    <a:pt x="1157383" y="336539"/>
                    <a:pt x="1148525" y="337492"/>
                    <a:pt x="1139571" y="338349"/>
                  </a:cubicBezTo>
                  <a:lnTo>
                    <a:pt x="1139571" y="38692"/>
                  </a:lnTo>
                  <a:close/>
                  <a:moveTo>
                    <a:pt x="714756" y="2179531"/>
                  </a:moveTo>
                  <a:lnTo>
                    <a:pt x="489871" y="2179531"/>
                  </a:lnTo>
                  <a:lnTo>
                    <a:pt x="489871" y="1921785"/>
                  </a:lnTo>
                  <a:lnTo>
                    <a:pt x="714756" y="1921785"/>
                  </a:lnTo>
                  <a:lnTo>
                    <a:pt x="714756" y="2179531"/>
                  </a:lnTo>
                  <a:close/>
                  <a:moveTo>
                    <a:pt x="714756" y="1756526"/>
                  </a:moveTo>
                  <a:lnTo>
                    <a:pt x="489871" y="1756526"/>
                  </a:lnTo>
                  <a:lnTo>
                    <a:pt x="489871" y="1498780"/>
                  </a:lnTo>
                  <a:lnTo>
                    <a:pt x="714756" y="1498780"/>
                  </a:lnTo>
                  <a:lnTo>
                    <a:pt x="714756" y="1756526"/>
                  </a:lnTo>
                  <a:close/>
                  <a:moveTo>
                    <a:pt x="1066514" y="2179531"/>
                  </a:moveTo>
                  <a:lnTo>
                    <a:pt x="841629" y="2179531"/>
                  </a:lnTo>
                  <a:lnTo>
                    <a:pt x="841629" y="1921785"/>
                  </a:lnTo>
                  <a:lnTo>
                    <a:pt x="1066514" y="1921785"/>
                  </a:lnTo>
                  <a:lnTo>
                    <a:pt x="1066514" y="2179531"/>
                  </a:lnTo>
                  <a:close/>
                  <a:moveTo>
                    <a:pt x="1066514" y="1756526"/>
                  </a:moveTo>
                  <a:lnTo>
                    <a:pt x="841629" y="1756526"/>
                  </a:lnTo>
                  <a:lnTo>
                    <a:pt x="841629" y="1498780"/>
                  </a:lnTo>
                  <a:lnTo>
                    <a:pt x="1066514" y="1498780"/>
                  </a:lnTo>
                  <a:lnTo>
                    <a:pt x="1066514" y="1756526"/>
                  </a:lnTo>
                  <a:close/>
                  <a:moveTo>
                    <a:pt x="925544" y="1080061"/>
                  </a:moveTo>
                  <a:cubicBezTo>
                    <a:pt x="925544" y="967189"/>
                    <a:pt x="1017080" y="875654"/>
                    <a:pt x="1129951" y="875654"/>
                  </a:cubicBezTo>
                  <a:cubicBezTo>
                    <a:pt x="1242822" y="875654"/>
                    <a:pt x="1334357" y="967189"/>
                    <a:pt x="1334357" y="1080061"/>
                  </a:cubicBezTo>
                  <a:cubicBezTo>
                    <a:pt x="1334357" y="1192932"/>
                    <a:pt x="1242822" y="1284467"/>
                    <a:pt x="1129951" y="1284467"/>
                  </a:cubicBezTo>
                  <a:cubicBezTo>
                    <a:pt x="1017080" y="1284467"/>
                    <a:pt x="925544" y="1192932"/>
                    <a:pt x="925544" y="1080061"/>
                  </a:cubicBezTo>
                  <a:close/>
                  <a:moveTo>
                    <a:pt x="1418368" y="2179436"/>
                  </a:moveTo>
                  <a:lnTo>
                    <a:pt x="1193483" y="2179436"/>
                  </a:lnTo>
                  <a:lnTo>
                    <a:pt x="1193483" y="1921690"/>
                  </a:lnTo>
                  <a:lnTo>
                    <a:pt x="1418368" y="1921690"/>
                  </a:lnTo>
                  <a:lnTo>
                    <a:pt x="1418368" y="2179436"/>
                  </a:lnTo>
                  <a:close/>
                  <a:moveTo>
                    <a:pt x="1418368" y="1756431"/>
                  </a:moveTo>
                  <a:lnTo>
                    <a:pt x="1193483" y="1756431"/>
                  </a:lnTo>
                  <a:lnTo>
                    <a:pt x="1193483" y="1498684"/>
                  </a:lnTo>
                  <a:lnTo>
                    <a:pt x="1418368" y="1498684"/>
                  </a:lnTo>
                  <a:lnTo>
                    <a:pt x="1418368" y="1756431"/>
                  </a:lnTo>
                  <a:close/>
                  <a:moveTo>
                    <a:pt x="1770126" y="2179436"/>
                  </a:moveTo>
                  <a:lnTo>
                    <a:pt x="1545241" y="2179436"/>
                  </a:lnTo>
                  <a:lnTo>
                    <a:pt x="1545241" y="1921690"/>
                  </a:lnTo>
                  <a:lnTo>
                    <a:pt x="1770126" y="1921690"/>
                  </a:lnTo>
                  <a:lnTo>
                    <a:pt x="1770126" y="2179436"/>
                  </a:lnTo>
                  <a:close/>
                  <a:moveTo>
                    <a:pt x="1770126" y="1756431"/>
                  </a:moveTo>
                  <a:lnTo>
                    <a:pt x="1545241" y="1756431"/>
                  </a:lnTo>
                  <a:lnTo>
                    <a:pt x="1545241" y="1498684"/>
                  </a:lnTo>
                  <a:lnTo>
                    <a:pt x="1770126" y="1498684"/>
                  </a:lnTo>
                  <a:lnTo>
                    <a:pt x="1770126" y="175643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BF77622-6166-35C0-4D5A-3FF36F9E6857}"/>
              </a:ext>
            </a:extLst>
          </p:cNvPr>
          <p:cNvGrpSpPr/>
          <p:nvPr userDrawn="1"/>
        </p:nvGrpSpPr>
        <p:grpSpPr>
          <a:xfrm>
            <a:off x="8014840" y="1743554"/>
            <a:ext cx="854694" cy="1012346"/>
            <a:chOff x="7578193" y="1528742"/>
            <a:chExt cx="1083937" cy="1283874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5B3AE739-0BE3-2A97-A2E5-99028AA15149}"/>
                </a:ext>
              </a:extLst>
            </p:cNvPr>
            <p:cNvSpPr/>
            <p:nvPr/>
          </p:nvSpPr>
          <p:spPr>
            <a:xfrm>
              <a:off x="7578193" y="1528742"/>
              <a:ext cx="769984" cy="1283588"/>
            </a:xfrm>
            <a:custGeom>
              <a:avLst/>
              <a:gdLst>
                <a:gd name="connsiteX0" fmla="*/ 763611 w 769984"/>
                <a:gd name="connsiteY0" fmla="*/ 683609 h 1283588"/>
                <a:gd name="connsiteX1" fmla="*/ 734369 w 769984"/>
                <a:gd name="connsiteY1" fmla="*/ 625221 h 1283588"/>
                <a:gd name="connsiteX2" fmla="*/ 713700 w 769984"/>
                <a:gd name="connsiteY2" fmla="*/ 588645 h 1283588"/>
                <a:gd name="connsiteX3" fmla="*/ 705604 w 769984"/>
                <a:gd name="connsiteY3" fmla="*/ 496919 h 1283588"/>
                <a:gd name="connsiteX4" fmla="*/ 707128 w 769984"/>
                <a:gd name="connsiteY4" fmla="*/ 463010 h 1283588"/>
                <a:gd name="connsiteX5" fmla="*/ 662360 w 769984"/>
                <a:gd name="connsiteY5" fmla="*/ 320897 h 1283588"/>
                <a:gd name="connsiteX6" fmla="*/ 619212 w 769984"/>
                <a:gd name="connsiteY6" fmla="*/ 282512 h 1283588"/>
                <a:gd name="connsiteX7" fmla="*/ 567491 w 769984"/>
                <a:gd name="connsiteY7" fmla="*/ 228695 h 1283588"/>
                <a:gd name="connsiteX8" fmla="*/ 554633 w 769984"/>
                <a:gd name="connsiteY8" fmla="*/ 165926 h 1283588"/>
                <a:gd name="connsiteX9" fmla="*/ 545012 w 769984"/>
                <a:gd name="connsiteY9" fmla="*/ 107633 h 1283588"/>
                <a:gd name="connsiteX10" fmla="*/ 384897 w 769984"/>
                <a:gd name="connsiteY10" fmla="*/ 0 h 1283588"/>
                <a:gd name="connsiteX11" fmla="*/ 224877 w 769984"/>
                <a:gd name="connsiteY11" fmla="*/ 107537 h 1283588"/>
                <a:gd name="connsiteX12" fmla="*/ 215257 w 769984"/>
                <a:gd name="connsiteY12" fmla="*/ 165830 h 1283588"/>
                <a:gd name="connsiteX13" fmla="*/ 202398 w 769984"/>
                <a:gd name="connsiteY13" fmla="*/ 228600 h 1283588"/>
                <a:gd name="connsiteX14" fmla="*/ 150677 w 769984"/>
                <a:gd name="connsiteY14" fmla="*/ 282416 h 1283588"/>
                <a:gd name="connsiteX15" fmla="*/ 107529 w 769984"/>
                <a:gd name="connsiteY15" fmla="*/ 320802 h 1283588"/>
                <a:gd name="connsiteX16" fmla="*/ 62761 w 769984"/>
                <a:gd name="connsiteY16" fmla="*/ 462915 h 1283588"/>
                <a:gd name="connsiteX17" fmla="*/ 64285 w 769984"/>
                <a:gd name="connsiteY17" fmla="*/ 496824 h 1283588"/>
                <a:gd name="connsiteX18" fmla="*/ 56189 w 769984"/>
                <a:gd name="connsiteY18" fmla="*/ 588550 h 1283588"/>
                <a:gd name="connsiteX19" fmla="*/ 35520 w 769984"/>
                <a:gd name="connsiteY19" fmla="*/ 625126 h 1283588"/>
                <a:gd name="connsiteX20" fmla="*/ 6278 w 769984"/>
                <a:gd name="connsiteY20" fmla="*/ 683514 h 1283588"/>
                <a:gd name="connsiteX21" fmla="*/ 11231 w 769984"/>
                <a:gd name="connsiteY21" fmla="*/ 796100 h 1283588"/>
                <a:gd name="connsiteX22" fmla="*/ 132103 w 769984"/>
                <a:gd name="connsiteY22" fmla="*/ 942118 h 1283588"/>
                <a:gd name="connsiteX23" fmla="*/ 341558 w 769984"/>
                <a:gd name="connsiteY23" fmla="*/ 973074 h 1283588"/>
                <a:gd name="connsiteX24" fmla="*/ 370705 w 769984"/>
                <a:gd name="connsiteY24" fmla="*/ 972788 h 1283588"/>
                <a:gd name="connsiteX25" fmla="*/ 370705 w 769984"/>
                <a:gd name="connsiteY25" fmla="*/ 1283589 h 1283588"/>
                <a:gd name="connsiteX26" fmla="*/ 399280 w 769984"/>
                <a:gd name="connsiteY26" fmla="*/ 1283589 h 1283588"/>
                <a:gd name="connsiteX27" fmla="*/ 399280 w 769984"/>
                <a:gd name="connsiteY27" fmla="*/ 972788 h 1283588"/>
                <a:gd name="connsiteX28" fmla="*/ 428426 w 769984"/>
                <a:gd name="connsiteY28" fmla="*/ 973074 h 1283588"/>
                <a:gd name="connsiteX29" fmla="*/ 472241 w 769984"/>
                <a:gd name="connsiteY29" fmla="*/ 973646 h 1283588"/>
                <a:gd name="connsiteX30" fmla="*/ 637881 w 769984"/>
                <a:gd name="connsiteY30" fmla="*/ 942118 h 1283588"/>
                <a:gd name="connsiteX31" fmla="*/ 758753 w 769984"/>
                <a:gd name="connsiteY31" fmla="*/ 796100 h 1283588"/>
                <a:gd name="connsiteX32" fmla="*/ 763706 w 769984"/>
                <a:gd name="connsiteY32" fmla="*/ 683514 h 1283588"/>
                <a:gd name="connsiteX33" fmla="*/ 731607 w 769984"/>
                <a:gd name="connsiteY33" fmla="*/ 786956 h 1283588"/>
                <a:gd name="connsiteX34" fmla="*/ 623689 w 769984"/>
                <a:gd name="connsiteY34" fmla="*/ 917448 h 1283588"/>
                <a:gd name="connsiteX35" fmla="*/ 428807 w 769984"/>
                <a:gd name="connsiteY35" fmla="*/ 944690 h 1283588"/>
                <a:gd name="connsiteX36" fmla="*/ 399184 w 769984"/>
                <a:gd name="connsiteY36" fmla="*/ 944309 h 1283588"/>
                <a:gd name="connsiteX37" fmla="*/ 399184 w 769984"/>
                <a:gd name="connsiteY37" fmla="*/ 836581 h 1283588"/>
                <a:gd name="connsiteX38" fmla="*/ 399184 w 769984"/>
                <a:gd name="connsiteY38" fmla="*/ 836581 h 1283588"/>
                <a:gd name="connsiteX39" fmla="*/ 399184 w 769984"/>
                <a:gd name="connsiteY39" fmla="*/ 732473 h 1283588"/>
                <a:gd name="connsiteX40" fmla="*/ 558824 w 769984"/>
                <a:gd name="connsiteY40" fmla="*/ 572834 h 1283588"/>
                <a:gd name="connsiteX41" fmla="*/ 558824 w 769984"/>
                <a:gd name="connsiteY41" fmla="*/ 552641 h 1283588"/>
                <a:gd name="connsiteX42" fmla="*/ 538631 w 769984"/>
                <a:gd name="connsiteY42" fmla="*/ 552641 h 1283588"/>
                <a:gd name="connsiteX43" fmla="*/ 399184 w 769984"/>
                <a:gd name="connsiteY43" fmla="*/ 692087 h 1283588"/>
                <a:gd name="connsiteX44" fmla="*/ 399184 w 769984"/>
                <a:gd name="connsiteY44" fmla="*/ 588550 h 1283588"/>
                <a:gd name="connsiteX45" fmla="*/ 399184 w 769984"/>
                <a:gd name="connsiteY45" fmla="*/ 588550 h 1283588"/>
                <a:gd name="connsiteX46" fmla="*/ 399184 w 769984"/>
                <a:gd name="connsiteY46" fmla="*/ 432530 h 1283588"/>
                <a:gd name="connsiteX47" fmla="*/ 458716 w 769984"/>
                <a:gd name="connsiteY47" fmla="*/ 372999 h 1283588"/>
                <a:gd name="connsiteX48" fmla="*/ 458716 w 769984"/>
                <a:gd name="connsiteY48" fmla="*/ 352806 h 1283588"/>
                <a:gd name="connsiteX49" fmla="*/ 438523 w 769984"/>
                <a:gd name="connsiteY49" fmla="*/ 352806 h 1283588"/>
                <a:gd name="connsiteX50" fmla="*/ 399184 w 769984"/>
                <a:gd name="connsiteY50" fmla="*/ 392144 h 1283588"/>
                <a:gd name="connsiteX51" fmla="*/ 399184 w 769984"/>
                <a:gd name="connsiteY51" fmla="*/ 301466 h 1283588"/>
                <a:gd name="connsiteX52" fmla="*/ 384897 w 769984"/>
                <a:gd name="connsiteY52" fmla="*/ 287179 h 1283588"/>
                <a:gd name="connsiteX53" fmla="*/ 370609 w 769984"/>
                <a:gd name="connsiteY53" fmla="*/ 301466 h 1283588"/>
                <a:gd name="connsiteX54" fmla="*/ 370609 w 769984"/>
                <a:gd name="connsiteY54" fmla="*/ 553974 h 1283588"/>
                <a:gd name="connsiteX55" fmla="*/ 303744 w 769984"/>
                <a:gd name="connsiteY55" fmla="*/ 487109 h 1283588"/>
                <a:gd name="connsiteX56" fmla="*/ 283551 w 769984"/>
                <a:gd name="connsiteY56" fmla="*/ 487109 h 1283588"/>
                <a:gd name="connsiteX57" fmla="*/ 283551 w 769984"/>
                <a:gd name="connsiteY57" fmla="*/ 507301 h 1283588"/>
                <a:gd name="connsiteX58" fmla="*/ 370609 w 769984"/>
                <a:gd name="connsiteY58" fmla="*/ 594360 h 1283588"/>
                <a:gd name="connsiteX59" fmla="*/ 370609 w 769984"/>
                <a:gd name="connsiteY59" fmla="*/ 802005 h 1283588"/>
                <a:gd name="connsiteX60" fmla="*/ 181919 w 769984"/>
                <a:gd name="connsiteY60" fmla="*/ 613315 h 1283588"/>
                <a:gd name="connsiteX61" fmla="*/ 161726 w 769984"/>
                <a:gd name="connsiteY61" fmla="*/ 613315 h 1283588"/>
                <a:gd name="connsiteX62" fmla="*/ 161726 w 769984"/>
                <a:gd name="connsiteY62" fmla="*/ 633508 h 1283588"/>
                <a:gd name="connsiteX63" fmla="*/ 370609 w 769984"/>
                <a:gd name="connsiteY63" fmla="*/ 842391 h 1283588"/>
                <a:gd name="connsiteX64" fmla="*/ 370609 w 769984"/>
                <a:gd name="connsiteY64" fmla="*/ 944309 h 1283588"/>
                <a:gd name="connsiteX65" fmla="*/ 340987 w 769984"/>
                <a:gd name="connsiteY65" fmla="*/ 944690 h 1283588"/>
                <a:gd name="connsiteX66" fmla="*/ 146105 w 769984"/>
                <a:gd name="connsiteY66" fmla="*/ 917448 h 1283588"/>
                <a:gd name="connsiteX67" fmla="*/ 38187 w 769984"/>
                <a:gd name="connsiteY67" fmla="*/ 786956 h 1283588"/>
                <a:gd name="connsiteX68" fmla="*/ 33710 w 769984"/>
                <a:gd name="connsiteY68" fmla="*/ 691420 h 1283588"/>
                <a:gd name="connsiteX69" fmla="*/ 59523 w 769984"/>
                <a:gd name="connsiteY69" fmla="*/ 640556 h 1283588"/>
                <a:gd name="connsiteX70" fmla="*/ 82288 w 769984"/>
                <a:gd name="connsiteY70" fmla="*/ 600170 h 1283588"/>
                <a:gd name="connsiteX71" fmla="*/ 92670 w 769984"/>
                <a:gd name="connsiteY71" fmla="*/ 495205 h 1283588"/>
                <a:gd name="connsiteX72" fmla="*/ 91241 w 769984"/>
                <a:gd name="connsiteY72" fmla="*/ 462629 h 1283588"/>
                <a:gd name="connsiteX73" fmla="*/ 129055 w 769984"/>
                <a:gd name="connsiteY73" fmla="*/ 339566 h 1283588"/>
                <a:gd name="connsiteX74" fmla="*/ 168108 w 769984"/>
                <a:gd name="connsiteY74" fmla="*/ 305086 h 1283588"/>
                <a:gd name="connsiteX75" fmla="*/ 228020 w 769984"/>
                <a:gd name="connsiteY75" fmla="*/ 241173 h 1283588"/>
                <a:gd name="connsiteX76" fmla="*/ 243641 w 769984"/>
                <a:gd name="connsiteY76" fmla="*/ 168307 h 1283588"/>
                <a:gd name="connsiteX77" fmla="*/ 252023 w 769984"/>
                <a:gd name="connsiteY77" fmla="*/ 116396 h 1283588"/>
                <a:gd name="connsiteX78" fmla="*/ 384897 w 769984"/>
                <a:gd name="connsiteY78" fmla="*/ 28575 h 1283588"/>
                <a:gd name="connsiteX79" fmla="*/ 517771 w 769984"/>
                <a:gd name="connsiteY79" fmla="*/ 116396 h 1283588"/>
                <a:gd name="connsiteX80" fmla="*/ 526153 w 769984"/>
                <a:gd name="connsiteY80" fmla="*/ 168307 h 1283588"/>
                <a:gd name="connsiteX81" fmla="*/ 541774 w 769984"/>
                <a:gd name="connsiteY81" fmla="*/ 241173 h 1283588"/>
                <a:gd name="connsiteX82" fmla="*/ 601686 w 769984"/>
                <a:gd name="connsiteY82" fmla="*/ 305086 h 1283588"/>
                <a:gd name="connsiteX83" fmla="*/ 640739 w 769984"/>
                <a:gd name="connsiteY83" fmla="*/ 339566 h 1283588"/>
                <a:gd name="connsiteX84" fmla="*/ 678553 w 769984"/>
                <a:gd name="connsiteY84" fmla="*/ 462629 h 1283588"/>
                <a:gd name="connsiteX85" fmla="*/ 677124 w 769984"/>
                <a:gd name="connsiteY85" fmla="*/ 495205 h 1283588"/>
                <a:gd name="connsiteX86" fmla="*/ 687506 w 769984"/>
                <a:gd name="connsiteY86" fmla="*/ 600170 h 1283588"/>
                <a:gd name="connsiteX87" fmla="*/ 710271 w 769984"/>
                <a:gd name="connsiteY87" fmla="*/ 640556 h 1283588"/>
                <a:gd name="connsiteX88" fmla="*/ 736084 w 769984"/>
                <a:gd name="connsiteY88" fmla="*/ 691420 h 1283588"/>
                <a:gd name="connsiteX89" fmla="*/ 731607 w 769984"/>
                <a:gd name="connsiteY89" fmla="*/ 786956 h 128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69984" h="1283588">
                  <a:moveTo>
                    <a:pt x="763611" y="683609"/>
                  </a:moveTo>
                  <a:cubicBezTo>
                    <a:pt x="757324" y="661416"/>
                    <a:pt x="745704" y="643033"/>
                    <a:pt x="734369" y="625221"/>
                  </a:cubicBezTo>
                  <a:cubicBezTo>
                    <a:pt x="726559" y="612934"/>
                    <a:pt x="719224" y="601218"/>
                    <a:pt x="713700" y="588645"/>
                  </a:cubicBezTo>
                  <a:cubicBezTo>
                    <a:pt x="701794" y="561404"/>
                    <a:pt x="703603" y="530066"/>
                    <a:pt x="705604" y="496919"/>
                  </a:cubicBezTo>
                  <a:cubicBezTo>
                    <a:pt x="706271" y="485775"/>
                    <a:pt x="706937" y="474345"/>
                    <a:pt x="707128" y="463010"/>
                  </a:cubicBezTo>
                  <a:cubicBezTo>
                    <a:pt x="707795" y="405479"/>
                    <a:pt x="691888" y="355092"/>
                    <a:pt x="662360" y="320897"/>
                  </a:cubicBezTo>
                  <a:cubicBezTo>
                    <a:pt x="649501" y="306038"/>
                    <a:pt x="634071" y="294037"/>
                    <a:pt x="619212" y="282512"/>
                  </a:cubicBezTo>
                  <a:cubicBezTo>
                    <a:pt x="598162" y="266129"/>
                    <a:pt x="578255" y="250698"/>
                    <a:pt x="567491" y="228695"/>
                  </a:cubicBezTo>
                  <a:cubicBezTo>
                    <a:pt x="558538" y="210312"/>
                    <a:pt x="556633" y="188690"/>
                    <a:pt x="554633" y="165926"/>
                  </a:cubicBezTo>
                  <a:cubicBezTo>
                    <a:pt x="552918" y="146685"/>
                    <a:pt x="551204" y="126778"/>
                    <a:pt x="545012" y="107633"/>
                  </a:cubicBezTo>
                  <a:cubicBezTo>
                    <a:pt x="524057" y="43244"/>
                    <a:pt x="459668" y="0"/>
                    <a:pt x="384897" y="0"/>
                  </a:cubicBezTo>
                  <a:cubicBezTo>
                    <a:pt x="310126" y="0"/>
                    <a:pt x="245737" y="43244"/>
                    <a:pt x="224877" y="107537"/>
                  </a:cubicBezTo>
                  <a:cubicBezTo>
                    <a:pt x="218686" y="126683"/>
                    <a:pt x="216876" y="146590"/>
                    <a:pt x="215257" y="165830"/>
                  </a:cubicBezTo>
                  <a:cubicBezTo>
                    <a:pt x="213256" y="188595"/>
                    <a:pt x="211352" y="210217"/>
                    <a:pt x="202398" y="228600"/>
                  </a:cubicBezTo>
                  <a:cubicBezTo>
                    <a:pt x="191635" y="250698"/>
                    <a:pt x="171728" y="266129"/>
                    <a:pt x="150677" y="282416"/>
                  </a:cubicBezTo>
                  <a:cubicBezTo>
                    <a:pt x="135818" y="293942"/>
                    <a:pt x="120483" y="305848"/>
                    <a:pt x="107529" y="320802"/>
                  </a:cubicBezTo>
                  <a:cubicBezTo>
                    <a:pt x="78001" y="354901"/>
                    <a:pt x="62095" y="405384"/>
                    <a:pt x="62761" y="462915"/>
                  </a:cubicBezTo>
                  <a:cubicBezTo>
                    <a:pt x="62857" y="474250"/>
                    <a:pt x="63619" y="485775"/>
                    <a:pt x="64285" y="496824"/>
                  </a:cubicBezTo>
                  <a:cubicBezTo>
                    <a:pt x="66286" y="530066"/>
                    <a:pt x="68191" y="561404"/>
                    <a:pt x="56189" y="588550"/>
                  </a:cubicBezTo>
                  <a:cubicBezTo>
                    <a:pt x="50665" y="601123"/>
                    <a:pt x="43330" y="612838"/>
                    <a:pt x="35520" y="625126"/>
                  </a:cubicBezTo>
                  <a:cubicBezTo>
                    <a:pt x="24280" y="642938"/>
                    <a:pt x="12565" y="661416"/>
                    <a:pt x="6278" y="683514"/>
                  </a:cubicBezTo>
                  <a:cubicBezTo>
                    <a:pt x="-3533" y="718280"/>
                    <a:pt x="-1818" y="758285"/>
                    <a:pt x="11231" y="796100"/>
                  </a:cubicBezTo>
                  <a:cubicBezTo>
                    <a:pt x="31043" y="853726"/>
                    <a:pt x="79621" y="912400"/>
                    <a:pt x="132103" y="942118"/>
                  </a:cubicBezTo>
                  <a:cubicBezTo>
                    <a:pt x="191635" y="975836"/>
                    <a:pt x="267835" y="974408"/>
                    <a:pt x="341558" y="973074"/>
                  </a:cubicBezTo>
                  <a:cubicBezTo>
                    <a:pt x="351274" y="972884"/>
                    <a:pt x="360989" y="972884"/>
                    <a:pt x="370705" y="972788"/>
                  </a:cubicBezTo>
                  <a:lnTo>
                    <a:pt x="370705" y="1283589"/>
                  </a:lnTo>
                  <a:lnTo>
                    <a:pt x="399280" y="1283589"/>
                  </a:lnTo>
                  <a:lnTo>
                    <a:pt x="399280" y="972788"/>
                  </a:lnTo>
                  <a:cubicBezTo>
                    <a:pt x="408995" y="972788"/>
                    <a:pt x="418615" y="972788"/>
                    <a:pt x="428426" y="973074"/>
                  </a:cubicBezTo>
                  <a:cubicBezTo>
                    <a:pt x="443000" y="973360"/>
                    <a:pt x="457668" y="973646"/>
                    <a:pt x="472241" y="973646"/>
                  </a:cubicBezTo>
                  <a:cubicBezTo>
                    <a:pt x="531582" y="973646"/>
                    <a:pt x="590066" y="969169"/>
                    <a:pt x="637881" y="942118"/>
                  </a:cubicBezTo>
                  <a:cubicBezTo>
                    <a:pt x="690364" y="912400"/>
                    <a:pt x="738941" y="853726"/>
                    <a:pt x="758753" y="796100"/>
                  </a:cubicBezTo>
                  <a:cubicBezTo>
                    <a:pt x="771803" y="758190"/>
                    <a:pt x="773517" y="718185"/>
                    <a:pt x="763706" y="683514"/>
                  </a:cubicBezTo>
                  <a:close/>
                  <a:moveTo>
                    <a:pt x="731607" y="786956"/>
                  </a:moveTo>
                  <a:cubicBezTo>
                    <a:pt x="714176" y="837629"/>
                    <a:pt x="669790" y="891350"/>
                    <a:pt x="623689" y="917448"/>
                  </a:cubicBezTo>
                  <a:cubicBezTo>
                    <a:pt x="570920" y="947357"/>
                    <a:pt x="498721" y="946023"/>
                    <a:pt x="428807" y="944690"/>
                  </a:cubicBezTo>
                  <a:cubicBezTo>
                    <a:pt x="418901" y="944499"/>
                    <a:pt x="408995" y="944404"/>
                    <a:pt x="399184" y="944309"/>
                  </a:cubicBezTo>
                  <a:lnTo>
                    <a:pt x="399184" y="836581"/>
                  </a:lnTo>
                  <a:lnTo>
                    <a:pt x="399184" y="836581"/>
                  </a:lnTo>
                  <a:lnTo>
                    <a:pt x="399184" y="732473"/>
                  </a:lnTo>
                  <a:lnTo>
                    <a:pt x="558824" y="572834"/>
                  </a:lnTo>
                  <a:cubicBezTo>
                    <a:pt x="564443" y="567214"/>
                    <a:pt x="564443" y="558165"/>
                    <a:pt x="558824" y="552641"/>
                  </a:cubicBezTo>
                  <a:cubicBezTo>
                    <a:pt x="553204" y="547116"/>
                    <a:pt x="544155" y="547021"/>
                    <a:pt x="538631" y="552641"/>
                  </a:cubicBezTo>
                  <a:lnTo>
                    <a:pt x="399184" y="692087"/>
                  </a:lnTo>
                  <a:lnTo>
                    <a:pt x="399184" y="588550"/>
                  </a:lnTo>
                  <a:lnTo>
                    <a:pt x="399184" y="588550"/>
                  </a:lnTo>
                  <a:lnTo>
                    <a:pt x="399184" y="432530"/>
                  </a:lnTo>
                  <a:lnTo>
                    <a:pt x="458716" y="372999"/>
                  </a:lnTo>
                  <a:cubicBezTo>
                    <a:pt x="464335" y="367379"/>
                    <a:pt x="464335" y="358331"/>
                    <a:pt x="458716" y="352806"/>
                  </a:cubicBezTo>
                  <a:cubicBezTo>
                    <a:pt x="453096" y="347282"/>
                    <a:pt x="444047" y="347186"/>
                    <a:pt x="438523" y="352806"/>
                  </a:cubicBezTo>
                  <a:lnTo>
                    <a:pt x="399184" y="392144"/>
                  </a:lnTo>
                  <a:lnTo>
                    <a:pt x="399184" y="301466"/>
                  </a:lnTo>
                  <a:cubicBezTo>
                    <a:pt x="399184" y="293561"/>
                    <a:pt x="392803" y="287179"/>
                    <a:pt x="384897" y="287179"/>
                  </a:cubicBezTo>
                  <a:cubicBezTo>
                    <a:pt x="376991" y="287179"/>
                    <a:pt x="370609" y="293561"/>
                    <a:pt x="370609" y="301466"/>
                  </a:cubicBezTo>
                  <a:lnTo>
                    <a:pt x="370609" y="553974"/>
                  </a:lnTo>
                  <a:lnTo>
                    <a:pt x="303744" y="487109"/>
                  </a:lnTo>
                  <a:cubicBezTo>
                    <a:pt x="298124" y="481489"/>
                    <a:pt x="289076" y="481489"/>
                    <a:pt x="283551" y="487109"/>
                  </a:cubicBezTo>
                  <a:cubicBezTo>
                    <a:pt x="278027" y="492728"/>
                    <a:pt x="277931" y="501777"/>
                    <a:pt x="283551" y="507301"/>
                  </a:cubicBezTo>
                  <a:lnTo>
                    <a:pt x="370609" y="594360"/>
                  </a:lnTo>
                  <a:lnTo>
                    <a:pt x="370609" y="802005"/>
                  </a:lnTo>
                  <a:lnTo>
                    <a:pt x="181919" y="613315"/>
                  </a:lnTo>
                  <a:cubicBezTo>
                    <a:pt x="176300" y="607695"/>
                    <a:pt x="167251" y="607695"/>
                    <a:pt x="161726" y="613315"/>
                  </a:cubicBezTo>
                  <a:cubicBezTo>
                    <a:pt x="156202" y="618935"/>
                    <a:pt x="156106" y="627983"/>
                    <a:pt x="161726" y="633508"/>
                  </a:cubicBezTo>
                  <a:lnTo>
                    <a:pt x="370609" y="842391"/>
                  </a:lnTo>
                  <a:lnTo>
                    <a:pt x="370609" y="944309"/>
                  </a:lnTo>
                  <a:cubicBezTo>
                    <a:pt x="360704" y="944404"/>
                    <a:pt x="350893" y="944499"/>
                    <a:pt x="340987" y="944690"/>
                  </a:cubicBezTo>
                  <a:cubicBezTo>
                    <a:pt x="271169" y="945928"/>
                    <a:pt x="198874" y="947261"/>
                    <a:pt x="146105" y="917448"/>
                  </a:cubicBezTo>
                  <a:cubicBezTo>
                    <a:pt x="100004" y="891350"/>
                    <a:pt x="55618" y="837629"/>
                    <a:pt x="38187" y="786956"/>
                  </a:cubicBezTo>
                  <a:cubicBezTo>
                    <a:pt x="27043" y="754571"/>
                    <a:pt x="25423" y="720566"/>
                    <a:pt x="33710" y="691420"/>
                  </a:cubicBezTo>
                  <a:cubicBezTo>
                    <a:pt x="38854" y="673227"/>
                    <a:pt x="48950" y="657320"/>
                    <a:pt x="59523" y="640556"/>
                  </a:cubicBezTo>
                  <a:cubicBezTo>
                    <a:pt x="67524" y="627888"/>
                    <a:pt x="75906" y="614744"/>
                    <a:pt x="82288" y="600170"/>
                  </a:cubicBezTo>
                  <a:cubicBezTo>
                    <a:pt x="96956" y="566642"/>
                    <a:pt x="94765" y="530352"/>
                    <a:pt x="92670" y="495205"/>
                  </a:cubicBezTo>
                  <a:cubicBezTo>
                    <a:pt x="92003" y="484442"/>
                    <a:pt x="91336" y="473297"/>
                    <a:pt x="91241" y="462629"/>
                  </a:cubicBezTo>
                  <a:cubicBezTo>
                    <a:pt x="90670" y="412147"/>
                    <a:pt x="104100" y="368427"/>
                    <a:pt x="129055" y="339566"/>
                  </a:cubicBezTo>
                  <a:cubicBezTo>
                    <a:pt x="140105" y="326803"/>
                    <a:pt x="153725" y="316230"/>
                    <a:pt x="168108" y="305086"/>
                  </a:cubicBezTo>
                  <a:cubicBezTo>
                    <a:pt x="190778" y="287465"/>
                    <a:pt x="214304" y="269272"/>
                    <a:pt x="228020" y="241173"/>
                  </a:cubicBezTo>
                  <a:cubicBezTo>
                    <a:pt x="239355" y="217932"/>
                    <a:pt x="241546" y="192786"/>
                    <a:pt x="243641" y="168307"/>
                  </a:cubicBezTo>
                  <a:cubicBezTo>
                    <a:pt x="245261" y="149828"/>
                    <a:pt x="246784" y="132398"/>
                    <a:pt x="252023" y="116396"/>
                  </a:cubicBezTo>
                  <a:cubicBezTo>
                    <a:pt x="269073" y="63818"/>
                    <a:pt x="322508" y="28575"/>
                    <a:pt x="384897" y="28575"/>
                  </a:cubicBezTo>
                  <a:cubicBezTo>
                    <a:pt x="447286" y="28575"/>
                    <a:pt x="500721" y="63913"/>
                    <a:pt x="517771" y="116396"/>
                  </a:cubicBezTo>
                  <a:cubicBezTo>
                    <a:pt x="523009" y="132398"/>
                    <a:pt x="524534" y="149828"/>
                    <a:pt x="526153" y="168307"/>
                  </a:cubicBezTo>
                  <a:cubicBezTo>
                    <a:pt x="528248" y="192691"/>
                    <a:pt x="530534" y="217932"/>
                    <a:pt x="541774" y="241173"/>
                  </a:cubicBezTo>
                  <a:cubicBezTo>
                    <a:pt x="555490" y="269177"/>
                    <a:pt x="578921" y="287465"/>
                    <a:pt x="601686" y="305086"/>
                  </a:cubicBezTo>
                  <a:cubicBezTo>
                    <a:pt x="616069" y="316230"/>
                    <a:pt x="629690" y="326803"/>
                    <a:pt x="640739" y="339566"/>
                  </a:cubicBezTo>
                  <a:cubicBezTo>
                    <a:pt x="665694" y="368427"/>
                    <a:pt x="679124" y="412147"/>
                    <a:pt x="678553" y="462629"/>
                  </a:cubicBezTo>
                  <a:cubicBezTo>
                    <a:pt x="678458" y="473297"/>
                    <a:pt x="677791" y="484442"/>
                    <a:pt x="677124" y="495205"/>
                  </a:cubicBezTo>
                  <a:cubicBezTo>
                    <a:pt x="675028" y="530352"/>
                    <a:pt x="672838" y="566642"/>
                    <a:pt x="687506" y="600170"/>
                  </a:cubicBezTo>
                  <a:cubicBezTo>
                    <a:pt x="693888" y="614744"/>
                    <a:pt x="702175" y="627888"/>
                    <a:pt x="710271" y="640556"/>
                  </a:cubicBezTo>
                  <a:cubicBezTo>
                    <a:pt x="720939" y="657415"/>
                    <a:pt x="730940" y="673322"/>
                    <a:pt x="736084" y="691420"/>
                  </a:cubicBezTo>
                  <a:cubicBezTo>
                    <a:pt x="744371" y="720566"/>
                    <a:pt x="742751" y="754475"/>
                    <a:pt x="731607" y="78695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37" name="그래픽 30">
              <a:extLst>
                <a:ext uri="{FF2B5EF4-FFF2-40B4-BE49-F238E27FC236}">
                  <a16:creationId xmlns:a16="http://schemas.microsoft.com/office/drawing/2014/main" id="{74C8A250-0E48-D79B-DD85-087E993ED1E5}"/>
                </a:ext>
              </a:extLst>
            </p:cNvPr>
            <p:cNvGrpSpPr/>
            <p:nvPr/>
          </p:nvGrpSpPr>
          <p:grpSpPr>
            <a:xfrm>
              <a:off x="8227028" y="2026042"/>
              <a:ext cx="435102" cy="786574"/>
              <a:chOff x="8227028" y="2026042"/>
              <a:chExt cx="435102" cy="786574"/>
            </a:xfrm>
            <a:solidFill>
              <a:schemeClr val="bg1"/>
            </a:solidFill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3475CA1E-571B-BE08-FDC0-426F62CF1C75}"/>
                  </a:ext>
                </a:extLst>
              </p:cNvPr>
              <p:cNvSpPr/>
              <p:nvPr/>
            </p:nvSpPr>
            <p:spPr>
              <a:xfrm>
                <a:off x="8227028" y="2026042"/>
                <a:ext cx="435102" cy="581691"/>
              </a:xfrm>
              <a:custGeom>
                <a:avLst/>
                <a:gdLst>
                  <a:gd name="connsiteX0" fmla="*/ 217551 w 435102"/>
                  <a:gd name="connsiteY0" fmla="*/ 0 h 581691"/>
                  <a:gd name="connsiteX1" fmla="*/ 0 w 435102"/>
                  <a:gd name="connsiteY1" fmla="*/ 291179 h 581691"/>
                  <a:gd name="connsiteX2" fmla="*/ 203264 w 435102"/>
                  <a:gd name="connsiteY2" fmla="*/ 581692 h 581691"/>
                  <a:gd name="connsiteX3" fmla="*/ 203264 w 435102"/>
                  <a:gd name="connsiteY3" fmla="*/ 292703 h 581691"/>
                  <a:gd name="connsiteX4" fmla="*/ 217551 w 435102"/>
                  <a:gd name="connsiteY4" fmla="*/ 278416 h 581691"/>
                  <a:gd name="connsiteX5" fmla="*/ 231839 w 435102"/>
                  <a:gd name="connsiteY5" fmla="*/ 292703 h 581691"/>
                  <a:gd name="connsiteX6" fmla="*/ 231839 w 435102"/>
                  <a:gd name="connsiteY6" fmla="*/ 581692 h 581691"/>
                  <a:gd name="connsiteX7" fmla="*/ 435102 w 435102"/>
                  <a:gd name="connsiteY7" fmla="*/ 291179 h 581691"/>
                  <a:gd name="connsiteX8" fmla="*/ 217551 w 435102"/>
                  <a:gd name="connsiteY8" fmla="*/ 0 h 581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5102" h="581691">
                    <a:moveTo>
                      <a:pt x="217551" y="0"/>
                    </a:moveTo>
                    <a:cubicBezTo>
                      <a:pt x="97441" y="0"/>
                      <a:pt x="0" y="130397"/>
                      <a:pt x="0" y="291179"/>
                    </a:cubicBezTo>
                    <a:cubicBezTo>
                      <a:pt x="0" y="451961"/>
                      <a:pt x="89726" y="571881"/>
                      <a:pt x="203264" y="581692"/>
                    </a:cubicBezTo>
                    <a:lnTo>
                      <a:pt x="203264" y="292703"/>
                    </a:lnTo>
                    <a:cubicBezTo>
                      <a:pt x="203264" y="284798"/>
                      <a:pt x="209645" y="278416"/>
                      <a:pt x="217551" y="278416"/>
                    </a:cubicBezTo>
                    <a:cubicBezTo>
                      <a:pt x="225457" y="278416"/>
                      <a:pt x="231839" y="284798"/>
                      <a:pt x="231839" y="292703"/>
                    </a:cubicBezTo>
                    <a:lnTo>
                      <a:pt x="231839" y="581692"/>
                    </a:lnTo>
                    <a:cubicBezTo>
                      <a:pt x="345281" y="571786"/>
                      <a:pt x="435102" y="445580"/>
                      <a:pt x="435102" y="291179"/>
                    </a:cubicBezTo>
                    <a:cubicBezTo>
                      <a:pt x="435102" y="136779"/>
                      <a:pt x="337757" y="0"/>
                      <a:pt x="2175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3D46E539-354F-F26F-DFA1-EE4A9A22203A}"/>
                  </a:ext>
                </a:extLst>
              </p:cNvPr>
              <p:cNvSpPr/>
              <p:nvPr/>
            </p:nvSpPr>
            <p:spPr>
              <a:xfrm>
                <a:off x="8430291" y="2608496"/>
                <a:ext cx="28575" cy="204120"/>
              </a:xfrm>
              <a:custGeom>
                <a:avLst/>
                <a:gdLst>
                  <a:gd name="connsiteX0" fmla="*/ 0 w 28575"/>
                  <a:gd name="connsiteY0" fmla="*/ 0 h 204120"/>
                  <a:gd name="connsiteX1" fmla="*/ 28575 w 28575"/>
                  <a:gd name="connsiteY1" fmla="*/ 0 h 204120"/>
                  <a:gd name="connsiteX2" fmla="*/ 28575 w 28575"/>
                  <a:gd name="connsiteY2" fmla="*/ 204121 h 204120"/>
                  <a:gd name="connsiteX3" fmla="*/ 0 w 28575"/>
                  <a:gd name="connsiteY3" fmla="*/ 204121 h 20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204120">
                    <a:moveTo>
                      <a:pt x="0" y="0"/>
                    </a:moveTo>
                    <a:lnTo>
                      <a:pt x="28575" y="0"/>
                    </a:lnTo>
                    <a:lnTo>
                      <a:pt x="28575" y="204121"/>
                    </a:lnTo>
                    <a:lnTo>
                      <a:pt x="0" y="204121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</p:grpSp>
      <p:sp>
        <p:nvSpPr>
          <p:cNvPr id="34" name="그래픽 32">
            <a:extLst>
              <a:ext uri="{FF2B5EF4-FFF2-40B4-BE49-F238E27FC236}">
                <a16:creationId xmlns:a16="http://schemas.microsoft.com/office/drawing/2014/main" id="{7FB58D05-70B8-ED3F-D589-E55BC26E419A}"/>
              </a:ext>
            </a:extLst>
          </p:cNvPr>
          <p:cNvSpPr/>
          <p:nvPr/>
        </p:nvSpPr>
        <p:spPr>
          <a:xfrm>
            <a:off x="11263836" y="1313929"/>
            <a:ext cx="928164" cy="429625"/>
          </a:xfrm>
          <a:custGeom>
            <a:avLst/>
            <a:gdLst>
              <a:gd name="connsiteX0" fmla="*/ 1219200 w 1856327"/>
              <a:gd name="connsiteY0" fmla="*/ 0 h 859250"/>
              <a:gd name="connsiteX1" fmla="*/ 977932 w 1856327"/>
              <a:gd name="connsiteY1" fmla="*/ 241268 h 859250"/>
              <a:gd name="connsiteX2" fmla="*/ 1019842 w 1856327"/>
              <a:gd name="connsiteY2" fmla="*/ 376714 h 859250"/>
              <a:gd name="connsiteX3" fmla="*/ 241268 w 1856327"/>
              <a:gd name="connsiteY3" fmla="*/ 376714 h 859250"/>
              <a:gd name="connsiteX4" fmla="*/ 0 w 1856327"/>
              <a:gd name="connsiteY4" fmla="*/ 617982 h 859250"/>
              <a:gd name="connsiteX5" fmla="*/ 0 w 1856327"/>
              <a:gd name="connsiteY5" fmla="*/ 617982 h 859250"/>
              <a:gd name="connsiteX6" fmla="*/ 241268 w 1856327"/>
              <a:gd name="connsiteY6" fmla="*/ 859250 h 859250"/>
              <a:gd name="connsiteX7" fmla="*/ 1856327 w 1856327"/>
              <a:gd name="connsiteY7" fmla="*/ 859250 h 859250"/>
              <a:gd name="connsiteX8" fmla="*/ 1856327 w 1856327"/>
              <a:gd name="connsiteY8" fmla="*/ 0 h 859250"/>
              <a:gd name="connsiteX9" fmla="*/ 1219105 w 1856327"/>
              <a:gd name="connsiteY9" fmla="*/ 0 h 85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6327" h="859250">
                <a:moveTo>
                  <a:pt x="1219200" y="0"/>
                </a:moveTo>
                <a:cubicBezTo>
                  <a:pt x="1086517" y="0"/>
                  <a:pt x="977932" y="108585"/>
                  <a:pt x="977932" y="241268"/>
                </a:cubicBezTo>
                <a:cubicBezTo>
                  <a:pt x="977932" y="291370"/>
                  <a:pt x="993458" y="338042"/>
                  <a:pt x="1019842" y="376714"/>
                </a:cubicBezTo>
                <a:lnTo>
                  <a:pt x="241268" y="376714"/>
                </a:lnTo>
                <a:cubicBezTo>
                  <a:pt x="108585" y="376714"/>
                  <a:pt x="0" y="485299"/>
                  <a:pt x="0" y="617982"/>
                </a:cubicBezTo>
                <a:lnTo>
                  <a:pt x="0" y="617982"/>
                </a:lnTo>
                <a:cubicBezTo>
                  <a:pt x="0" y="750665"/>
                  <a:pt x="108585" y="859250"/>
                  <a:pt x="241268" y="859250"/>
                </a:cubicBezTo>
                <a:lnTo>
                  <a:pt x="1856327" y="859250"/>
                </a:lnTo>
                <a:lnTo>
                  <a:pt x="1856327" y="0"/>
                </a:lnTo>
                <a:lnTo>
                  <a:pt x="1219105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C1AE1B4-F6E8-1CC3-1A76-12111549FE60}"/>
              </a:ext>
            </a:extLst>
          </p:cNvPr>
          <p:cNvGrpSpPr/>
          <p:nvPr userDrawn="1"/>
        </p:nvGrpSpPr>
        <p:grpSpPr>
          <a:xfrm>
            <a:off x="342966" y="298378"/>
            <a:ext cx="853293" cy="604915"/>
            <a:chOff x="1838325" y="493712"/>
            <a:chExt cx="2917888" cy="2068544"/>
          </a:xfrm>
        </p:grpSpPr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63E7B727-5266-473A-95B3-C49DECFA467B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0E691BB1-C164-4A01-A930-BA39D625F76B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15EE3A62-A9BC-DF95-9EC0-0B28E394659F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50C5CF15-46C0-0759-DE42-EE0FC58952E1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C3DA58A8-272D-D80A-F0BE-230D11E03AA4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D39AC7E0-C7DA-63A1-8613-B2EA1ADCB497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9BF4B488-CFAE-021F-F01B-DF9C40C2B991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194C26D1-AC6D-A1F6-05FA-852657084F08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C2B8A1A9-F7B9-C459-9D57-6E172FA5B046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68C3300-4176-7DE8-2A3B-BE4A573E20E3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B41E2D11-F771-7F27-F6C9-BD990695E21B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6898C8EB-71EB-1F65-23B1-8843D9B51D1B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49798550-C2BC-8F7B-B009-2BDF3FB28AEE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2B896F1C-A183-42D2-AD5A-D93201C96A7D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7C073D9A-6DF5-8813-A5E6-ADF95693FACF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932DF0A4-2DFF-8008-9B3E-9FCC99BF5E5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8CBFD9BB-BC09-2C4D-51A6-5366C12CA5A8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EC229609-B878-4D4B-E9B0-EB59925A65F5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5290C9D2-24A0-6514-E62F-4CCD68222027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AB4073B5-6742-2E0A-AE2A-C036F582649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D9C906DA-542A-F9C7-FA0A-94907EAEE600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3BE8DDE9-4326-A82A-8F1A-E7AE68BF6AAE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6DAD78FC-4D6D-069F-C4A7-1C48FDD14A3E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35CA494B-0759-420C-B2E2-8B1DC4C927E5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84335748-2937-C051-554C-7190A28850E9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pic>
        <p:nvPicPr>
          <p:cNvPr id="110" name="그래픽 109">
            <a:extLst>
              <a:ext uri="{FF2B5EF4-FFF2-40B4-BE49-F238E27FC236}">
                <a16:creationId xmlns:a16="http://schemas.microsoft.com/office/drawing/2014/main" id="{334C9C1D-9EA0-3AF4-567E-B719D7F562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16648" y="298379"/>
            <a:ext cx="1132385" cy="278794"/>
          </a:xfrm>
          <a:prstGeom prst="rect">
            <a:avLst/>
          </a:prstGeom>
        </p:spPr>
      </p:pic>
      <p:sp>
        <p:nvSpPr>
          <p:cNvPr id="2" name="Google Shape;25;p8">
            <a:extLst>
              <a:ext uri="{FF2B5EF4-FFF2-40B4-BE49-F238E27FC236}">
                <a16:creationId xmlns:a16="http://schemas.microsoft.com/office/drawing/2014/main" id="{7C3BEB68-75D6-D67B-E4F7-135DCE9FF8D0}"/>
              </a:ext>
            </a:extLst>
          </p:cNvPr>
          <p:cNvSpPr/>
          <p:nvPr userDrawn="1"/>
        </p:nvSpPr>
        <p:spPr>
          <a:xfrm>
            <a:off x="0" y="6381750"/>
            <a:ext cx="12192000" cy="476250"/>
          </a:xfrm>
          <a:prstGeom prst="rect">
            <a:avLst/>
          </a:prstGeom>
          <a:solidFill>
            <a:srgbClr val="A691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535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562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내지">
    <p:bg>
      <p:bgPr>
        <a:solidFill>
          <a:srgbClr val="A691C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15C7AA9E-E7A6-B4CF-746E-0BE5946C520B}"/>
              </a:ext>
            </a:extLst>
          </p:cNvPr>
          <p:cNvSpPr/>
          <p:nvPr userDrawn="1"/>
        </p:nvSpPr>
        <p:spPr>
          <a:xfrm>
            <a:off x="442764" y="1119742"/>
            <a:ext cx="11490156" cy="5518879"/>
          </a:xfrm>
          <a:prstGeom prst="roundRect">
            <a:avLst>
              <a:gd name="adj" fmla="val 3744"/>
            </a:avLst>
          </a:pr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5881" y="436347"/>
            <a:ext cx="8659644" cy="5119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>
              <a:defRPr sz="3200" b="0" i="0" u="none" strike="noStrike" cap="none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</a:defRPr>
            </a:lvl1pPr>
          </a:lstStyle>
          <a:p>
            <a:pPr marR="0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</a:pPr>
            <a:endParaRPr dirty="0"/>
          </a:p>
        </p:txBody>
      </p:sp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350520" y="1040743"/>
            <a:ext cx="11507004" cy="5518879"/>
          </a:xfrm>
          <a:prstGeom prst="roundRect">
            <a:avLst>
              <a:gd name="adj" fmla="val 27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776658-ABF2-F097-D293-AF8D62D845F1}"/>
              </a:ext>
            </a:extLst>
          </p:cNvPr>
          <p:cNvGrpSpPr/>
          <p:nvPr userDrawn="1"/>
        </p:nvGrpSpPr>
        <p:grpSpPr>
          <a:xfrm>
            <a:off x="10882726" y="205740"/>
            <a:ext cx="791497" cy="835003"/>
            <a:chOff x="8883015" y="374724"/>
            <a:chExt cx="2259996" cy="2384223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941D86E9-CD1E-E737-5667-0F12DDB1F522}"/>
                </a:ext>
              </a:extLst>
            </p:cNvPr>
            <p:cNvSpPr/>
            <p:nvPr/>
          </p:nvSpPr>
          <p:spPr>
            <a:xfrm>
              <a:off x="9993915" y="1307528"/>
              <a:ext cx="110680" cy="166401"/>
            </a:xfrm>
            <a:custGeom>
              <a:avLst/>
              <a:gdLst>
                <a:gd name="connsiteX0" fmla="*/ 96393 w 110680"/>
                <a:gd name="connsiteY0" fmla="*/ 137827 h 166401"/>
                <a:gd name="connsiteX1" fmla="*/ 28575 w 110680"/>
                <a:gd name="connsiteY1" fmla="*/ 137827 h 166401"/>
                <a:gd name="connsiteX2" fmla="*/ 28575 w 110680"/>
                <a:gd name="connsiteY2" fmla="*/ 14288 h 166401"/>
                <a:gd name="connsiteX3" fmla="*/ 14288 w 110680"/>
                <a:gd name="connsiteY3" fmla="*/ 0 h 166401"/>
                <a:gd name="connsiteX4" fmla="*/ 0 w 110680"/>
                <a:gd name="connsiteY4" fmla="*/ 14288 h 166401"/>
                <a:gd name="connsiteX5" fmla="*/ 0 w 110680"/>
                <a:gd name="connsiteY5" fmla="*/ 152114 h 166401"/>
                <a:gd name="connsiteX6" fmla="*/ 14288 w 110680"/>
                <a:gd name="connsiteY6" fmla="*/ 166402 h 166401"/>
                <a:gd name="connsiteX7" fmla="*/ 96393 w 110680"/>
                <a:gd name="connsiteY7" fmla="*/ 166402 h 166401"/>
                <a:gd name="connsiteX8" fmla="*/ 110681 w 110680"/>
                <a:gd name="connsiteY8" fmla="*/ 152114 h 166401"/>
                <a:gd name="connsiteX9" fmla="*/ 96393 w 110680"/>
                <a:gd name="connsiteY9" fmla="*/ 137827 h 16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680" h="166401">
                  <a:moveTo>
                    <a:pt x="96393" y="137827"/>
                  </a:moveTo>
                  <a:lnTo>
                    <a:pt x="28575" y="137827"/>
                  </a:lnTo>
                  <a:lnTo>
                    <a:pt x="28575" y="14288"/>
                  </a:lnTo>
                  <a:cubicBezTo>
                    <a:pt x="28575" y="6382"/>
                    <a:pt x="22193" y="0"/>
                    <a:pt x="14288" y="0"/>
                  </a:cubicBezTo>
                  <a:cubicBezTo>
                    <a:pt x="6382" y="0"/>
                    <a:pt x="0" y="6382"/>
                    <a:pt x="0" y="14288"/>
                  </a:cubicBezTo>
                  <a:lnTo>
                    <a:pt x="0" y="152114"/>
                  </a:lnTo>
                  <a:cubicBezTo>
                    <a:pt x="0" y="160020"/>
                    <a:pt x="6382" y="166402"/>
                    <a:pt x="14288" y="166402"/>
                  </a:cubicBezTo>
                  <a:lnTo>
                    <a:pt x="96393" y="166402"/>
                  </a:lnTo>
                  <a:cubicBezTo>
                    <a:pt x="104299" y="166402"/>
                    <a:pt x="110681" y="160020"/>
                    <a:pt x="110681" y="152114"/>
                  </a:cubicBezTo>
                  <a:cubicBezTo>
                    <a:pt x="110681" y="144209"/>
                    <a:pt x="104299" y="137827"/>
                    <a:pt x="96393" y="13782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7A1E490D-9F1F-E7B0-723A-899A2F18B2FE}"/>
                </a:ext>
              </a:extLst>
            </p:cNvPr>
            <p:cNvSpPr/>
            <p:nvPr/>
          </p:nvSpPr>
          <p:spPr>
            <a:xfrm>
              <a:off x="8883015" y="374724"/>
              <a:ext cx="2259996" cy="2384223"/>
            </a:xfrm>
            <a:custGeom>
              <a:avLst/>
              <a:gdLst>
                <a:gd name="connsiteX0" fmla="*/ 2014061 w 2259996"/>
                <a:gd name="connsiteY0" fmla="*/ 2139812 h 2384223"/>
                <a:gd name="connsiteX1" fmla="*/ 2014061 w 2259996"/>
                <a:gd name="connsiteY1" fmla="*/ 1271227 h 2384223"/>
                <a:gd name="connsiteX2" fmla="*/ 1514380 w 2259996"/>
                <a:gd name="connsiteY2" fmla="*/ 1271227 h 2384223"/>
                <a:gd name="connsiteX3" fmla="*/ 1514380 w 2259996"/>
                <a:gd name="connsiteY3" fmla="*/ 751067 h 2384223"/>
                <a:gd name="connsiteX4" fmla="*/ 1139381 w 2259996"/>
                <a:gd name="connsiteY4" fmla="*/ 751067 h 2384223"/>
                <a:gd name="connsiteX5" fmla="*/ 1139381 w 2259996"/>
                <a:gd name="connsiteY5" fmla="*/ 366829 h 2384223"/>
                <a:gd name="connsiteX6" fmla="*/ 1169003 w 2259996"/>
                <a:gd name="connsiteY6" fmla="*/ 363876 h 2384223"/>
                <a:gd name="connsiteX7" fmla="*/ 1304830 w 2259996"/>
                <a:gd name="connsiteY7" fmla="*/ 357970 h 2384223"/>
                <a:gd name="connsiteX8" fmla="*/ 1392936 w 2259996"/>
                <a:gd name="connsiteY8" fmla="*/ 390546 h 2384223"/>
                <a:gd name="connsiteX9" fmla="*/ 1433989 w 2259996"/>
                <a:gd name="connsiteY9" fmla="*/ 449220 h 2384223"/>
                <a:gd name="connsiteX10" fmla="*/ 1538097 w 2259996"/>
                <a:gd name="connsiteY10" fmla="*/ 532373 h 2384223"/>
                <a:gd name="connsiteX11" fmla="*/ 1554956 w 2259996"/>
                <a:gd name="connsiteY11" fmla="*/ 533230 h 2384223"/>
                <a:gd name="connsiteX12" fmla="*/ 1671257 w 2259996"/>
                <a:gd name="connsiteY12" fmla="*/ 504179 h 2384223"/>
                <a:gd name="connsiteX13" fmla="*/ 1680020 w 2259996"/>
                <a:gd name="connsiteY13" fmla="*/ 491035 h 2384223"/>
                <a:gd name="connsiteX14" fmla="*/ 1680020 w 2259996"/>
                <a:gd name="connsiteY14" fmla="*/ 162803 h 2384223"/>
                <a:gd name="connsiteX15" fmla="*/ 1673638 w 2259996"/>
                <a:gd name="connsiteY15" fmla="*/ 150897 h 2384223"/>
                <a:gd name="connsiteX16" fmla="*/ 1660208 w 2259996"/>
                <a:gd name="connsiteY16" fmla="*/ 149659 h 2384223"/>
                <a:gd name="connsiteX17" fmla="*/ 1540955 w 2259996"/>
                <a:gd name="connsiteY17" fmla="*/ 175852 h 2384223"/>
                <a:gd name="connsiteX18" fmla="*/ 1459421 w 2259996"/>
                <a:gd name="connsiteY18" fmla="*/ 108130 h 2384223"/>
                <a:gd name="connsiteX19" fmla="*/ 1411224 w 2259996"/>
                <a:gd name="connsiteY19" fmla="*/ 40502 h 2384223"/>
                <a:gd name="connsiteX20" fmla="*/ 1307116 w 2259996"/>
                <a:gd name="connsiteY20" fmla="*/ 1354 h 2384223"/>
                <a:gd name="connsiteX21" fmla="*/ 1166146 w 2259996"/>
                <a:gd name="connsiteY21" fmla="*/ 7260 h 2384223"/>
                <a:gd name="connsiteX22" fmla="*/ 1123855 w 2259996"/>
                <a:gd name="connsiteY22" fmla="*/ 11451 h 2384223"/>
                <a:gd name="connsiteX23" fmla="*/ 1110806 w 2259996"/>
                <a:gd name="connsiteY23" fmla="*/ 25643 h 2384223"/>
                <a:gd name="connsiteX24" fmla="*/ 1110806 w 2259996"/>
                <a:gd name="connsiteY24" fmla="*/ 750972 h 2384223"/>
                <a:gd name="connsiteX25" fmla="*/ 1110806 w 2259996"/>
                <a:gd name="connsiteY25" fmla="*/ 750972 h 2384223"/>
                <a:gd name="connsiteX26" fmla="*/ 745522 w 2259996"/>
                <a:gd name="connsiteY26" fmla="*/ 750972 h 2384223"/>
                <a:gd name="connsiteX27" fmla="*/ 745522 w 2259996"/>
                <a:gd name="connsiteY27" fmla="*/ 1271132 h 2384223"/>
                <a:gd name="connsiteX28" fmla="*/ 245936 w 2259996"/>
                <a:gd name="connsiteY28" fmla="*/ 1271132 h 2384223"/>
                <a:gd name="connsiteX29" fmla="*/ 245936 w 2259996"/>
                <a:gd name="connsiteY29" fmla="*/ 2138860 h 2384223"/>
                <a:gd name="connsiteX30" fmla="*/ 0 w 2259996"/>
                <a:gd name="connsiteY30" fmla="*/ 2384224 h 2384223"/>
                <a:gd name="connsiteX31" fmla="*/ 2259997 w 2259996"/>
                <a:gd name="connsiteY31" fmla="*/ 2384224 h 2384223"/>
                <a:gd name="connsiteX32" fmla="*/ 2014157 w 2259996"/>
                <a:gd name="connsiteY32" fmla="*/ 2139812 h 2384223"/>
                <a:gd name="connsiteX33" fmla="*/ 1139476 w 2259996"/>
                <a:gd name="connsiteY33" fmla="*/ 38692 h 2384223"/>
                <a:gd name="connsiteX34" fmla="*/ 1169194 w 2259996"/>
                <a:gd name="connsiteY34" fmla="*/ 35644 h 2384223"/>
                <a:gd name="connsiteX35" fmla="*/ 1304925 w 2259996"/>
                <a:gd name="connsiteY35" fmla="*/ 29739 h 2384223"/>
                <a:gd name="connsiteX36" fmla="*/ 1393031 w 2259996"/>
                <a:gd name="connsiteY36" fmla="*/ 62314 h 2384223"/>
                <a:gd name="connsiteX37" fmla="*/ 1434084 w 2259996"/>
                <a:gd name="connsiteY37" fmla="*/ 120988 h 2384223"/>
                <a:gd name="connsiteX38" fmla="*/ 1538192 w 2259996"/>
                <a:gd name="connsiteY38" fmla="*/ 204237 h 2384223"/>
                <a:gd name="connsiteX39" fmla="*/ 1651540 w 2259996"/>
                <a:gd name="connsiteY39" fmla="*/ 184044 h 2384223"/>
                <a:gd name="connsiteX40" fmla="*/ 1651540 w 2259996"/>
                <a:gd name="connsiteY40" fmla="*/ 481510 h 2384223"/>
                <a:gd name="connsiteX41" fmla="*/ 1541050 w 2259996"/>
                <a:gd name="connsiteY41" fmla="*/ 504084 h 2384223"/>
                <a:gd name="connsiteX42" fmla="*/ 1459611 w 2259996"/>
                <a:gd name="connsiteY42" fmla="*/ 436361 h 2384223"/>
                <a:gd name="connsiteX43" fmla="*/ 1411414 w 2259996"/>
                <a:gd name="connsiteY43" fmla="*/ 368734 h 2384223"/>
                <a:gd name="connsiteX44" fmla="*/ 1307306 w 2259996"/>
                <a:gd name="connsiteY44" fmla="*/ 329586 h 2384223"/>
                <a:gd name="connsiteX45" fmla="*/ 1271302 w 2259996"/>
                <a:gd name="connsiteY45" fmla="*/ 328252 h 2384223"/>
                <a:gd name="connsiteX46" fmla="*/ 1166241 w 2259996"/>
                <a:gd name="connsiteY46" fmla="*/ 335587 h 2384223"/>
                <a:gd name="connsiteX47" fmla="*/ 1139571 w 2259996"/>
                <a:gd name="connsiteY47" fmla="*/ 338349 h 2384223"/>
                <a:gd name="connsiteX48" fmla="*/ 1139571 w 2259996"/>
                <a:gd name="connsiteY48" fmla="*/ 38692 h 2384223"/>
                <a:gd name="connsiteX49" fmla="*/ 714756 w 2259996"/>
                <a:gd name="connsiteY49" fmla="*/ 2179531 h 2384223"/>
                <a:gd name="connsiteX50" fmla="*/ 489871 w 2259996"/>
                <a:gd name="connsiteY50" fmla="*/ 2179531 h 2384223"/>
                <a:gd name="connsiteX51" fmla="*/ 489871 w 2259996"/>
                <a:gd name="connsiteY51" fmla="*/ 1921785 h 2384223"/>
                <a:gd name="connsiteX52" fmla="*/ 714756 w 2259996"/>
                <a:gd name="connsiteY52" fmla="*/ 1921785 h 2384223"/>
                <a:gd name="connsiteX53" fmla="*/ 714756 w 2259996"/>
                <a:gd name="connsiteY53" fmla="*/ 2179531 h 2384223"/>
                <a:gd name="connsiteX54" fmla="*/ 714756 w 2259996"/>
                <a:gd name="connsiteY54" fmla="*/ 1756526 h 2384223"/>
                <a:gd name="connsiteX55" fmla="*/ 489871 w 2259996"/>
                <a:gd name="connsiteY55" fmla="*/ 1756526 h 2384223"/>
                <a:gd name="connsiteX56" fmla="*/ 489871 w 2259996"/>
                <a:gd name="connsiteY56" fmla="*/ 1498780 h 2384223"/>
                <a:gd name="connsiteX57" fmla="*/ 714756 w 2259996"/>
                <a:gd name="connsiteY57" fmla="*/ 1498780 h 2384223"/>
                <a:gd name="connsiteX58" fmla="*/ 714756 w 2259996"/>
                <a:gd name="connsiteY58" fmla="*/ 1756526 h 2384223"/>
                <a:gd name="connsiteX59" fmla="*/ 1066514 w 2259996"/>
                <a:gd name="connsiteY59" fmla="*/ 2179531 h 2384223"/>
                <a:gd name="connsiteX60" fmla="*/ 841629 w 2259996"/>
                <a:gd name="connsiteY60" fmla="*/ 2179531 h 2384223"/>
                <a:gd name="connsiteX61" fmla="*/ 841629 w 2259996"/>
                <a:gd name="connsiteY61" fmla="*/ 1921785 h 2384223"/>
                <a:gd name="connsiteX62" fmla="*/ 1066514 w 2259996"/>
                <a:gd name="connsiteY62" fmla="*/ 1921785 h 2384223"/>
                <a:gd name="connsiteX63" fmla="*/ 1066514 w 2259996"/>
                <a:gd name="connsiteY63" fmla="*/ 2179531 h 2384223"/>
                <a:gd name="connsiteX64" fmla="*/ 1066514 w 2259996"/>
                <a:gd name="connsiteY64" fmla="*/ 1756526 h 2384223"/>
                <a:gd name="connsiteX65" fmla="*/ 841629 w 2259996"/>
                <a:gd name="connsiteY65" fmla="*/ 1756526 h 2384223"/>
                <a:gd name="connsiteX66" fmla="*/ 841629 w 2259996"/>
                <a:gd name="connsiteY66" fmla="*/ 1498780 h 2384223"/>
                <a:gd name="connsiteX67" fmla="*/ 1066514 w 2259996"/>
                <a:gd name="connsiteY67" fmla="*/ 1498780 h 2384223"/>
                <a:gd name="connsiteX68" fmla="*/ 1066514 w 2259996"/>
                <a:gd name="connsiteY68" fmla="*/ 1756526 h 2384223"/>
                <a:gd name="connsiteX69" fmla="*/ 925544 w 2259996"/>
                <a:gd name="connsiteY69" fmla="*/ 1080061 h 2384223"/>
                <a:gd name="connsiteX70" fmla="*/ 1129951 w 2259996"/>
                <a:gd name="connsiteY70" fmla="*/ 875654 h 2384223"/>
                <a:gd name="connsiteX71" fmla="*/ 1334357 w 2259996"/>
                <a:gd name="connsiteY71" fmla="*/ 1080061 h 2384223"/>
                <a:gd name="connsiteX72" fmla="*/ 1129951 w 2259996"/>
                <a:gd name="connsiteY72" fmla="*/ 1284467 h 2384223"/>
                <a:gd name="connsiteX73" fmla="*/ 925544 w 2259996"/>
                <a:gd name="connsiteY73" fmla="*/ 1080061 h 2384223"/>
                <a:gd name="connsiteX74" fmla="*/ 1418368 w 2259996"/>
                <a:gd name="connsiteY74" fmla="*/ 2179436 h 2384223"/>
                <a:gd name="connsiteX75" fmla="*/ 1193483 w 2259996"/>
                <a:gd name="connsiteY75" fmla="*/ 2179436 h 2384223"/>
                <a:gd name="connsiteX76" fmla="*/ 1193483 w 2259996"/>
                <a:gd name="connsiteY76" fmla="*/ 1921690 h 2384223"/>
                <a:gd name="connsiteX77" fmla="*/ 1418368 w 2259996"/>
                <a:gd name="connsiteY77" fmla="*/ 1921690 h 2384223"/>
                <a:gd name="connsiteX78" fmla="*/ 1418368 w 2259996"/>
                <a:gd name="connsiteY78" fmla="*/ 2179436 h 2384223"/>
                <a:gd name="connsiteX79" fmla="*/ 1418368 w 2259996"/>
                <a:gd name="connsiteY79" fmla="*/ 1756431 h 2384223"/>
                <a:gd name="connsiteX80" fmla="*/ 1193483 w 2259996"/>
                <a:gd name="connsiteY80" fmla="*/ 1756431 h 2384223"/>
                <a:gd name="connsiteX81" fmla="*/ 1193483 w 2259996"/>
                <a:gd name="connsiteY81" fmla="*/ 1498684 h 2384223"/>
                <a:gd name="connsiteX82" fmla="*/ 1418368 w 2259996"/>
                <a:gd name="connsiteY82" fmla="*/ 1498684 h 2384223"/>
                <a:gd name="connsiteX83" fmla="*/ 1418368 w 2259996"/>
                <a:gd name="connsiteY83" fmla="*/ 1756431 h 2384223"/>
                <a:gd name="connsiteX84" fmla="*/ 1770126 w 2259996"/>
                <a:gd name="connsiteY84" fmla="*/ 2179436 h 2384223"/>
                <a:gd name="connsiteX85" fmla="*/ 1545241 w 2259996"/>
                <a:gd name="connsiteY85" fmla="*/ 2179436 h 2384223"/>
                <a:gd name="connsiteX86" fmla="*/ 1545241 w 2259996"/>
                <a:gd name="connsiteY86" fmla="*/ 1921690 h 2384223"/>
                <a:gd name="connsiteX87" fmla="*/ 1770126 w 2259996"/>
                <a:gd name="connsiteY87" fmla="*/ 1921690 h 2384223"/>
                <a:gd name="connsiteX88" fmla="*/ 1770126 w 2259996"/>
                <a:gd name="connsiteY88" fmla="*/ 2179436 h 2384223"/>
                <a:gd name="connsiteX89" fmla="*/ 1770126 w 2259996"/>
                <a:gd name="connsiteY89" fmla="*/ 1756431 h 2384223"/>
                <a:gd name="connsiteX90" fmla="*/ 1545241 w 2259996"/>
                <a:gd name="connsiteY90" fmla="*/ 1756431 h 2384223"/>
                <a:gd name="connsiteX91" fmla="*/ 1545241 w 2259996"/>
                <a:gd name="connsiteY91" fmla="*/ 1498684 h 2384223"/>
                <a:gd name="connsiteX92" fmla="*/ 1770126 w 2259996"/>
                <a:gd name="connsiteY92" fmla="*/ 1498684 h 2384223"/>
                <a:gd name="connsiteX93" fmla="*/ 1770126 w 2259996"/>
                <a:gd name="connsiteY93" fmla="*/ 1756431 h 238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259996" h="2384223">
                  <a:moveTo>
                    <a:pt x="2014061" y="2139812"/>
                  </a:moveTo>
                  <a:lnTo>
                    <a:pt x="2014061" y="1271227"/>
                  </a:lnTo>
                  <a:lnTo>
                    <a:pt x="1514380" y="1271227"/>
                  </a:lnTo>
                  <a:lnTo>
                    <a:pt x="1514380" y="751067"/>
                  </a:lnTo>
                  <a:lnTo>
                    <a:pt x="1139381" y="751067"/>
                  </a:lnTo>
                  <a:lnTo>
                    <a:pt x="1139381" y="366829"/>
                  </a:lnTo>
                  <a:cubicBezTo>
                    <a:pt x="1149287" y="365876"/>
                    <a:pt x="1159193" y="364924"/>
                    <a:pt x="1169003" y="363876"/>
                  </a:cubicBezTo>
                  <a:cubicBezTo>
                    <a:pt x="1215390" y="359018"/>
                    <a:pt x="1259205" y="354351"/>
                    <a:pt x="1304830" y="357970"/>
                  </a:cubicBezTo>
                  <a:cubicBezTo>
                    <a:pt x="1339787" y="360733"/>
                    <a:pt x="1371029" y="372353"/>
                    <a:pt x="1392936" y="390546"/>
                  </a:cubicBezTo>
                  <a:cubicBezTo>
                    <a:pt x="1412367" y="406738"/>
                    <a:pt x="1422845" y="427408"/>
                    <a:pt x="1433989" y="449220"/>
                  </a:cubicBezTo>
                  <a:cubicBezTo>
                    <a:pt x="1453134" y="486939"/>
                    <a:pt x="1472946" y="525896"/>
                    <a:pt x="1538097" y="532373"/>
                  </a:cubicBezTo>
                  <a:cubicBezTo>
                    <a:pt x="1543717" y="532945"/>
                    <a:pt x="1549337" y="533230"/>
                    <a:pt x="1554956" y="533230"/>
                  </a:cubicBezTo>
                  <a:cubicBezTo>
                    <a:pt x="1596295" y="533230"/>
                    <a:pt x="1636586" y="518752"/>
                    <a:pt x="1671257" y="504179"/>
                  </a:cubicBezTo>
                  <a:cubicBezTo>
                    <a:pt x="1676591" y="501988"/>
                    <a:pt x="1680020" y="496750"/>
                    <a:pt x="1680020" y="491035"/>
                  </a:cubicBezTo>
                  <a:lnTo>
                    <a:pt x="1680020" y="162803"/>
                  </a:lnTo>
                  <a:cubicBezTo>
                    <a:pt x="1680020" y="158041"/>
                    <a:pt x="1677638" y="153564"/>
                    <a:pt x="1673638" y="150897"/>
                  </a:cubicBezTo>
                  <a:cubicBezTo>
                    <a:pt x="1669637" y="148230"/>
                    <a:pt x="1664589" y="147754"/>
                    <a:pt x="1660208" y="149659"/>
                  </a:cubicBezTo>
                  <a:cubicBezTo>
                    <a:pt x="1624108" y="164899"/>
                    <a:pt x="1581722" y="179948"/>
                    <a:pt x="1540955" y="175852"/>
                  </a:cubicBezTo>
                  <a:cubicBezTo>
                    <a:pt x="1491329" y="170899"/>
                    <a:pt x="1477232" y="143182"/>
                    <a:pt x="1459421" y="108130"/>
                  </a:cubicBezTo>
                  <a:cubicBezTo>
                    <a:pt x="1448086" y="85746"/>
                    <a:pt x="1435132" y="60409"/>
                    <a:pt x="1411224" y="40502"/>
                  </a:cubicBezTo>
                  <a:cubicBezTo>
                    <a:pt x="1384840" y="18499"/>
                    <a:pt x="1347883" y="4593"/>
                    <a:pt x="1307116" y="1354"/>
                  </a:cubicBezTo>
                  <a:cubicBezTo>
                    <a:pt x="1258919" y="-2456"/>
                    <a:pt x="1211771" y="2497"/>
                    <a:pt x="1166146" y="7260"/>
                  </a:cubicBezTo>
                  <a:cubicBezTo>
                    <a:pt x="1152144" y="8784"/>
                    <a:pt x="1138047" y="10213"/>
                    <a:pt x="1123855" y="11451"/>
                  </a:cubicBezTo>
                  <a:cubicBezTo>
                    <a:pt x="1116521" y="12118"/>
                    <a:pt x="1110806" y="18309"/>
                    <a:pt x="1110806" y="25643"/>
                  </a:cubicBezTo>
                  <a:lnTo>
                    <a:pt x="1110806" y="750972"/>
                  </a:lnTo>
                  <a:lnTo>
                    <a:pt x="1110806" y="750972"/>
                  </a:lnTo>
                  <a:cubicBezTo>
                    <a:pt x="1110806" y="750972"/>
                    <a:pt x="745522" y="750972"/>
                    <a:pt x="745522" y="750972"/>
                  </a:cubicBezTo>
                  <a:lnTo>
                    <a:pt x="745522" y="1271132"/>
                  </a:lnTo>
                  <a:lnTo>
                    <a:pt x="245936" y="1271132"/>
                  </a:lnTo>
                  <a:lnTo>
                    <a:pt x="245936" y="2138860"/>
                  </a:lnTo>
                  <a:cubicBezTo>
                    <a:pt x="245936" y="2364412"/>
                    <a:pt x="0" y="2384224"/>
                    <a:pt x="0" y="2384224"/>
                  </a:cubicBezTo>
                  <a:lnTo>
                    <a:pt x="2259997" y="2384224"/>
                  </a:lnTo>
                  <a:cubicBezTo>
                    <a:pt x="2259997" y="2384224"/>
                    <a:pt x="2014823" y="2364507"/>
                    <a:pt x="2014157" y="2139812"/>
                  </a:cubicBezTo>
                  <a:close/>
                  <a:moveTo>
                    <a:pt x="1139476" y="38692"/>
                  </a:moveTo>
                  <a:cubicBezTo>
                    <a:pt x="1149382" y="37740"/>
                    <a:pt x="1159288" y="36692"/>
                    <a:pt x="1169194" y="35644"/>
                  </a:cubicBezTo>
                  <a:cubicBezTo>
                    <a:pt x="1215581" y="30787"/>
                    <a:pt x="1259300" y="26119"/>
                    <a:pt x="1304925" y="29739"/>
                  </a:cubicBezTo>
                  <a:cubicBezTo>
                    <a:pt x="1339882" y="32501"/>
                    <a:pt x="1371124" y="44122"/>
                    <a:pt x="1393031" y="62314"/>
                  </a:cubicBezTo>
                  <a:cubicBezTo>
                    <a:pt x="1412462" y="78507"/>
                    <a:pt x="1422940" y="99176"/>
                    <a:pt x="1434084" y="120988"/>
                  </a:cubicBezTo>
                  <a:cubicBezTo>
                    <a:pt x="1453229" y="158707"/>
                    <a:pt x="1473041" y="197665"/>
                    <a:pt x="1538192" y="204237"/>
                  </a:cubicBezTo>
                  <a:cubicBezTo>
                    <a:pt x="1577721" y="208237"/>
                    <a:pt x="1616774" y="197379"/>
                    <a:pt x="1651540" y="184044"/>
                  </a:cubicBezTo>
                  <a:lnTo>
                    <a:pt x="1651540" y="481510"/>
                  </a:lnTo>
                  <a:cubicBezTo>
                    <a:pt x="1617440" y="495416"/>
                    <a:pt x="1578578" y="507799"/>
                    <a:pt x="1541050" y="504084"/>
                  </a:cubicBezTo>
                  <a:cubicBezTo>
                    <a:pt x="1491425" y="499131"/>
                    <a:pt x="1477423" y="471413"/>
                    <a:pt x="1459611" y="436361"/>
                  </a:cubicBezTo>
                  <a:cubicBezTo>
                    <a:pt x="1448276" y="413977"/>
                    <a:pt x="1435322" y="388641"/>
                    <a:pt x="1411414" y="368734"/>
                  </a:cubicBezTo>
                  <a:cubicBezTo>
                    <a:pt x="1385030" y="346731"/>
                    <a:pt x="1348073" y="332824"/>
                    <a:pt x="1307306" y="329586"/>
                  </a:cubicBezTo>
                  <a:cubicBezTo>
                    <a:pt x="1295210" y="328633"/>
                    <a:pt x="1283208" y="328252"/>
                    <a:pt x="1271302" y="328252"/>
                  </a:cubicBezTo>
                  <a:cubicBezTo>
                    <a:pt x="1235583" y="328252"/>
                    <a:pt x="1200436" y="331967"/>
                    <a:pt x="1166241" y="335587"/>
                  </a:cubicBezTo>
                  <a:cubicBezTo>
                    <a:pt x="1157383" y="336539"/>
                    <a:pt x="1148525" y="337492"/>
                    <a:pt x="1139571" y="338349"/>
                  </a:cubicBezTo>
                  <a:lnTo>
                    <a:pt x="1139571" y="38692"/>
                  </a:lnTo>
                  <a:close/>
                  <a:moveTo>
                    <a:pt x="714756" y="2179531"/>
                  </a:moveTo>
                  <a:lnTo>
                    <a:pt x="489871" y="2179531"/>
                  </a:lnTo>
                  <a:lnTo>
                    <a:pt x="489871" y="1921785"/>
                  </a:lnTo>
                  <a:lnTo>
                    <a:pt x="714756" y="1921785"/>
                  </a:lnTo>
                  <a:lnTo>
                    <a:pt x="714756" y="2179531"/>
                  </a:lnTo>
                  <a:close/>
                  <a:moveTo>
                    <a:pt x="714756" y="1756526"/>
                  </a:moveTo>
                  <a:lnTo>
                    <a:pt x="489871" y="1756526"/>
                  </a:lnTo>
                  <a:lnTo>
                    <a:pt x="489871" y="1498780"/>
                  </a:lnTo>
                  <a:lnTo>
                    <a:pt x="714756" y="1498780"/>
                  </a:lnTo>
                  <a:lnTo>
                    <a:pt x="714756" y="1756526"/>
                  </a:lnTo>
                  <a:close/>
                  <a:moveTo>
                    <a:pt x="1066514" y="2179531"/>
                  </a:moveTo>
                  <a:lnTo>
                    <a:pt x="841629" y="2179531"/>
                  </a:lnTo>
                  <a:lnTo>
                    <a:pt x="841629" y="1921785"/>
                  </a:lnTo>
                  <a:lnTo>
                    <a:pt x="1066514" y="1921785"/>
                  </a:lnTo>
                  <a:lnTo>
                    <a:pt x="1066514" y="2179531"/>
                  </a:lnTo>
                  <a:close/>
                  <a:moveTo>
                    <a:pt x="1066514" y="1756526"/>
                  </a:moveTo>
                  <a:lnTo>
                    <a:pt x="841629" y="1756526"/>
                  </a:lnTo>
                  <a:lnTo>
                    <a:pt x="841629" y="1498780"/>
                  </a:lnTo>
                  <a:lnTo>
                    <a:pt x="1066514" y="1498780"/>
                  </a:lnTo>
                  <a:lnTo>
                    <a:pt x="1066514" y="1756526"/>
                  </a:lnTo>
                  <a:close/>
                  <a:moveTo>
                    <a:pt x="925544" y="1080061"/>
                  </a:moveTo>
                  <a:cubicBezTo>
                    <a:pt x="925544" y="967189"/>
                    <a:pt x="1017080" y="875654"/>
                    <a:pt x="1129951" y="875654"/>
                  </a:cubicBezTo>
                  <a:cubicBezTo>
                    <a:pt x="1242822" y="875654"/>
                    <a:pt x="1334357" y="967189"/>
                    <a:pt x="1334357" y="1080061"/>
                  </a:cubicBezTo>
                  <a:cubicBezTo>
                    <a:pt x="1334357" y="1192932"/>
                    <a:pt x="1242822" y="1284467"/>
                    <a:pt x="1129951" y="1284467"/>
                  </a:cubicBezTo>
                  <a:cubicBezTo>
                    <a:pt x="1017080" y="1284467"/>
                    <a:pt x="925544" y="1192932"/>
                    <a:pt x="925544" y="1080061"/>
                  </a:cubicBezTo>
                  <a:close/>
                  <a:moveTo>
                    <a:pt x="1418368" y="2179436"/>
                  </a:moveTo>
                  <a:lnTo>
                    <a:pt x="1193483" y="2179436"/>
                  </a:lnTo>
                  <a:lnTo>
                    <a:pt x="1193483" y="1921690"/>
                  </a:lnTo>
                  <a:lnTo>
                    <a:pt x="1418368" y="1921690"/>
                  </a:lnTo>
                  <a:lnTo>
                    <a:pt x="1418368" y="2179436"/>
                  </a:lnTo>
                  <a:close/>
                  <a:moveTo>
                    <a:pt x="1418368" y="1756431"/>
                  </a:moveTo>
                  <a:lnTo>
                    <a:pt x="1193483" y="1756431"/>
                  </a:lnTo>
                  <a:lnTo>
                    <a:pt x="1193483" y="1498684"/>
                  </a:lnTo>
                  <a:lnTo>
                    <a:pt x="1418368" y="1498684"/>
                  </a:lnTo>
                  <a:lnTo>
                    <a:pt x="1418368" y="1756431"/>
                  </a:lnTo>
                  <a:close/>
                  <a:moveTo>
                    <a:pt x="1770126" y="2179436"/>
                  </a:moveTo>
                  <a:lnTo>
                    <a:pt x="1545241" y="2179436"/>
                  </a:lnTo>
                  <a:lnTo>
                    <a:pt x="1545241" y="1921690"/>
                  </a:lnTo>
                  <a:lnTo>
                    <a:pt x="1770126" y="1921690"/>
                  </a:lnTo>
                  <a:lnTo>
                    <a:pt x="1770126" y="2179436"/>
                  </a:lnTo>
                  <a:close/>
                  <a:moveTo>
                    <a:pt x="1770126" y="1756431"/>
                  </a:moveTo>
                  <a:lnTo>
                    <a:pt x="1545241" y="1756431"/>
                  </a:lnTo>
                  <a:lnTo>
                    <a:pt x="1545241" y="1498684"/>
                  </a:lnTo>
                  <a:lnTo>
                    <a:pt x="1770126" y="1498684"/>
                  </a:lnTo>
                  <a:lnTo>
                    <a:pt x="1770126" y="175643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6" name="그래픽 14">
            <a:extLst>
              <a:ext uri="{FF2B5EF4-FFF2-40B4-BE49-F238E27FC236}">
                <a16:creationId xmlns:a16="http://schemas.microsoft.com/office/drawing/2014/main" id="{93CCA722-3856-6980-1FBF-F6FDEEB3CA46}"/>
              </a:ext>
            </a:extLst>
          </p:cNvPr>
          <p:cNvSpPr/>
          <p:nvPr userDrawn="1"/>
        </p:nvSpPr>
        <p:spPr>
          <a:xfrm>
            <a:off x="10533741" y="536887"/>
            <a:ext cx="296122" cy="511955"/>
          </a:xfrm>
          <a:custGeom>
            <a:avLst/>
            <a:gdLst>
              <a:gd name="connsiteX0" fmla="*/ 761565 w 767512"/>
              <a:gd name="connsiteY0" fmla="*/ 696849 h 1326927"/>
              <a:gd name="connsiteX1" fmla="*/ 710607 w 767512"/>
              <a:gd name="connsiteY1" fmla="*/ 600456 h 1326927"/>
              <a:gd name="connsiteX2" fmla="*/ 702510 w 767512"/>
              <a:gd name="connsiteY2" fmla="*/ 464249 h 1326927"/>
              <a:gd name="connsiteX3" fmla="*/ 659743 w 767512"/>
              <a:gd name="connsiteY3" fmla="*/ 326993 h 1326927"/>
              <a:gd name="connsiteX4" fmla="*/ 559445 w 767512"/>
              <a:gd name="connsiteY4" fmla="*/ 228314 h 1326927"/>
              <a:gd name="connsiteX5" fmla="*/ 535347 w 767512"/>
              <a:gd name="connsiteY5" fmla="*/ 101156 h 1326927"/>
              <a:gd name="connsiteX6" fmla="*/ 383804 w 767512"/>
              <a:gd name="connsiteY6" fmla="*/ 0 h 1326927"/>
              <a:gd name="connsiteX7" fmla="*/ 232166 w 767512"/>
              <a:gd name="connsiteY7" fmla="*/ 101156 h 1326927"/>
              <a:gd name="connsiteX8" fmla="*/ 208068 w 767512"/>
              <a:gd name="connsiteY8" fmla="*/ 228314 h 1326927"/>
              <a:gd name="connsiteX9" fmla="*/ 107769 w 767512"/>
              <a:gd name="connsiteY9" fmla="*/ 326993 h 1326927"/>
              <a:gd name="connsiteX10" fmla="*/ 65002 w 767512"/>
              <a:gd name="connsiteY10" fmla="*/ 464249 h 1326927"/>
              <a:gd name="connsiteX11" fmla="*/ 56906 w 767512"/>
              <a:gd name="connsiteY11" fmla="*/ 600456 h 1326927"/>
              <a:gd name="connsiteX12" fmla="*/ 5947 w 767512"/>
              <a:gd name="connsiteY12" fmla="*/ 696849 h 1326927"/>
              <a:gd name="connsiteX13" fmla="*/ 10805 w 767512"/>
              <a:gd name="connsiteY13" fmla="*/ 804577 h 1326927"/>
              <a:gd name="connsiteX14" fmla="*/ 129296 w 767512"/>
              <a:gd name="connsiteY14" fmla="*/ 947738 h 1326927"/>
              <a:gd name="connsiteX15" fmla="*/ 369516 w 767512"/>
              <a:gd name="connsiteY15" fmla="*/ 977456 h 1326927"/>
              <a:gd name="connsiteX16" fmla="*/ 369516 w 767512"/>
              <a:gd name="connsiteY16" fmla="*/ 1326928 h 1326927"/>
              <a:gd name="connsiteX17" fmla="*/ 398091 w 767512"/>
              <a:gd name="connsiteY17" fmla="*/ 1326928 h 1326927"/>
              <a:gd name="connsiteX18" fmla="*/ 398091 w 767512"/>
              <a:gd name="connsiteY18" fmla="*/ 977456 h 1326927"/>
              <a:gd name="connsiteX19" fmla="*/ 638217 w 767512"/>
              <a:gd name="connsiteY19" fmla="*/ 947738 h 1326927"/>
              <a:gd name="connsiteX20" fmla="*/ 756708 w 767512"/>
              <a:gd name="connsiteY20" fmla="*/ 804577 h 1326927"/>
              <a:gd name="connsiteX21" fmla="*/ 761565 w 767512"/>
              <a:gd name="connsiteY21" fmla="*/ 696849 h 1326927"/>
              <a:gd name="connsiteX22" fmla="*/ 614404 w 767512"/>
              <a:gd name="connsiteY22" fmla="*/ 640652 h 1326927"/>
              <a:gd name="connsiteX23" fmla="*/ 397996 w 767512"/>
              <a:gd name="connsiteY23" fmla="*/ 856964 h 1326927"/>
              <a:gd name="connsiteX24" fmla="*/ 397996 w 767512"/>
              <a:gd name="connsiteY24" fmla="*/ 977265 h 1326927"/>
              <a:gd name="connsiteX25" fmla="*/ 369421 w 767512"/>
              <a:gd name="connsiteY25" fmla="*/ 977265 h 1326927"/>
              <a:gd name="connsiteX26" fmla="*/ 369421 w 767512"/>
              <a:gd name="connsiteY26" fmla="*/ 851154 h 1326927"/>
              <a:gd name="connsiteX27" fmla="*/ 369421 w 767512"/>
              <a:gd name="connsiteY27" fmla="*/ 851154 h 1326927"/>
              <a:gd name="connsiteX28" fmla="*/ 369421 w 767512"/>
              <a:gd name="connsiteY28" fmla="*/ 743140 h 1326927"/>
              <a:gd name="connsiteX29" fmla="*/ 203972 w 767512"/>
              <a:gd name="connsiteY29" fmla="*/ 577691 h 1326927"/>
              <a:gd name="connsiteX30" fmla="*/ 203972 w 767512"/>
              <a:gd name="connsiteY30" fmla="*/ 557498 h 1326927"/>
              <a:gd name="connsiteX31" fmla="*/ 224165 w 767512"/>
              <a:gd name="connsiteY31" fmla="*/ 557498 h 1326927"/>
              <a:gd name="connsiteX32" fmla="*/ 369326 w 767512"/>
              <a:gd name="connsiteY32" fmla="*/ 702659 h 1326927"/>
              <a:gd name="connsiteX33" fmla="*/ 369326 w 767512"/>
              <a:gd name="connsiteY33" fmla="*/ 594265 h 1326927"/>
              <a:gd name="connsiteX34" fmla="*/ 369326 w 767512"/>
              <a:gd name="connsiteY34" fmla="*/ 594265 h 1326927"/>
              <a:gd name="connsiteX35" fmla="*/ 369326 w 767512"/>
              <a:gd name="connsiteY35" fmla="*/ 432625 h 1326927"/>
              <a:gd name="connsiteX36" fmla="*/ 307604 w 767512"/>
              <a:gd name="connsiteY36" fmla="*/ 370904 h 1326927"/>
              <a:gd name="connsiteX37" fmla="*/ 307604 w 767512"/>
              <a:gd name="connsiteY37" fmla="*/ 350711 h 1326927"/>
              <a:gd name="connsiteX38" fmla="*/ 327797 w 767512"/>
              <a:gd name="connsiteY38" fmla="*/ 350711 h 1326927"/>
              <a:gd name="connsiteX39" fmla="*/ 369326 w 767512"/>
              <a:gd name="connsiteY39" fmla="*/ 392240 h 1326927"/>
              <a:gd name="connsiteX40" fmla="*/ 369326 w 767512"/>
              <a:gd name="connsiteY40" fmla="*/ 293942 h 1326927"/>
              <a:gd name="connsiteX41" fmla="*/ 383613 w 767512"/>
              <a:gd name="connsiteY41" fmla="*/ 279654 h 1326927"/>
              <a:gd name="connsiteX42" fmla="*/ 397901 w 767512"/>
              <a:gd name="connsiteY42" fmla="*/ 293942 h 1326927"/>
              <a:gd name="connsiteX43" fmla="*/ 397901 w 767512"/>
              <a:gd name="connsiteY43" fmla="*/ 559784 h 1326927"/>
              <a:gd name="connsiteX44" fmla="*/ 467910 w 767512"/>
              <a:gd name="connsiteY44" fmla="*/ 489775 h 1326927"/>
              <a:gd name="connsiteX45" fmla="*/ 488103 w 767512"/>
              <a:gd name="connsiteY45" fmla="*/ 489775 h 1326927"/>
              <a:gd name="connsiteX46" fmla="*/ 488103 w 767512"/>
              <a:gd name="connsiteY46" fmla="*/ 509969 h 1326927"/>
              <a:gd name="connsiteX47" fmla="*/ 397806 w 767512"/>
              <a:gd name="connsiteY47" fmla="*/ 600170 h 1326927"/>
              <a:gd name="connsiteX48" fmla="*/ 397806 w 767512"/>
              <a:gd name="connsiteY48" fmla="*/ 816483 h 1326927"/>
              <a:gd name="connsiteX49" fmla="*/ 593925 w 767512"/>
              <a:gd name="connsiteY49" fmla="*/ 620363 h 1326927"/>
              <a:gd name="connsiteX50" fmla="*/ 614118 w 767512"/>
              <a:gd name="connsiteY50" fmla="*/ 620363 h 1326927"/>
              <a:gd name="connsiteX51" fmla="*/ 614118 w 767512"/>
              <a:gd name="connsiteY51" fmla="*/ 640556 h 132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67512" h="1326927">
                <a:moveTo>
                  <a:pt x="761565" y="696849"/>
                </a:moveTo>
                <a:cubicBezTo>
                  <a:pt x="751374" y="660940"/>
                  <a:pt x="725275" y="633984"/>
                  <a:pt x="710607" y="600456"/>
                </a:cubicBezTo>
                <a:cubicBezTo>
                  <a:pt x="692319" y="558737"/>
                  <a:pt x="702034" y="510254"/>
                  <a:pt x="702510" y="464249"/>
                </a:cubicBezTo>
                <a:cubicBezTo>
                  <a:pt x="703082" y="414909"/>
                  <a:pt x="691271" y="363474"/>
                  <a:pt x="659743" y="326993"/>
                </a:cubicBezTo>
                <a:cubicBezTo>
                  <a:pt x="628692" y="291084"/>
                  <a:pt x="580495" y="271463"/>
                  <a:pt x="559445" y="228314"/>
                </a:cubicBezTo>
                <a:cubicBezTo>
                  <a:pt x="540585" y="189643"/>
                  <a:pt x="548777" y="142208"/>
                  <a:pt x="535347" y="101156"/>
                </a:cubicBezTo>
                <a:cubicBezTo>
                  <a:pt x="514773" y="37910"/>
                  <a:pt x="452384" y="0"/>
                  <a:pt x="383804" y="0"/>
                </a:cubicBezTo>
                <a:cubicBezTo>
                  <a:pt x="315224" y="0"/>
                  <a:pt x="252740" y="37910"/>
                  <a:pt x="232166" y="101156"/>
                </a:cubicBezTo>
                <a:cubicBezTo>
                  <a:pt x="218831" y="142304"/>
                  <a:pt x="226927" y="189738"/>
                  <a:pt x="208068" y="228314"/>
                </a:cubicBezTo>
                <a:cubicBezTo>
                  <a:pt x="187017" y="271463"/>
                  <a:pt x="138821" y="291084"/>
                  <a:pt x="107769" y="326993"/>
                </a:cubicBezTo>
                <a:cubicBezTo>
                  <a:pt x="76242" y="363474"/>
                  <a:pt x="64431" y="414909"/>
                  <a:pt x="65002" y="464249"/>
                </a:cubicBezTo>
                <a:cubicBezTo>
                  <a:pt x="65478" y="510254"/>
                  <a:pt x="75194" y="558737"/>
                  <a:pt x="56906" y="600456"/>
                </a:cubicBezTo>
                <a:cubicBezTo>
                  <a:pt x="42237" y="633984"/>
                  <a:pt x="16139" y="660940"/>
                  <a:pt x="5947" y="696849"/>
                </a:cubicBezTo>
                <a:cubicBezTo>
                  <a:pt x="-3959" y="731901"/>
                  <a:pt x="-911" y="770477"/>
                  <a:pt x="10805" y="804577"/>
                </a:cubicBezTo>
                <a:cubicBezTo>
                  <a:pt x="30141" y="860870"/>
                  <a:pt x="78813" y="919163"/>
                  <a:pt x="129296" y="947738"/>
                </a:cubicBezTo>
                <a:cubicBezTo>
                  <a:pt x="195399" y="985171"/>
                  <a:pt x="284268" y="978313"/>
                  <a:pt x="369516" y="977456"/>
                </a:cubicBezTo>
                <a:lnTo>
                  <a:pt x="369516" y="1326928"/>
                </a:lnTo>
                <a:lnTo>
                  <a:pt x="398091" y="1326928"/>
                </a:lnTo>
                <a:lnTo>
                  <a:pt x="398091" y="977456"/>
                </a:lnTo>
                <a:cubicBezTo>
                  <a:pt x="483245" y="978313"/>
                  <a:pt x="572113" y="985266"/>
                  <a:pt x="638217" y="947738"/>
                </a:cubicBezTo>
                <a:cubicBezTo>
                  <a:pt x="688604" y="919163"/>
                  <a:pt x="737277" y="860965"/>
                  <a:pt x="756708" y="804577"/>
                </a:cubicBezTo>
                <a:cubicBezTo>
                  <a:pt x="768423" y="770477"/>
                  <a:pt x="771471" y="731901"/>
                  <a:pt x="761565" y="696849"/>
                </a:cubicBezTo>
                <a:close/>
                <a:moveTo>
                  <a:pt x="614404" y="640652"/>
                </a:moveTo>
                <a:lnTo>
                  <a:pt x="397996" y="856964"/>
                </a:lnTo>
                <a:lnTo>
                  <a:pt x="397996" y="977265"/>
                </a:lnTo>
                <a:lnTo>
                  <a:pt x="369421" y="977265"/>
                </a:lnTo>
                <a:lnTo>
                  <a:pt x="369421" y="851154"/>
                </a:lnTo>
                <a:lnTo>
                  <a:pt x="369421" y="851154"/>
                </a:lnTo>
                <a:lnTo>
                  <a:pt x="369421" y="743140"/>
                </a:lnTo>
                <a:lnTo>
                  <a:pt x="203972" y="577691"/>
                </a:lnTo>
                <a:cubicBezTo>
                  <a:pt x="198352" y="572072"/>
                  <a:pt x="198352" y="563023"/>
                  <a:pt x="203972" y="557498"/>
                </a:cubicBezTo>
                <a:cubicBezTo>
                  <a:pt x="209592" y="551974"/>
                  <a:pt x="218640" y="551879"/>
                  <a:pt x="224165" y="557498"/>
                </a:cubicBezTo>
                <a:lnTo>
                  <a:pt x="369326" y="702659"/>
                </a:lnTo>
                <a:lnTo>
                  <a:pt x="369326" y="594265"/>
                </a:lnTo>
                <a:lnTo>
                  <a:pt x="369326" y="594265"/>
                </a:lnTo>
                <a:lnTo>
                  <a:pt x="369326" y="432625"/>
                </a:lnTo>
                <a:lnTo>
                  <a:pt x="307604" y="370904"/>
                </a:lnTo>
                <a:cubicBezTo>
                  <a:pt x="301984" y="365284"/>
                  <a:pt x="301984" y="356235"/>
                  <a:pt x="307604" y="350711"/>
                </a:cubicBezTo>
                <a:cubicBezTo>
                  <a:pt x="313224" y="345186"/>
                  <a:pt x="322272" y="345091"/>
                  <a:pt x="327797" y="350711"/>
                </a:cubicBezTo>
                <a:lnTo>
                  <a:pt x="369326" y="392240"/>
                </a:lnTo>
                <a:lnTo>
                  <a:pt x="369326" y="293942"/>
                </a:lnTo>
                <a:cubicBezTo>
                  <a:pt x="369326" y="286036"/>
                  <a:pt x="375708" y="279654"/>
                  <a:pt x="383613" y="279654"/>
                </a:cubicBezTo>
                <a:cubicBezTo>
                  <a:pt x="391519" y="279654"/>
                  <a:pt x="397901" y="286036"/>
                  <a:pt x="397901" y="293942"/>
                </a:cubicBezTo>
                <a:lnTo>
                  <a:pt x="397901" y="559784"/>
                </a:lnTo>
                <a:lnTo>
                  <a:pt x="467910" y="489775"/>
                </a:lnTo>
                <a:cubicBezTo>
                  <a:pt x="473529" y="484156"/>
                  <a:pt x="482578" y="484156"/>
                  <a:pt x="488103" y="489775"/>
                </a:cubicBezTo>
                <a:cubicBezTo>
                  <a:pt x="493627" y="495395"/>
                  <a:pt x="493722" y="504444"/>
                  <a:pt x="488103" y="509969"/>
                </a:cubicBezTo>
                <a:lnTo>
                  <a:pt x="397806" y="600170"/>
                </a:lnTo>
                <a:lnTo>
                  <a:pt x="397806" y="816483"/>
                </a:lnTo>
                <a:lnTo>
                  <a:pt x="593925" y="620363"/>
                </a:lnTo>
                <a:cubicBezTo>
                  <a:pt x="599545" y="614744"/>
                  <a:pt x="608594" y="614744"/>
                  <a:pt x="614118" y="620363"/>
                </a:cubicBezTo>
                <a:cubicBezTo>
                  <a:pt x="619643" y="625983"/>
                  <a:pt x="619738" y="635032"/>
                  <a:pt x="614118" y="6405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0F62DE03-65CF-2711-CF35-ED6F3B32252D}"/>
              </a:ext>
            </a:extLst>
          </p:cNvPr>
          <p:cNvSpPr/>
          <p:nvPr userDrawn="1"/>
        </p:nvSpPr>
        <p:spPr>
          <a:xfrm rot="10800000">
            <a:off x="10066945" y="147573"/>
            <a:ext cx="350050" cy="186372"/>
          </a:xfrm>
          <a:custGeom>
            <a:avLst/>
            <a:gdLst>
              <a:gd name="connsiteX0" fmla="*/ 662531 w 1191915"/>
              <a:gd name="connsiteY0" fmla="*/ 674258 h 674258"/>
              <a:gd name="connsiteX1" fmla="*/ 427629 w 1191915"/>
              <a:gd name="connsiteY1" fmla="*/ 674258 h 674258"/>
              <a:gd name="connsiteX2" fmla="*/ 294429 w 1191915"/>
              <a:gd name="connsiteY2" fmla="*/ 541058 h 674258"/>
              <a:gd name="connsiteX3" fmla="*/ 294429 w 1191915"/>
              <a:gd name="connsiteY3" fmla="*/ 541005 h 674258"/>
              <a:gd name="connsiteX4" fmla="*/ 427629 w 1191915"/>
              <a:gd name="connsiteY4" fmla="*/ 407805 h 674258"/>
              <a:gd name="connsiteX5" fmla="*/ 462067 w 1191915"/>
              <a:gd name="connsiteY5" fmla="*/ 407805 h 674258"/>
              <a:gd name="connsiteX6" fmla="*/ 452138 w 1191915"/>
              <a:gd name="connsiteY6" fmla="*/ 393078 h 674258"/>
              <a:gd name="connsiteX7" fmla="*/ 441670 w 1191915"/>
              <a:gd name="connsiteY7" fmla="*/ 341231 h 674258"/>
              <a:gd name="connsiteX8" fmla="*/ 441670 w 1191915"/>
              <a:gd name="connsiteY8" fmla="*/ 341178 h 674258"/>
              <a:gd name="connsiteX9" fmla="*/ 452138 w 1191915"/>
              <a:gd name="connsiteY9" fmla="*/ 289331 h 674258"/>
              <a:gd name="connsiteX10" fmla="*/ 467562 w 1191915"/>
              <a:gd name="connsiteY10" fmla="*/ 266453 h 674258"/>
              <a:gd name="connsiteX11" fmla="*/ 133200 w 1191915"/>
              <a:gd name="connsiteY11" fmla="*/ 266453 h 674258"/>
              <a:gd name="connsiteX12" fmla="*/ 0 w 1191915"/>
              <a:gd name="connsiteY12" fmla="*/ 133253 h 674258"/>
              <a:gd name="connsiteX13" fmla="*/ 0 w 1191915"/>
              <a:gd name="connsiteY13" fmla="*/ 133200 h 674258"/>
              <a:gd name="connsiteX14" fmla="*/ 133200 w 1191915"/>
              <a:gd name="connsiteY14" fmla="*/ 0 h 674258"/>
              <a:gd name="connsiteX15" fmla="*/ 750245 w 1191915"/>
              <a:gd name="connsiteY15" fmla="*/ 0 h 674258"/>
              <a:gd name="connsiteX16" fmla="*/ 883445 w 1191915"/>
              <a:gd name="connsiteY16" fmla="*/ 133200 h 674258"/>
              <a:gd name="connsiteX17" fmla="*/ 883445 w 1191915"/>
              <a:gd name="connsiteY17" fmla="*/ 133253 h 674258"/>
              <a:gd name="connsiteX18" fmla="*/ 872978 w 1191915"/>
              <a:gd name="connsiteY18" fmla="*/ 185101 h 674258"/>
              <a:gd name="connsiteX19" fmla="*/ 857554 w 1191915"/>
              <a:gd name="connsiteY19" fmla="*/ 207978 h 674258"/>
              <a:gd name="connsiteX20" fmla="*/ 1058715 w 1191915"/>
              <a:gd name="connsiteY20" fmla="*/ 207978 h 674258"/>
              <a:gd name="connsiteX21" fmla="*/ 1191915 w 1191915"/>
              <a:gd name="connsiteY21" fmla="*/ 341178 h 674258"/>
              <a:gd name="connsiteX22" fmla="*/ 1191915 w 1191915"/>
              <a:gd name="connsiteY22" fmla="*/ 341231 h 674258"/>
              <a:gd name="connsiteX23" fmla="*/ 1058715 w 1191915"/>
              <a:gd name="connsiteY23" fmla="*/ 474431 h 674258"/>
              <a:gd name="connsiteX24" fmla="*/ 775336 w 1191915"/>
              <a:gd name="connsiteY24" fmla="*/ 474431 h 674258"/>
              <a:gd name="connsiteX25" fmla="*/ 785265 w 1191915"/>
              <a:gd name="connsiteY25" fmla="*/ 489158 h 674258"/>
              <a:gd name="connsiteX26" fmla="*/ 795732 w 1191915"/>
              <a:gd name="connsiteY26" fmla="*/ 541005 h 674258"/>
              <a:gd name="connsiteX27" fmla="*/ 795732 w 1191915"/>
              <a:gd name="connsiteY27" fmla="*/ 541058 h 674258"/>
              <a:gd name="connsiteX28" fmla="*/ 662531 w 1191915"/>
              <a:gd name="connsiteY28" fmla="*/ 674258 h 67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91915" h="674258">
                <a:moveTo>
                  <a:pt x="662531" y="674258"/>
                </a:moveTo>
                <a:lnTo>
                  <a:pt x="427629" y="674258"/>
                </a:lnTo>
                <a:cubicBezTo>
                  <a:pt x="354065" y="674258"/>
                  <a:pt x="294429" y="614623"/>
                  <a:pt x="294429" y="541058"/>
                </a:cubicBezTo>
                <a:lnTo>
                  <a:pt x="294429" y="541005"/>
                </a:lnTo>
                <a:cubicBezTo>
                  <a:pt x="294429" y="467441"/>
                  <a:pt x="354065" y="407805"/>
                  <a:pt x="427629" y="407805"/>
                </a:cubicBezTo>
                <a:lnTo>
                  <a:pt x="462067" y="407805"/>
                </a:lnTo>
                <a:lnTo>
                  <a:pt x="452138" y="393078"/>
                </a:lnTo>
                <a:cubicBezTo>
                  <a:pt x="445397" y="377142"/>
                  <a:pt x="441670" y="359622"/>
                  <a:pt x="441670" y="341231"/>
                </a:cubicBezTo>
                <a:lnTo>
                  <a:pt x="441670" y="341178"/>
                </a:lnTo>
                <a:cubicBezTo>
                  <a:pt x="441670" y="322787"/>
                  <a:pt x="445397" y="305267"/>
                  <a:pt x="452138" y="289331"/>
                </a:cubicBezTo>
                <a:lnTo>
                  <a:pt x="467562" y="266453"/>
                </a:lnTo>
                <a:lnTo>
                  <a:pt x="133200" y="266453"/>
                </a:lnTo>
                <a:cubicBezTo>
                  <a:pt x="59636" y="266453"/>
                  <a:pt x="0" y="206817"/>
                  <a:pt x="0" y="133253"/>
                </a:cubicBezTo>
                <a:lnTo>
                  <a:pt x="0" y="133200"/>
                </a:lnTo>
                <a:cubicBezTo>
                  <a:pt x="0" y="59636"/>
                  <a:pt x="59636" y="0"/>
                  <a:pt x="133200" y="0"/>
                </a:cubicBezTo>
                <a:lnTo>
                  <a:pt x="750245" y="0"/>
                </a:lnTo>
                <a:cubicBezTo>
                  <a:pt x="823810" y="0"/>
                  <a:pt x="883445" y="59636"/>
                  <a:pt x="883445" y="133200"/>
                </a:cubicBezTo>
                <a:lnTo>
                  <a:pt x="883445" y="133253"/>
                </a:lnTo>
                <a:cubicBezTo>
                  <a:pt x="883445" y="151644"/>
                  <a:pt x="879718" y="169165"/>
                  <a:pt x="872978" y="185101"/>
                </a:cubicBezTo>
                <a:lnTo>
                  <a:pt x="857554" y="207978"/>
                </a:lnTo>
                <a:lnTo>
                  <a:pt x="1058715" y="207978"/>
                </a:lnTo>
                <a:cubicBezTo>
                  <a:pt x="1132279" y="207978"/>
                  <a:pt x="1191915" y="267614"/>
                  <a:pt x="1191915" y="341178"/>
                </a:cubicBezTo>
                <a:lnTo>
                  <a:pt x="1191915" y="341231"/>
                </a:lnTo>
                <a:cubicBezTo>
                  <a:pt x="1191915" y="414796"/>
                  <a:pt x="1132279" y="474431"/>
                  <a:pt x="1058715" y="474431"/>
                </a:cubicBezTo>
                <a:lnTo>
                  <a:pt x="775336" y="474431"/>
                </a:lnTo>
                <a:lnTo>
                  <a:pt x="785265" y="489158"/>
                </a:lnTo>
                <a:cubicBezTo>
                  <a:pt x="792005" y="505093"/>
                  <a:pt x="795732" y="522614"/>
                  <a:pt x="795732" y="541005"/>
                </a:cubicBezTo>
                <a:lnTo>
                  <a:pt x="795732" y="541058"/>
                </a:lnTo>
                <a:cubicBezTo>
                  <a:pt x="795732" y="614623"/>
                  <a:pt x="736096" y="674258"/>
                  <a:pt x="662531" y="674258"/>
                </a:cubicBezTo>
                <a:close/>
              </a:path>
            </a:pathLst>
          </a:custGeom>
          <a:solidFill>
            <a:srgbClr val="FFFFFF"/>
          </a:solidFill>
          <a:ln w="52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2" name="그래픽 32">
            <a:extLst>
              <a:ext uri="{FF2B5EF4-FFF2-40B4-BE49-F238E27FC236}">
                <a16:creationId xmlns:a16="http://schemas.microsoft.com/office/drawing/2014/main" id="{498A5632-E15D-1C8B-48CD-5F2D34DAED73}"/>
              </a:ext>
            </a:extLst>
          </p:cNvPr>
          <p:cNvSpPr/>
          <p:nvPr userDrawn="1"/>
        </p:nvSpPr>
        <p:spPr>
          <a:xfrm>
            <a:off x="11779950" y="523182"/>
            <a:ext cx="412050" cy="190728"/>
          </a:xfrm>
          <a:custGeom>
            <a:avLst/>
            <a:gdLst>
              <a:gd name="connsiteX0" fmla="*/ 1219200 w 1856327"/>
              <a:gd name="connsiteY0" fmla="*/ 0 h 859250"/>
              <a:gd name="connsiteX1" fmla="*/ 977932 w 1856327"/>
              <a:gd name="connsiteY1" fmla="*/ 241268 h 859250"/>
              <a:gd name="connsiteX2" fmla="*/ 1019842 w 1856327"/>
              <a:gd name="connsiteY2" fmla="*/ 376714 h 859250"/>
              <a:gd name="connsiteX3" fmla="*/ 241268 w 1856327"/>
              <a:gd name="connsiteY3" fmla="*/ 376714 h 859250"/>
              <a:gd name="connsiteX4" fmla="*/ 0 w 1856327"/>
              <a:gd name="connsiteY4" fmla="*/ 617982 h 859250"/>
              <a:gd name="connsiteX5" fmla="*/ 0 w 1856327"/>
              <a:gd name="connsiteY5" fmla="*/ 617982 h 859250"/>
              <a:gd name="connsiteX6" fmla="*/ 241268 w 1856327"/>
              <a:gd name="connsiteY6" fmla="*/ 859250 h 859250"/>
              <a:gd name="connsiteX7" fmla="*/ 1856327 w 1856327"/>
              <a:gd name="connsiteY7" fmla="*/ 859250 h 859250"/>
              <a:gd name="connsiteX8" fmla="*/ 1856327 w 1856327"/>
              <a:gd name="connsiteY8" fmla="*/ 0 h 859250"/>
              <a:gd name="connsiteX9" fmla="*/ 1219105 w 1856327"/>
              <a:gd name="connsiteY9" fmla="*/ 0 h 85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6327" h="859250">
                <a:moveTo>
                  <a:pt x="1219200" y="0"/>
                </a:moveTo>
                <a:cubicBezTo>
                  <a:pt x="1086517" y="0"/>
                  <a:pt x="977932" y="108585"/>
                  <a:pt x="977932" y="241268"/>
                </a:cubicBezTo>
                <a:cubicBezTo>
                  <a:pt x="977932" y="291370"/>
                  <a:pt x="993458" y="338042"/>
                  <a:pt x="1019842" y="376714"/>
                </a:cubicBezTo>
                <a:lnTo>
                  <a:pt x="241268" y="376714"/>
                </a:lnTo>
                <a:cubicBezTo>
                  <a:pt x="108585" y="376714"/>
                  <a:pt x="0" y="485299"/>
                  <a:pt x="0" y="617982"/>
                </a:cubicBezTo>
                <a:lnTo>
                  <a:pt x="0" y="617982"/>
                </a:lnTo>
                <a:cubicBezTo>
                  <a:pt x="0" y="750665"/>
                  <a:pt x="108585" y="859250"/>
                  <a:pt x="241268" y="859250"/>
                </a:cubicBezTo>
                <a:lnTo>
                  <a:pt x="1856327" y="859250"/>
                </a:lnTo>
                <a:lnTo>
                  <a:pt x="1856327" y="0"/>
                </a:lnTo>
                <a:lnTo>
                  <a:pt x="1219105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7F7C340-C88D-13B3-85EA-F4326C32802E}"/>
              </a:ext>
            </a:extLst>
          </p:cNvPr>
          <p:cNvGrpSpPr/>
          <p:nvPr userDrawn="1"/>
        </p:nvGrpSpPr>
        <p:grpSpPr>
          <a:xfrm>
            <a:off x="342966" y="298378"/>
            <a:ext cx="853293" cy="604915"/>
            <a:chOff x="1838325" y="493712"/>
            <a:chExt cx="2917888" cy="2068544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7D23205-CC0C-BAD9-BA3B-87B1D868BC95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04DE6C18-DE4D-9735-2BB9-8A1CB393B0BF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EAC5C515-A25B-8E84-76A9-293E5B4E94ED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8CCD4C87-1708-A010-29C0-4B3926A82575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F97E495D-6969-0D33-8207-00F6536C0CCA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5BBEF17C-6BB6-E376-DDA3-53C20AEA8D3A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16A217E8-BE7E-759F-2523-E5D332E1D423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7274F18E-B2D1-2F88-74FC-1045B311BB78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7480752C-1579-1578-2C5C-3A3C4858287F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8D18611A-32EC-7074-1FD1-B92680FE0616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7A060E0-21C8-2F09-9326-9D8E6409CBD8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6C28462B-1BF3-309F-4AFF-4FD8A0D88AFA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DD5726E2-5814-E9B9-D86A-F445D534B013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175C3DB5-2A86-4843-7DC2-8AA3F6B6F96C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CFDE3DFD-44A9-5A8A-247B-A79264A7FC18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37FFE3DE-44B7-BFB9-D8EF-F4F6D558AABD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AF802446-651B-FD5D-D844-F3E1AEE86F23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EF97F97-8E7E-941F-4F49-C88661B348D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309B1EF1-9AA6-A799-E9B9-B6F99EF3C6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313CC75-6F0D-6F9B-D1D1-0A7E28C98406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9DC651B-C30F-ABE3-A542-495D46075DD3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43290F3C-0A1D-5085-EDC2-9A807DBA3A61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4D98B9F8-B439-3160-C9C6-02EEBCAA1388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C4F97E8C-014E-8778-ECB1-3FBD8C844849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5A73A642-886D-1F09-3E7A-4E827352AD2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1803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2024-01-16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23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6" r:id="rId3"/>
    <p:sldLayoutId id="2147483721" r:id="rId4"/>
    <p:sldLayoutId id="2147483722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"/>
          <p:cNvSpPr txBox="1">
            <a:spLocks/>
          </p:cNvSpPr>
          <p:nvPr/>
        </p:nvSpPr>
        <p:spPr>
          <a:xfrm>
            <a:off x="3125638" y="1062277"/>
            <a:ext cx="5940730" cy="16619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none" lIns="0" tIns="0" rIns="0" bIns="0" rtlCol="0" anchor="t" anchorCtr="0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0" i="0" u="none" strike="noStrike" cap="none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0" dirty="0" smtClean="0"/>
              <a:t>알아두면 쓸모 있는</a:t>
            </a:r>
            <a:r>
              <a:rPr lang="en-US" altLang="ko-KR" sz="6000" dirty="0"/>
              <a:t/>
            </a:r>
            <a:br>
              <a:rPr lang="en-US" altLang="ko-KR" sz="6000" dirty="0"/>
            </a:br>
            <a:r>
              <a:rPr lang="ko-KR" altLang="en-US" sz="6000" dirty="0" smtClean="0"/>
              <a:t>설계 산출물</a:t>
            </a:r>
            <a:endParaRPr lang="en-US" altLang="en-US" sz="6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41407B-1C50-FEE7-4DFE-85C84EC67530}"/>
              </a:ext>
            </a:extLst>
          </p:cNvPr>
          <p:cNvGrpSpPr/>
          <p:nvPr/>
        </p:nvGrpSpPr>
        <p:grpSpPr>
          <a:xfrm>
            <a:off x="5234940" y="2961977"/>
            <a:ext cx="1722120" cy="472440"/>
            <a:chOff x="5234940" y="3302229"/>
            <a:chExt cx="1722120" cy="47244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BE0F75AA-72A8-6FA3-739F-7E21D3432AB9}"/>
                </a:ext>
              </a:extLst>
            </p:cNvPr>
            <p:cNvSpPr/>
            <p:nvPr/>
          </p:nvSpPr>
          <p:spPr>
            <a:xfrm>
              <a:off x="5234940" y="3302229"/>
              <a:ext cx="1722120" cy="4724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텍스트 개체 틀 13"/>
            <p:cNvSpPr txBox="1">
              <a:spLocks/>
            </p:cNvSpPr>
            <p:nvPr/>
          </p:nvSpPr>
          <p:spPr>
            <a:xfrm>
              <a:off x="5468424" y="3376867"/>
              <a:ext cx="1255152" cy="32316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indent="0" defTabSz="914354">
                <a:spcBef>
                  <a:spcPct val="20000"/>
                </a:spcBef>
                <a:buFont typeface="Arial" pitchFamily="34" charset="0"/>
                <a:buNone/>
                <a:defRPr kumimoji="0" sz="6000" b="1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삼성긴고딕OTF Medium"/>
                  <a:ea typeface="삼성긴고딕OTF Medium"/>
                  <a:cs typeface="Arial"/>
                </a:defRPr>
              </a:lvl1pPr>
              <a:lvl2pPr marL="742913" indent="-285737" defTabSz="914354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142942" indent="-228589" defTabSz="914354">
                <a:spcBef>
                  <a:spcPct val="20000"/>
                </a:spcBef>
                <a:buFont typeface="Arial" pitchFamily="34" charset="0"/>
                <a:buChar char="•"/>
                <a:defRPr sz="2400"/>
              </a:lvl3pPr>
              <a:lvl4pPr marL="1600120" indent="-228589" defTabSz="914354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057298" indent="-228589" defTabSz="914354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514474" indent="-228589" defTabSz="914354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652" indent="-228589" defTabSz="914354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8829" indent="-228589" defTabSz="914354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006" indent="-228589" defTabSz="914354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altLang="ko-KR" sz="2100" b="0" dirty="0" smtClean="0">
                  <a:solidFill>
                    <a:schemeClr val="tx1"/>
                  </a:solidFill>
                  <a:effectLst/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2024.01.16</a:t>
              </a:r>
              <a:endParaRPr lang="en-US" altLang="ko-KR" sz="2100" b="0" dirty="0">
                <a:solidFill>
                  <a:schemeClr val="tx1"/>
                </a:solidFill>
                <a:effectLst/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</p:txBody>
        </p:sp>
      </p:grpSp>
      <p:sp>
        <p:nvSpPr>
          <p:cNvPr id="8" name="텍스트 개체 틀 13"/>
          <p:cNvSpPr txBox="1">
            <a:spLocks/>
          </p:cNvSpPr>
          <p:nvPr/>
        </p:nvSpPr>
        <p:spPr>
          <a:xfrm>
            <a:off x="4711008" y="3656375"/>
            <a:ext cx="2769990" cy="32316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indent="0" defTabSz="914354">
              <a:spcBef>
                <a:spcPct val="20000"/>
              </a:spcBef>
              <a:buFont typeface="Arial" pitchFamily="34" charset="0"/>
              <a:buNone/>
              <a:defRPr kumimoji="0" sz="60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삼성긴고딕OTF Medium"/>
                <a:ea typeface="삼성긴고딕OTF Medium"/>
                <a:cs typeface="Arial"/>
              </a:defRPr>
            </a:lvl1pPr>
            <a:lvl2pPr marL="742913" indent="-285737" defTabSz="914354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42" indent="-228589" defTabSz="914354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20" indent="-228589" defTabSz="914354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298" indent="-228589" defTabSz="914354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474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652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829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006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/>
            <a:r>
              <a:rPr lang="ko-KR" altLang="en-US" sz="2100" b="0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광주 </a:t>
            </a:r>
            <a:r>
              <a:rPr lang="en-US" altLang="ko-KR" sz="2100" b="0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2</a:t>
            </a:r>
            <a:r>
              <a:rPr lang="ko-KR" altLang="en-US" sz="2100" b="0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반 </a:t>
            </a:r>
            <a:r>
              <a:rPr lang="ko-KR" altLang="en-US" sz="2100" b="0" dirty="0" err="1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실습코치</a:t>
            </a:r>
            <a:r>
              <a:rPr lang="ko-KR" altLang="en-US" sz="2100" b="0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ko-KR" altLang="en-US" sz="2100" b="0" dirty="0" err="1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송아람</a:t>
            </a:r>
            <a:endParaRPr lang="en-US" altLang="ko-KR" sz="2100" b="0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364A97-C1C7-4561-90D9-C36A855E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정의서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24" y="1674121"/>
            <a:ext cx="9133756" cy="34017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47440" y="5329859"/>
            <a:ext cx="58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8E74B4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</a:rPr>
              <a:t>고객</a:t>
            </a:r>
            <a:r>
              <a:rPr lang="ko-KR" altLang="en-US" sz="2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이 원하는 기능에 대한 나열하는 문서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3206601" y="5350180"/>
            <a:ext cx="343596" cy="348760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47760" y="1971040"/>
            <a:ext cx="975360" cy="284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7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364A97-C1C7-4561-90D9-C36A855E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명세서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92" y="1299267"/>
            <a:ext cx="4309427" cy="5012581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5675481" y="2448473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6304306" y="2427307"/>
            <a:ext cx="52882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요구사항을 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8E74B4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개발자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의 입장에서 정리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911" y="3516922"/>
            <a:ext cx="9754325" cy="142746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141913" y="3516922"/>
            <a:ext cx="9754323" cy="1409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0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364A97-C1C7-4561-90D9-C36A855E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명세서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92" y="1299267"/>
            <a:ext cx="4309427" cy="5012581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5675481" y="2448473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6304306" y="4903196"/>
            <a:ext cx="52882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기능 명세를 보고 개발할 수 있는가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6304306" y="2427307"/>
            <a:ext cx="52882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요구사항을 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8E74B4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</a:rPr>
              <a:t>개발자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의 입장에서 정리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5675481" y="4903196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5675481" y="3452524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6304306" y="3482158"/>
            <a:ext cx="5288254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시스템을 </a:t>
            </a:r>
            <a:r>
              <a:rPr lang="ko-KR" altLang="en-US" sz="2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운영하기 위해 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필요한 </a:t>
            </a:r>
            <a:endParaRPr lang="en-US" altLang="ko-KR" sz="2600" b="0" spc="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8E74B4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</a:rPr>
              <a:t>모든 </a:t>
            </a:r>
            <a:r>
              <a:rPr lang="ko-KR" altLang="en-US" sz="2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8E74B4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</a:rPr>
              <a:t>기능</a:t>
            </a:r>
            <a:r>
              <a:rPr lang="ko-KR" altLang="en-US" sz="2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들에 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대해서 작성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20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364A97-C1C7-4561-90D9-C36A855E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연동 규격서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6747"/>
          <a:stretch/>
        </p:blipFill>
        <p:spPr>
          <a:xfrm>
            <a:off x="721679" y="1288448"/>
            <a:ext cx="6512242" cy="4963762"/>
          </a:xfrm>
          <a:prstGeom prst="rect">
            <a:avLst/>
          </a:prstGeom>
        </p:spPr>
      </p:pic>
      <p:sp>
        <p:nvSpPr>
          <p:cNvPr id="4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7859881" y="1676313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8488706" y="1655147"/>
            <a:ext cx="219961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ko-KR" sz="2600" b="0" spc="0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api</a:t>
            </a:r>
            <a:r>
              <a:rPr lang="en-US" altLang="ko-KR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주소</a:t>
            </a:r>
            <a:endParaRPr lang="en-US" altLang="ko-KR" sz="2600" b="0" spc="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ko-KR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ko-KR" sz="2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</a:t>
            </a:r>
            <a:r>
              <a:rPr lang="en-US" altLang="ko-KR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ko-KR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response</a:t>
            </a:r>
            <a:endParaRPr lang="en-US" altLang="ko-KR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오류 메시지 등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17375"/>
          <a:stretch/>
        </p:blipFill>
        <p:spPr>
          <a:xfrm>
            <a:off x="596829" y="4294823"/>
            <a:ext cx="11102113" cy="61440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97876" y="4290646"/>
            <a:ext cx="11104684" cy="615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24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364A97-C1C7-4561-90D9-C36A855E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연동 규격서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6747"/>
          <a:stretch/>
        </p:blipFill>
        <p:spPr>
          <a:xfrm>
            <a:off x="721679" y="1288448"/>
            <a:ext cx="6512242" cy="4963762"/>
          </a:xfrm>
          <a:prstGeom prst="rect">
            <a:avLst/>
          </a:prstGeom>
        </p:spPr>
      </p:pic>
      <p:sp>
        <p:nvSpPr>
          <p:cNvPr id="4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7859881" y="1676313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8488706" y="1655147"/>
            <a:ext cx="219961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ko-KR" sz="2600" b="0" spc="0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api</a:t>
            </a:r>
            <a:r>
              <a:rPr lang="en-US" altLang="ko-KR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주소</a:t>
            </a:r>
            <a:endParaRPr lang="en-US" altLang="ko-KR" sz="2600" b="0" spc="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ko-KR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ko-KR" sz="2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</a:t>
            </a:r>
            <a:r>
              <a:rPr lang="en-US" altLang="ko-KR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ko-KR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response</a:t>
            </a:r>
            <a:endParaRPr lang="en-US" altLang="ko-KR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오류 메시지 등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7859881" y="4256953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8488706" y="4235787"/>
            <a:ext cx="2291054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ko-KR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8E74B4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</a:rPr>
              <a:t>BE</a:t>
            </a:r>
            <a:r>
              <a:rPr lang="en-US" altLang="ko-KR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</a:rPr>
              <a:t>, </a:t>
            </a:r>
            <a:r>
              <a:rPr lang="en-US" altLang="ko-KR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8E74B4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</a:rPr>
              <a:t>FE</a:t>
            </a:r>
            <a:r>
              <a:rPr lang="en-US" altLang="ko-KR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</a:rPr>
              <a:t> 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함께 작성</a:t>
            </a:r>
            <a:r>
              <a:rPr lang="en-US" altLang="ko-KR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endParaRPr lang="en-US" altLang="ko-KR" sz="2600" b="0" spc="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7859881" y="4977543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8488706" y="4956377"/>
            <a:ext cx="229105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8E74B4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</a:rPr>
              <a:t>테스트코드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작성시 유용함</a:t>
            </a:r>
            <a:endParaRPr lang="en-US" altLang="ko-KR" sz="2600" b="0" spc="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25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364A97-C1C7-4561-90D9-C36A855E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일정표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1258684"/>
            <a:ext cx="6553200" cy="5138305"/>
          </a:xfrm>
          <a:prstGeom prst="rect">
            <a:avLst/>
          </a:prstGeom>
        </p:spPr>
      </p:pic>
      <p:sp>
        <p:nvSpPr>
          <p:cNvPr id="4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7462100" y="2675054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7946713" y="2675054"/>
            <a:ext cx="37793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전체 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8E74B4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</a:rPr>
              <a:t>일정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및 업무 파악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8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364A97-C1C7-4561-90D9-C36A855E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일정표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1258684"/>
            <a:ext cx="6553200" cy="5138305"/>
          </a:xfrm>
          <a:prstGeom prst="rect">
            <a:avLst/>
          </a:prstGeom>
        </p:spPr>
      </p:pic>
      <p:sp>
        <p:nvSpPr>
          <p:cNvPr id="4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7462100" y="2675054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37" y="1246408"/>
            <a:ext cx="7427229" cy="7221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10952" y="1267723"/>
            <a:ext cx="7427229" cy="676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7946713" y="2675054"/>
            <a:ext cx="37793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4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전체 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8E74B4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</a:rPr>
              <a:t>일정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및 업무 파악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6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364A97-C1C7-4561-90D9-C36A855E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일정표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1258684"/>
            <a:ext cx="6553200" cy="5138305"/>
          </a:xfrm>
          <a:prstGeom prst="rect">
            <a:avLst/>
          </a:prstGeom>
        </p:spPr>
      </p:pic>
      <p:sp>
        <p:nvSpPr>
          <p:cNvPr id="4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7462100" y="2675054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06" y="1578604"/>
            <a:ext cx="3609926" cy="483393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98726" y="1578604"/>
            <a:ext cx="3609506" cy="4818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7946713" y="2675054"/>
            <a:ext cx="37793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4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전체 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8E74B4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</a:rPr>
              <a:t>일정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및 업무 파악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38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364A97-C1C7-4561-90D9-C36A855E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일정표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1258684"/>
            <a:ext cx="6553200" cy="5138305"/>
          </a:xfrm>
          <a:prstGeom prst="rect">
            <a:avLst/>
          </a:prstGeom>
        </p:spPr>
      </p:pic>
      <p:sp>
        <p:nvSpPr>
          <p:cNvPr id="4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7462100" y="2675054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816" y="1468315"/>
            <a:ext cx="2559830" cy="493746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83816" y="1444131"/>
            <a:ext cx="2559830" cy="4952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7946713" y="2675054"/>
            <a:ext cx="37793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4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전체 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8E74B4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</a:rPr>
              <a:t>일정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및 업무 파악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035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364A97-C1C7-4561-90D9-C36A855E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일정표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1258684"/>
            <a:ext cx="6553200" cy="5138305"/>
          </a:xfrm>
          <a:prstGeom prst="rect">
            <a:avLst/>
          </a:prstGeom>
        </p:spPr>
      </p:pic>
      <p:sp>
        <p:nvSpPr>
          <p:cNvPr id="4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7462100" y="2675054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215" y="1536689"/>
            <a:ext cx="1231655" cy="48603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252423" y="1554273"/>
            <a:ext cx="1231655" cy="4842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041" y="1554273"/>
            <a:ext cx="1057275" cy="13430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181041" y="1554273"/>
            <a:ext cx="1052879" cy="1343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7946713" y="2675054"/>
            <a:ext cx="37793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5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전체 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8E74B4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</a:rPr>
              <a:t>일정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및 업무 파악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66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5">
            <a:extLst>
              <a:ext uri="{FF2B5EF4-FFF2-40B4-BE49-F238E27FC236}">
                <a16:creationId xmlns:a16="http://schemas.microsoft.com/office/drawing/2014/main" id="{5A208DB1-DE05-1890-D444-305CBD09A053}"/>
              </a:ext>
            </a:extLst>
          </p:cNvPr>
          <p:cNvSpPr txBox="1">
            <a:spLocks/>
          </p:cNvSpPr>
          <p:nvPr/>
        </p:nvSpPr>
        <p:spPr>
          <a:xfrm>
            <a:off x="641342" y="1174317"/>
            <a:ext cx="2382063" cy="66479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none" lIns="0" tIns="0" rIns="0" bIns="0" rtlCol="0" anchor="t" anchorCtr="0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0" i="0" u="none" strike="noStrike" cap="none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4800" dirty="0"/>
              <a:t>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14ED7DC-6A16-5291-8184-7DE0DE6EE212}"/>
              </a:ext>
            </a:extLst>
          </p:cNvPr>
          <p:cNvGrpSpPr/>
          <p:nvPr/>
        </p:nvGrpSpPr>
        <p:grpSpPr>
          <a:xfrm>
            <a:off x="5493396" y="2114843"/>
            <a:ext cx="5073154" cy="609600"/>
            <a:chOff x="4831080" y="1798320"/>
            <a:chExt cx="5073154" cy="6096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FD2A79-9423-037F-5314-59E91253DC71}"/>
                </a:ext>
              </a:extLst>
            </p:cNvPr>
            <p:cNvSpPr txBox="1"/>
            <p:nvPr/>
          </p:nvSpPr>
          <p:spPr>
            <a:xfrm>
              <a:off x="5839403" y="1856898"/>
              <a:ext cx="4064831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3200" spc="-31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왜 산출물이 필요하나요</a:t>
              </a:r>
              <a:r>
                <a:rPr lang="en-US" altLang="ko-KR" sz="3200" spc="-31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?</a:t>
              </a:r>
              <a:endParaRPr lang="en-US" altLang="ko-KR" sz="3200" spc="-3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1F7C8B6-2129-893E-4E44-90485C5EB00D}"/>
                </a:ext>
              </a:extLst>
            </p:cNvPr>
            <p:cNvSpPr/>
            <p:nvPr/>
          </p:nvSpPr>
          <p:spPr>
            <a:xfrm>
              <a:off x="4831080" y="1798320"/>
              <a:ext cx="609600" cy="609600"/>
            </a:xfrm>
            <a:prstGeom prst="ellipse">
              <a:avLst/>
            </a:prstGeom>
            <a:solidFill>
              <a:srgbClr val="8E7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Ⅰ</a:t>
              </a:r>
              <a:endParaRPr lang="ko-KR" altLang="en-US" sz="2800" dirty="0"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5EE58AD-0A4A-0F52-FA61-7895C6C72396}"/>
              </a:ext>
            </a:extLst>
          </p:cNvPr>
          <p:cNvGrpSpPr/>
          <p:nvPr/>
        </p:nvGrpSpPr>
        <p:grpSpPr>
          <a:xfrm>
            <a:off x="5494020" y="3429000"/>
            <a:ext cx="2934701" cy="609600"/>
            <a:chOff x="4831080" y="2743200"/>
            <a:chExt cx="2934701" cy="6096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E313FFB-1EFF-1F52-2DF0-0A042DD976C0}"/>
                </a:ext>
              </a:extLst>
            </p:cNvPr>
            <p:cNvSpPr/>
            <p:nvPr/>
          </p:nvSpPr>
          <p:spPr>
            <a:xfrm>
              <a:off x="4831080" y="2743200"/>
              <a:ext cx="609600" cy="609600"/>
            </a:xfrm>
            <a:prstGeom prst="ellipse">
              <a:avLst/>
            </a:prstGeom>
            <a:solidFill>
              <a:srgbClr val="8E7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Ⅱ</a:t>
              </a:r>
              <a:endParaRPr lang="ko-KR" altLang="en-US" sz="2800" dirty="0"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7BE7FA-0683-D055-FFCF-70A4FD199B88}"/>
                </a:ext>
              </a:extLst>
            </p:cNvPr>
            <p:cNvSpPr txBox="1"/>
            <p:nvPr/>
          </p:nvSpPr>
          <p:spPr>
            <a:xfrm>
              <a:off x="5838779" y="2828816"/>
              <a:ext cx="192700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3200" spc="-31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산출물 소개</a:t>
              </a:r>
              <a:endParaRPr lang="en-US" altLang="ko-KR" sz="3200" spc="-3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DE4C0FA-1D2B-A876-C827-B9B2BDC8017B}"/>
              </a:ext>
            </a:extLst>
          </p:cNvPr>
          <p:cNvGrpSpPr/>
          <p:nvPr/>
        </p:nvGrpSpPr>
        <p:grpSpPr>
          <a:xfrm>
            <a:off x="5493396" y="4743157"/>
            <a:ext cx="3300041" cy="609600"/>
            <a:chOff x="4831080" y="3688080"/>
            <a:chExt cx="3300041" cy="6096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4052DD-1441-64D5-6983-101901A94FDC}"/>
                </a:ext>
              </a:extLst>
            </p:cNvPr>
            <p:cNvSpPr/>
            <p:nvPr/>
          </p:nvSpPr>
          <p:spPr>
            <a:xfrm>
              <a:off x="4831080" y="3688080"/>
              <a:ext cx="609600" cy="609600"/>
            </a:xfrm>
            <a:prstGeom prst="ellipse">
              <a:avLst/>
            </a:prstGeom>
            <a:solidFill>
              <a:srgbClr val="8E7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Ⅲ</a:t>
              </a:r>
              <a:endParaRPr lang="ko-KR" altLang="en-US" sz="2800" dirty="0"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037325-7C79-EB8D-4143-98C12D99BBB9}"/>
                </a:ext>
              </a:extLst>
            </p:cNvPr>
            <p:cNvSpPr txBox="1"/>
            <p:nvPr/>
          </p:nvSpPr>
          <p:spPr>
            <a:xfrm>
              <a:off x="5839403" y="3746658"/>
              <a:ext cx="2291718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3200" spc="-31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추가 참고사항</a:t>
              </a:r>
              <a:endParaRPr lang="en-US" altLang="ko-KR" sz="3200" spc="-3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5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364A97-C1C7-4561-90D9-C36A855E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일정표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1258684"/>
            <a:ext cx="6553200" cy="5138305"/>
          </a:xfrm>
          <a:prstGeom prst="rect">
            <a:avLst/>
          </a:prstGeom>
        </p:spPr>
      </p:pic>
      <p:sp>
        <p:nvSpPr>
          <p:cNvPr id="4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7462100" y="2675054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7462100" y="3597901"/>
            <a:ext cx="326180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7985416" y="3576735"/>
            <a:ext cx="35155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최대한 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8E74B4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</a:rPr>
              <a:t>세세하게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작성하기</a:t>
            </a:r>
            <a:endParaRPr lang="en-US" altLang="ko-KR" sz="2600" b="0" spc="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7462101" y="4478416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7985416" y="4478416"/>
            <a:ext cx="3515591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전체 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8E74B4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</a:rPr>
              <a:t>진행상황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 대해</a:t>
            </a:r>
            <a:endParaRPr lang="en-US" altLang="ko-KR" sz="2600" b="0" spc="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8E74B4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</a:rPr>
              <a:t>빠르게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파악 가능</a:t>
            </a:r>
            <a:endParaRPr lang="en-US" altLang="ko-KR" sz="2600" b="0" spc="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7946713" y="2675054"/>
            <a:ext cx="37793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전체 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8E74B4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</a:rPr>
              <a:t>일정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및 업무 파악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1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364A97-C1C7-4561-90D9-C36A855E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일정표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r="7511"/>
          <a:stretch/>
        </p:blipFill>
        <p:spPr>
          <a:xfrm>
            <a:off x="790813" y="2514601"/>
            <a:ext cx="10726592" cy="304172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275885" y="3104521"/>
            <a:ext cx="782515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1052508" y="1514468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1537120" y="1514468"/>
            <a:ext cx="42921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구글 시트의 템플릿 갤러리 클릭</a:t>
            </a:r>
          </a:p>
        </p:txBody>
      </p:sp>
    </p:spTree>
    <p:extLst>
      <p:ext uri="{BB962C8B-B14F-4D97-AF65-F5344CB8AC3E}">
        <p14:creationId xmlns:p14="http://schemas.microsoft.com/office/powerpoint/2010/main" val="341635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364A97-C1C7-4561-90D9-C36A855E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2108"/>
          <a:stretch/>
        </p:blipFill>
        <p:spPr>
          <a:xfrm>
            <a:off x="1052508" y="2244279"/>
            <a:ext cx="10198222" cy="3693461"/>
          </a:xfrm>
          <a:prstGeom prst="rect">
            <a:avLst/>
          </a:prstGeom>
        </p:spPr>
      </p:pic>
      <p:sp>
        <p:nvSpPr>
          <p:cNvPr id="4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1052508" y="1514468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1537120" y="1514468"/>
            <a:ext cx="42921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프로젝트 관리 </a:t>
            </a:r>
            <a:r>
              <a:rPr lang="en-US" altLang="ko-KR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 </a:t>
            </a:r>
            <a:r>
              <a:rPr lang="ko-KR" altLang="en-US" sz="2600" b="0" spc="0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갠트차트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24305" y="2773197"/>
            <a:ext cx="1985060" cy="1972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3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364A97-C1C7-4561-90D9-C36A855E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7429"/>
          <a:stretch/>
        </p:blipFill>
        <p:spPr>
          <a:xfrm>
            <a:off x="1117723" y="1282657"/>
            <a:ext cx="5186362" cy="5120269"/>
          </a:xfrm>
          <a:prstGeom prst="rect">
            <a:avLst/>
          </a:prstGeom>
        </p:spPr>
      </p:pic>
      <p:sp>
        <p:nvSpPr>
          <p:cNvPr id="8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7031277" y="2704596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7515890" y="2704596"/>
            <a:ext cx="37793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전체적인 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8E74B4"/>
                </a:solidFill>
                <a:latin typeface="삼성긴고딕OTF ExtraBold" panose="020B0600000101010101" pitchFamily="34" charset="-127"/>
                <a:ea typeface="삼성긴고딕OTF ExtraBold" panose="020B0600000101010101" pitchFamily="34" charset="-127"/>
              </a:rPr>
              <a:t>컨셉트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선정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7031277" y="3583592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7515890" y="3583592"/>
            <a:ext cx="37793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8E74B4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</a:rPr>
              <a:t>사용자 경험 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향상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7031277" y="4462588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7515890" y="4462588"/>
            <a:ext cx="37793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프론트엔드만의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업무 </a:t>
            </a:r>
            <a:r>
              <a:rPr lang="en-US" altLang="ko-KR" sz="2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02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364A97-C1C7-4561-90D9-C36A855E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산출물</a:t>
            </a:r>
            <a:endParaRPr lang="ko-KR" altLang="en-US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1131638" y="1760654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1616251" y="1760654"/>
            <a:ext cx="37793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ko-KR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ERD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51" y="2266272"/>
            <a:ext cx="9198653" cy="380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364A97-C1C7-4561-90D9-C36A855E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산출물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1131638" y="1760654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1616251" y="1760654"/>
            <a:ext cx="37793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ko-KR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ERD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1131638" y="2431801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1616251" y="2431801"/>
            <a:ext cx="37793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시스템 아키텍처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38" y="1970204"/>
            <a:ext cx="7046428" cy="370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364A97-C1C7-4561-90D9-C36A855E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산출물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1131638" y="1760654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1616251" y="1760654"/>
            <a:ext cx="37793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ko-KR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ERD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1131638" y="2431801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1616251" y="2431801"/>
            <a:ext cx="37793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시스템 아키텍처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1131638" y="3131317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1616251" y="3131317"/>
            <a:ext cx="37793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시퀀스 다이어그램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1026" name="Picture 2" descr="UML] 시퀀스 다이어그램 (Sequence Diagram) :: 불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649" y="1648475"/>
            <a:ext cx="4442551" cy="461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17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364A97-C1C7-4561-90D9-C36A855E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산출물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1131638" y="1760654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1616251" y="1760654"/>
            <a:ext cx="37793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ko-KR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ERD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1131638" y="2431801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1616251" y="2431801"/>
            <a:ext cx="37793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시스템 아키텍처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1131638" y="3131317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1616251" y="3131317"/>
            <a:ext cx="37793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시퀀스 다이어그램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1151850" y="3830833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1636463" y="3830833"/>
            <a:ext cx="37793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유스케이스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51" y="1280159"/>
            <a:ext cx="2747611" cy="49508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24928" y="4195591"/>
            <a:ext cx="553998" cy="1200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392370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364A97-C1C7-4561-90D9-C36A855E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산출물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1131638" y="1760654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1616251" y="1760654"/>
            <a:ext cx="37793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ko-KR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ERD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1131638" y="2431801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1616251" y="2431801"/>
            <a:ext cx="37793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시스템 아키텍처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1131638" y="3131317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1616251" y="3131317"/>
            <a:ext cx="37793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시퀀스 다이어그램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1151850" y="3830833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1636463" y="3830833"/>
            <a:ext cx="37793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유스케이스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51" y="1280159"/>
            <a:ext cx="2747611" cy="49508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24928" y="4195591"/>
            <a:ext cx="553998" cy="1200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. . .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-682906" y="-422235"/>
            <a:ext cx="13403483" cy="7824486"/>
          </a:xfrm>
          <a:prstGeom prst="rect">
            <a:avLst/>
          </a:prstGeom>
          <a:solidFill>
            <a:schemeClr val="tx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51263" y="2612845"/>
            <a:ext cx="5535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모든 </a:t>
            </a:r>
            <a:r>
              <a:rPr lang="ko-KR" altLang="en-US" sz="5400" dirty="0" smtClean="0">
                <a:solidFill>
                  <a:srgbClr val="8E74B4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산출물</a:t>
            </a:r>
            <a:r>
              <a:rPr lang="ko-KR" altLang="en-US" sz="5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을 </a:t>
            </a:r>
            <a:endParaRPr lang="en-US" altLang="ko-KR" sz="5400" dirty="0" smtClean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작성해야 하나요</a:t>
            </a:r>
            <a:r>
              <a:rPr lang="en-US" altLang="ko-KR" sz="5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?</a:t>
            </a:r>
            <a:endParaRPr lang="ko-KR" altLang="en-US" sz="5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70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364A97-C1C7-4561-90D9-C36A855E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산출물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1131638" y="1760654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1616251" y="1760654"/>
            <a:ext cx="37793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ko-KR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ERD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1131638" y="2431801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1616251" y="2431801"/>
            <a:ext cx="37793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시스템 아키텍처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1131638" y="3131317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1616251" y="3131317"/>
            <a:ext cx="37793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시퀀스 다이어그램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1151850" y="3830833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1636463" y="3830833"/>
            <a:ext cx="37793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유스케이스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51" y="1280159"/>
            <a:ext cx="2747611" cy="49508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24928" y="4195591"/>
            <a:ext cx="553998" cy="1200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. . .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-682906" y="-422235"/>
            <a:ext cx="13403483" cy="7824486"/>
          </a:xfrm>
          <a:prstGeom prst="rect">
            <a:avLst/>
          </a:prstGeom>
          <a:solidFill>
            <a:schemeClr val="tx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26144" y="2654264"/>
            <a:ext cx="5004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8E74B4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필요한</a:t>
            </a:r>
            <a:r>
              <a:rPr lang="ko-KR" altLang="en-US" sz="5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 산출물을 </a:t>
            </a:r>
            <a:endParaRPr lang="en-US" altLang="ko-KR" sz="5400" dirty="0" smtClean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작성하면 됩니다</a:t>
            </a:r>
            <a:endParaRPr lang="ko-KR" altLang="en-US" sz="5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85F7F5-24C2-8053-FF00-E024DAA112AB}"/>
              </a:ext>
            </a:extLst>
          </p:cNvPr>
          <p:cNvSpPr txBox="1"/>
          <p:nvPr/>
        </p:nvSpPr>
        <p:spPr>
          <a:xfrm>
            <a:off x="1424818" y="3981001"/>
            <a:ext cx="7729680" cy="83099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none" lIns="0" tIns="0" rIns="0" bIns="0" rtlCol="0" anchor="t" anchorCtr="0">
            <a:spAutoFit/>
          </a:bodyPr>
          <a:lstStyle>
            <a:defPPr>
              <a:defRPr lang="ko-K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</a:defRPr>
            </a:lvl1pPr>
            <a:lvl2pPr marL="742913" indent="-285737" defTabSz="914354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42" indent="-228589" defTabSz="914354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20" indent="-228589" defTabSz="914354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298" indent="-228589" defTabSz="914354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474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652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829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006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l"/>
            <a:r>
              <a:rPr lang="ko-KR" altLang="en-US" dirty="0" smtClean="0">
                <a:solidFill>
                  <a:srgbClr val="8E74B4"/>
                </a:solidFill>
                <a:effectLst/>
              </a:rPr>
              <a:t>왜 산출물이 필요한가요</a:t>
            </a:r>
            <a:r>
              <a:rPr lang="en-US" altLang="ko-KR" dirty="0" smtClean="0">
                <a:solidFill>
                  <a:srgbClr val="8E74B4"/>
                </a:solidFill>
                <a:effectLst/>
              </a:rPr>
              <a:t>?</a:t>
            </a:r>
            <a:endParaRPr lang="en-US" altLang="ko-KR" dirty="0">
              <a:solidFill>
                <a:srgbClr val="8E74B4"/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9360" y="1422400"/>
            <a:ext cx="28041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" dirty="0" smtClean="0">
                <a:solidFill>
                  <a:schemeClr val="bg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1</a:t>
            </a:r>
            <a:endParaRPr lang="ko-KR" altLang="en-US" sz="11000" dirty="0">
              <a:solidFill>
                <a:schemeClr val="bg1"/>
              </a:solidFill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68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85F7F5-24C2-8053-FF00-E024DAA112AB}"/>
              </a:ext>
            </a:extLst>
          </p:cNvPr>
          <p:cNvSpPr txBox="1"/>
          <p:nvPr/>
        </p:nvSpPr>
        <p:spPr>
          <a:xfrm>
            <a:off x="1517680" y="3948930"/>
            <a:ext cx="4355359" cy="83099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none" lIns="0" tIns="0" rIns="0" bIns="0" rtlCol="0" anchor="t" anchorCtr="0">
            <a:spAutoFit/>
          </a:bodyPr>
          <a:lstStyle>
            <a:defPPr>
              <a:defRPr lang="ko-K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</a:defRPr>
            </a:lvl1pPr>
            <a:lvl2pPr marL="742913" indent="-285737" defTabSz="914354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42" indent="-228589" defTabSz="914354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20" indent="-228589" defTabSz="914354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298" indent="-228589" defTabSz="914354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474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652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829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006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l"/>
            <a:r>
              <a:rPr lang="ko-KR" altLang="en-US" dirty="0" smtClean="0">
                <a:solidFill>
                  <a:srgbClr val="8E74B4"/>
                </a:solidFill>
                <a:effectLst/>
              </a:rPr>
              <a:t>추가 참고사항</a:t>
            </a:r>
            <a:endParaRPr lang="en-US" altLang="ko-KR" dirty="0">
              <a:solidFill>
                <a:srgbClr val="8E74B4"/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9360" y="1452880"/>
            <a:ext cx="28041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" dirty="0">
                <a:solidFill>
                  <a:schemeClr val="bg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3</a:t>
            </a:r>
            <a:endParaRPr lang="ko-KR" altLang="en-US" sz="11000" dirty="0">
              <a:solidFill>
                <a:schemeClr val="bg1"/>
              </a:solidFill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712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364A97-C1C7-4561-90D9-C36A855E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참고사항</a:t>
            </a:r>
            <a:endParaRPr lang="ko-KR" altLang="en-US" dirty="0"/>
          </a:p>
        </p:txBody>
      </p:sp>
      <p:pic>
        <p:nvPicPr>
          <p:cNvPr id="2052" name="Picture 4" descr="사진 설명이 없습니다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930" y="1677048"/>
            <a:ext cx="4253865" cy="434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37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364A97-C1C7-4561-90D9-C36A855E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참고사항</a:t>
            </a:r>
            <a:endParaRPr lang="ko-KR" alt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1131639" y="1702480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1616251" y="1702480"/>
            <a:ext cx="92862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ko-KR" sz="2600" b="0" spc="0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Git</a:t>
            </a:r>
            <a:r>
              <a:rPr lang="en-US" altLang="ko-KR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Convention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43576"/>
          <a:stretch/>
        </p:blipFill>
        <p:spPr>
          <a:xfrm>
            <a:off x="4182779" y="1607458"/>
            <a:ext cx="6016297" cy="401497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t="55906"/>
          <a:stretch/>
        </p:blipFill>
        <p:spPr>
          <a:xfrm>
            <a:off x="5848647" y="3314700"/>
            <a:ext cx="5554353" cy="289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3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364A97-C1C7-4561-90D9-C36A855E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참고사항</a:t>
            </a:r>
            <a:endParaRPr lang="ko-KR" altLang="en-US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1131639" y="2320475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1616251" y="2320475"/>
            <a:ext cx="26568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ko-KR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Code Convention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062" y="1330793"/>
            <a:ext cx="4270863" cy="49925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873" y="2780562"/>
            <a:ext cx="4721469" cy="3400262"/>
          </a:xfrm>
          <a:prstGeom prst="rect">
            <a:avLst/>
          </a:prstGeom>
        </p:spPr>
      </p:pic>
      <p:sp>
        <p:nvSpPr>
          <p:cNvPr id="17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1131639" y="1702480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1616251" y="1702480"/>
            <a:ext cx="92862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ko-KR" sz="2600" b="0" spc="0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Git</a:t>
            </a:r>
            <a:r>
              <a:rPr lang="en-US" altLang="ko-KR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Convention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58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041407B-1C50-FEE7-4DFE-85C84EC67530}"/>
              </a:ext>
            </a:extLst>
          </p:cNvPr>
          <p:cNvGrpSpPr/>
          <p:nvPr/>
        </p:nvGrpSpPr>
        <p:grpSpPr>
          <a:xfrm>
            <a:off x="4202517" y="3287042"/>
            <a:ext cx="3891197" cy="472440"/>
            <a:chOff x="4322135" y="2720340"/>
            <a:chExt cx="2965528" cy="47244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BE0F75AA-72A8-6FA3-739F-7E21D3432AB9}"/>
                </a:ext>
              </a:extLst>
            </p:cNvPr>
            <p:cNvSpPr/>
            <p:nvPr/>
          </p:nvSpPr>
          <p:spPr>
            <a:xfrm>
              <a:off x="4414248" y="2720340"/>
              <a:ext cx="2781300" cy="4724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텍스트 개체 틀 13"/>
            <p:cNvSpPr txBox="1">
              <a:spLocks/>
            </p:cNvSpPr>
            <p:nvPr/>
          </p:nvSpPr>
          <p:spPr>
            <a:xfrm>
              <a:off x="4322135" y="2818060"/>
              <a:ext cx="2965528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indent="0" defTabSz="914354">
                <a:spcBef>
                  <a:spcPct val="20000"/>
                </a:spcBef>
                <a:buFont typeface="Arial" pitchFamily="34" charset="0"/>
                <a:buNone/>
                <a:defRPr kumimoji="0" sz="6000" b="1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삼성긴고딕OTF Medium"/>
                  <a:ea typeface="삼성긴고딕OTF Medium"/>
                  <a:cs typeface="Arial"/>
                </a:defRPr>
              </a:lvl1pPr>
              <a:lvl2pPr marL="742913" indent="-285737" defTabSz="914354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142942" indent="-228589" defTabSz="914354">
                <a:spcBef>
                  <a:spcPct val="20000"/>
                </a:spcBef>
                <a:buFont typeface="Arial" pitchFamily="34" charset="0"/>
                <a:buChar char="•"/>
                <a:defRPr sz="2400"/>
              </a:lvl3pPr>
              <a:lvl4pPr marL="1600120" indent="-228589" defTabSz="914354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057298" indent="-228589" defTabSz="914354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514474" indent="-228589" defTabSz="914354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652" indent="-228589" defTabSz="914354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8829" indent="-228589" defTabSz="914354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006" indent="-228589" defTabSz="914354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ko-KR" altLang="en-US" sz="1800" b="0" dirty="0" smtClean="0">
                  <a:solidFill>
                    <a:schemeClr val="tx1"/>
                  </a:solidFill>
                  <a:effectLst/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광주 </a:t>
              </a:r>
              <a:r>
                <a:rPr lang="en-US" altLang="ko-KR" sz="1800" b="0" dirty="0" smtClean="0">
                  <a:solidFill>
                    <a:schemeClr val="tx1"/>
                  </a:solidFill>
                  <a:effectLst/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2</a:t>
              </a:r>
              <a:r>
                <a:rPr lang="ko-KR" altLang="en-US" sz="1800" b="0" dirty="0" smtClean="0">
                  <a:solidFill>
                    <a:schemeClr val="tx1"/>
                  </a:solidFill>
                  <a:effectLst/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반 공통 프로젝트 파이팅 </a:t>
              </a:r>
              <a:r>
                <a:rPr lang="en-US" altLang="ko-KR" sz="1800" b="0" dirty="0" smtClean="0">
                  <a:solidFill>
                    <a:schemeClr val="tx1"/>
                  </a:solidFill>
                  <a:effectLst/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!</a:t>
              </a:r>
              <a:endParaRPr lang="en-US" altLang="ko-KR" sz="1800" b="0" dirty="0">
                <a:solidFill>
                  <a:schemeClr val="tx1"/>
                </a:solidFill>
                <a:effectLst/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21DF7B4-071D-640C-F2E1-336B4B477774}"/>
              </a:ext>
            </a:extLst>
          </p:cNvPr>
          <p:cNvGrpSpPr/>
          <p:nvPr/>
        </p:nvGrpSpPr>
        <p:grpSpPr>
          <a:xfrm>
            <a:off x="3229337" y="1196975"/>
            <a:ext cx="5822057" cy="1846659"/>
            <a:chOff x="2279392" y="1196975"/>
            <a:chExt cx="8488552" cy="1846659"/>
          </a:xfrm>
        </p:grpSpPr>
        <p:sp>
          <p:nvSpPr>
            <p:cNvPr id="6" name="텍스트 개체 틀 15"/>
            <p:cNvSpPr txBox="1">
              <a:spLocks/>
            </p:cNvSpPr>
            <p:nvPr/>
          </p:nvSpPr>
          <p:spPr>
            <a:xfrm>
              <a:off x="3217152" y="1196975"/>
              <a:ext cx="6613028" cy="1846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horz" wrap="none" lIns="0" tIns="0" rIns="0" bIns="0" rtlCol="0" anchor="t" anchorCtr="0">
              <a:spAutoFit/>
            </a:bodyPr>
            <a:lstStyle>
              <a:lvl1pPr>
                <a:lnSpc>
                  <a:spcPct val="90000"/>
                </a:lnSpc>
                <a:spcBef>
                  <a:spcPct val="0"/>
                </a:spcBef>
                <a:buNone/>
                <a:defRPr sz="3200" b="0" i="0" u="none" strike="noStrike" cap="none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lt1"/>
                  </a:solidFill>
                  <a:effectLst>
                    <a:outerShdw blurRad="25400" dist="38100" dir="5400000" algn="t" rotWithShape="0">
                      <a:prstClr val="black">
                        <a:alpha val="30000"/>
                      </a:prstClr>
                    </a:outerShdw>
                  </a:effectLst>
                  <a:latin typeface="삼성긴고딕 Bold" panose="020B0600000101010101" pitchFamily="50" charset="-127"/>
                  <a:ea typeface="삼성긴고딕 Bold" panose="020B0600000101010101" pitchFamily="50" charset="-127"/>
                  <a:cs typeface="Arial"/>
                </a:defRPr>
              </a:lvl1pPr>
              <a:lvl2pPr marL="742913" indent="-285737" algn="l" defTabSz="914354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42" indent="-228589" algn="l" defTabSz="914354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20" indent="-228589" algn="l" defTabSz="914354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298" indent="-228589" algn="l" defTabSz="914354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474" indent="-228589" algn="l" defTabSz="914354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52" indent="-228589" algn="l" defTabSz="914354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29" indent="-228589" algn="l" defTabSz="914354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06" indent="-228589" algn="l" defTabSz="914354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ko-KR" altLang="en-US" sz="6000" dirty="0" smtClean="0">
                  <a:solidFill>
                    <a:srgbClr val="FFF4B5"/>
                  </a:solidFill>
                </a:rPr>
                <a:t>설계</a:t>
              </a:r>
              <a:r>
                <a:rPr lang="ko-KR" altLang="en-US" sz="6000" dirty="0" smtClean="0">
                  <a:solidFill>
                    <a:schemeClr val="bg1"/>
                  </a:solidFill>
                </a:rPr>
                <a:t>가</a:t>
              </a:r>
              <a:r>
                <a:rPr lang="ko-KR" altLang="en-US" sz="6000" dirty="0" smtClean="0">
                  <a:solidFill>
                    <a:srgbClr val="FFF4B5"/>
                  </a:solidFill>
                </a:rPr>
                <a:t> 탄탄</a:t>
              </a:r>
              <a:r>
                <a:rPr lang="ko-KR" altLang="en-US" sz="6000" dirty="0" smtClean="0">
                  <a:solidFill>
                    <a:schemeClr val="bg1"/>
                  </a:solidFill>
                </a:rPr>
                <a:t>하면</a:t>
              </a:r>
              <a:endParaRPr lang="en-US" altLang="ko-KR" sz="60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ko-KR" altLang="en-US" sz="6000" dirty="0" smtClean="0"/>
                <a:t>개발이 쉬워진다</a:t>
              </a:r>
              <a:endParaRPr lang="en-US" altLang="ko-KR" sz="6000" dirty="0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D452933-BF27-E775-5163-CE343B0215B9}"/>
                </a:ext>
              </a:extLst>
            </p:cNvPr>
            <p:cNvGrpSpPr/>
            <p:nvPr/>
          </p:nvGrpSpPr>
          <p:grpSpPr>
            <a:xfrm>
              <a:off x="2279392" y="2070557"/>
              <a:ext cx="268432" cy="179887"/>
              <a:chOff x="4249487" y="2323577"/>
              <a:chExt cx="268432" cy="179886"/>
            </a:xfrm>
            <a:solidFill>
              <a:schemeClr val="bg1"/>
            </a:solidFill>
          </p:grpSpPr>
          <p:sp>
            <p:nvSpPr>
              <p:cNvPr id="7" name="타원 2">
                <a:extLst>
                  <a:ext uri="{FF2B5EF4-FFF2-40B4-BE49-F238E27FC236}">
                    <a16:creationId xmlns:a16="http://schemas.microsoft.com/office/drawing/2014/main" id="{BB970911-4210-09D5-CE23-3BCBE1847B38}"/>
                  </a:ext>
                </a:extLst>
              </p:cNvPr>
              <p:cNvSpPr/>
              <p:nvPr/>
            </p:nvSpPr>
            <p:spPr>
              <a:xfrm rot="10800000" flipH="1" flipV="1">
                <a:off x="4249487" y="2323577"/>
                <a:ext cx="127468" cy="179886"/>
              </a:xfrm>
              <a:custGeom>
                <a:avLst/>
                <a:gdLst/>
                <a:ahLst/>
                <a:cxnLst/>
                <a:rect l="l" t="t" r="r" b="b"/>
                <a:pathLst>
                  <a:path w="195222" h="275507">
                    <a:moveTo>
                      <a:pt x="189955" y="121"/>
                    </a:moveTo>
                    <a:cubicBezTo>
                      <a:pt x="148162" y="13679"/>
                      <a:pt x="113387" y="41387"/>
                      <a:pt x="94306" y="80952"/>
                    </a:cubicBezTo>
                    <a:cubicBezTo>
                      <a:pt x="95390" y="80304"/>
                      <a:pt x="96498" y="80285"/>
                      <a:pt x="97611" y="80285"/>
                    </a:cubicBezTo>
                    <a:cubicBezTo>
                      <a:pt x="151520" y="80285"/>
                      <a:pt x="195222" y="123987"/>
                      <a:pt x="195222" y="177896"/>
                    </a:cubicBezTo>
                    <a:cubicBezTo>
                      <a:pt x="195222" y="231805"/>
                      <a:pt x="151520" y="275507"/>
                      <a:pt x="97611" y="275507"/>
                    </a:cubicBezTo>
                    <a:cubicBezTo>
                      <a:pt x="56830" y="275507"/>
                      <a:pt x="21890" y="250498"/>
                      <a:pt x="7472" y="214906"/>
                    </a:cubicBezTo>
                    <a:lnTo>
                      <a:pt x="6700" y="215145"/>
                    </a:lnTo>
                    <a:lnTo>
                      <a:pt x="4961" y="202467"/>
                    </a:lnTo>
                    <a:cubicBezTo>
                      <a:pt x="1126" y="194935"/>
                      <a:pt x="0" y="186547"/>
                      <a:pt x="0" y="177896"/>
                    </a:cubicBezTo>
                    <a:lnTo>
                      <a:pt x="947" y="173205"/>
                    </a:lnTo>
                    <a:cubicBezTo>
                      <a:pt x="-2084" y="149619"/>
                      <a:pt x="2757" y="125847"/>
                      <a:pt x="12970" y="103282"/>
                    </a:cubicBezTo>
                    <a:cubicBezTo>
                      <a:pt x="35802" y="52835"/>
                      <a:pt x="80893" y="18582"/>
                      <a:pt x="134297" y="5694"/>
                    </a:cubicBezTo>
                    <a:cubicBezTo>
                      <a:pt x="152098" y="1398"/>
                      <a:pt x="170822" y="-523"/>
                      <a:pt x="189955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0" tIns="0" rIns="0" bIns="0" anchor="ctr">
                <a:noAutofit/>
              </a:bodyPr>
              <a:lstStyle/>
              <a:p>
                <a:pPr algn="ctr"/>
                <a:endParaRPr lang="ko-KR" altLang="en-US" sz="1000" b="1" spc="-5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타원 2">
                <a:extLst>
                  <a:ext uri="{FF2B5EF4-FFF2-40B4-BE49-F238E27FC236}">
                    <a16:creationId xmlns:a16="http://schemas.microsoft.com/office/drawing/2014/main" id="{3D623292-83EF-A324-E301-D5DF0F0CC262}"/>
                  </a:ext>
                </a:extLst>
              </p:cNvPr>
              <p:cNvSpPr/>
              <p:nvPr/>
            </p:nvSpPr>
            <p:spPr>
              <a:xfrm rot="10800000" flipH="1" flipV="1">
                <a:off x="4390452" y="2323577"/>
                <a:ext cx="127467" cy="179886"/>
              </a:xfrm>
              <a:custGeom>
                <a:avLst/>
                <a:gdLst/>
                <a:ahLst/>
                <a:cxnLst/>
                <a:rect l="l" t="t" r="r" b="b"/>
                <a:pathLst>
                  <a:path w="195222" h="275507">
                    <a:moveTo>
                      <a:pt x="189955" y="121"/>
                    </a:moveTo>
                    <a:cubicBezTo>
                      <a:pt x="148162" y="13679"/>
                      <a:pt x="113387" y="41387"/>
                      <a:pt x="94306" y="80952"/>
                    </a:cubicBezTo>
                    <a:cubicBezTo>
                      <a:pt x="95390" y="80304"/>
                      <a:pt x="96498" y="80285"/>
                      <a:pt x="97611" y="80285"/>
                    </a:cubicBezTo>
                    <a:cubicBezTo>
                      <a:pt x="151520" y="80285"/>
                      <a:pt x="195222" y="123987"/>
                      <a:pt x="195222" y="177896"/>
                    </a:cubicBezTo>
                    <a:cubicBezTo>
                      <a:pt x="195222" y="231805"/>
                      <a:pt x="151520" y="275507"/>
                      <a:pt x="97611" y="275507"/>
                    </a:cubicBezTo>
                    <a:cubicBezTo>
                      <a:pt x="56830" y="275507"/>
                      <a:pt x="21890" y="250498"/>
                      <a:pt x="7472" y="214906"/>
                    </a:cubicBezTo>
                    <a:lnTo>
                      <a:pt x="6700" y="215145"/>
                    </a:lnTo>
                    <a:lnTo>
                      <a:pt x="4961" y="202467"/>
                    </a:lnTo>
                    <a:cubicBezTo>
                      <a:pt x="1126" y="194935"/>
                      <a:pt x="0" y="186547"/>
                      <a:pt x="0" y="177896"/>
                    </a:cubicBezTo>
                    <a:lnTo>
                      <a:pt x="947" y="173205"/>
                    </a:lnTo>
                    <a:cubicBezTo>
                      <a:pt x="-2084" y="149619"/>
                      <a:pt x="2757" y="125847"/>
                      <a:pt x="12970" y="103282"/>
                    </a:cubicBezTo>
                    <a:cubicBezTo>
                      <a:pt x="35802" y="52835"/>
                      <a:pt x="80893" y="18582"/>
                      <a:pt x="134297" y="5694"/>
                    </a:cubicBezTo>
                    <a:cubicBezTo>
                      <a:pt x="152098" y="1398"/>
                      <a:pt x="170822" y="-523"/>
                      <a:pt x="189955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0" tIns="0" rIns="0" bIns="0" anchor="ctr">
                <a:noAutofit/>
              </a:bodyPr>
              <a:lstStyle/>
              <a:p>
                <a:pPr algn="ctr"/>
                <a:endParaRPr lang="ko-KR" altLang="en-US" sz="1000" b="1" spc="-5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9324A2F-E42B-74B1-0BE3-35C5B3FA28AC}"/>
                </a:ext>
              </a:extLst>
            </p:cNvPr>
            <p:cNvGrpSpPr/>
            <p:nvPr/>
          </p:nvGrpSpPr>
          <p:grpSpPr>
            <a:xfrm rot="10800000">
              <a:off x="10499511" y="2070557"/>
              <a:ext cx="268433" cy="179887"/>
              <a:chOff x="3284347" y="2323577"/>
              <a:chExt cx="268433" cy="179886"/>
            </a:xfrm>
            <a:solidFill>
              <a:schemeClr val="bg1"/>
            </a:solidFill>
          </p:grpSpPr>
          <p:sp>
            <p:nvSpPr>
              <p:cNvPr id="10" name="타원 2">
                <a:extLst>
                  <a:ext uri="{FF2B5EF4-FFF2-40B4-BE49-F238E27FC236}">
                    <a16:creationId xmlns:a16="http://schemas.microsoft.com/office/drawing/2014/main" id="{363364CE-5BF0-199C-BA17-6D4EE37A08FC}"/>
                  </a:ext>
                </a:extLst>
              </p:cNvPr>
              <p:cNvSpPr/>
              <p:nvPr/>
            </p:nvSpPr>
            <p:spPr>
              <a:xfrm rot="10800000" flipH="1" flipV="1">
                <a:off x="3284347" y="2323577"/>
                <a:ext cx="127468" cy="179886"/>
              </a:xfrm>
              <a:custGeom>
                <a:avLst/>
                <a:gdLst/>
                <a:ahLst/>
                <a:cxnLst/>
                <a:rect l="l" t="t" r="r" b="b"/>
                <a:pathLst>
                  <a:path w="195222" h="275507">
                    <a:moveTo>
                      <a:pt x="189955" y="121"/>
                    </a:moveTo>
                    <a:cubicBezTo>
                      <a:pt x="148162" y="13679"/>
                      <a:pt x="113387" y="41387"/>
                      <a:pt x="94306" y="80952"/>
                    </a:cubicBezTo>
                    <a:cubicBezTo>
                      <a:pt x="95390" y="80304"/>
                      <a:pt x="96498" y="80285"/>
                      <a:pt x="97611" y="80285"/>
                    </a:cubicBezTo>
                    <a:cubicBezTo>
                      <a:pt x="151520" y="80285"/>
                      <a:pt x="195222" y="123987"/>
                      <a:pt x="195222" y="177896"/>
                    </a:cubicBezTo>
                    <a:cubicBezTo>
                      <a:pt x="195222" y="231805"/>
                      <a:pt x="151520" y="275507"/>
                      <a:pt x="97611" y="275507"/>
                    </a:cubicBezTo>
                    <a:cubicBezTo>
                      <a:pt x="56830" y="275507"/>
                      <a:pt x="21890" y="250498"/>
                      <a:pt x="7472" y="214906"/>
                    </a:cubicBezTo>
                    <a:lnTo>
                      <a:pt x="6700" y="215145"/>
                    </a:lnTo>
                    <a:lnTo>
                      <a:pt x="4961" y="202467"/>
                    </a:lnTo>
                    <a:cubicBezTo>
                      <a:pt x="1126" y="194935"/>
                      <a:pt x="0" y="186547"/>
                      <a:pt x="0" y="177896"/>
                    </a:cubicBezTo>
                    <a:lnTo>
                      <a:pt x="947" y="173205"/>
                    </a:lnTo>
                    <a:cubicBezTo>
                      <a:pt x="-2084" y="149619"/>
                      <a:pt x="2757" y="125847"/>
                      <a:pt x="12970" y="103282"/>
                    </a:cubicBezTo>
                    <a:cubicBezTo>
                      <a:pt x="35802" y="52835"/>
                      <a:pt x="80893" y="18582"/>
                      <a:pt x="134297" y="5694"/>
                    </a:cubicBezTo>
                    <a:cubicBezTo>
                      <a:pt x="152098" y="1398"/>
                      <a:pt x="170822" y="-523"/>
                      <a:pt x="189955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0" tIns="0" rIns="0" bIns="0" anchor="ctr">
                <a:noAutofit/>
              </a:bodyPr>
              <a:lstStyle/>
              <a:p>
                <a:pPr algn="ctr"/>
                <a:endParaRPr lang="ko-KR" altLang="en-US" sz="1000" b="1" spc="-5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타원 2">
                <a:extLst>
                  <a:ext uri="{FF2B5EF4-FFF2-40B4-BE49-F238E27FC236}">
                    <a16:creationId xmlns:a16="http://schemas.microsoft.com/office/drawing/2014/main" id="{EFB9A22C-B575-C4D6-5A16-CE04A536D89A}"/>
                  </a:ext>
                </a:extLst>
              </p:cNvPr>
              <p:cNvSpPr/>
              <p:nvPr/>
            </p:nvSpPr>
            <p:spPr>
              <a:xfrm rot="10800000" flipH="1" flipV="1">
                <a:off x="3425313" y="2323577"/>
                <a:ext cx="127467" cy="179886"/>
              </a:xfrm>
              <a:custGeom>
                <a:avLst/>
                <a:gdLst/>
                <a:ahLst/>
                <a:cxnLst/>
                <a:rect l="l" t="t" r="r" b="b"/>
                <a:pathLst>
                  <a:path w="195222" h="275507">
                    <a:moveTo>
                      <a:pt x="189955" y="121"/>
                    </a:moveTo>
                    <a:cubicBezTo>
                      <a:pt x="148162" y="13679"/>
                      <a:pt x="113387" y="41387"/>
                      <a:pt x="94306" y="80952"/>
                    </a:cubicBezTo>
                    <a:cubicBezTo>
                      <a:pt x="95390" y="80304"/>
                      <a:pt x="96498" y="80285"/>
                      <a:pt x="97611" y="80285"/>
                    </a:cubicBezTo>
                    <a:cubicBezTo>
                      <a:pt x="151520" y="80285"/>
                      <a:pt x="195222" y="123987"/>
                      <a:pt x="195222" y="177896"/>
                    </a:cubicBezTo>
                    <a:cubicBezTo>
                      <a:pt x="195222" y="231805"/>
                      <a:pt x="151520" y="275507"/>
                      <a:pt x="97611" y="275507"/>
                    </a:cubicBezTo>
                    <a:cubicBezTo>
                      <a:pt x="56830" y="275507"/>
                      <a:pt x="21890" y="250498"/>
                      <a:pt x="7472" y="214906"/>
                    </a:cubicBezTo>
                    <a:lnTo>
                      <a:pt x="6700" y="215145"/>
                    </a:lnTo>
                    <a:lnTo>
                      <a:pt x="4961" y="202467"/>
                    </a:lnTo>
                    <a:cubicBezTo>
                      <a:pt x="1126" y="194935"/>
                      <a:pt x="0" y="186547"/>
                      <a:pt x="0" y="177896"/>
                    </a:cubicBezTo>
                    <a:lnTo>
                      <a:pt x="947" y="173205"/>
                    </a:lnTo>
                    <a:cubicBezTo>
                      <a:pt x="-2084" y="149619"/>
                      <a:pt x="2757" y="125847"/>
                      <a:pt x="12970" y="103282"/>
                    </a:cubicBezTo>
                    <a:cubicBezTo>
                      <a:pt x="35802" y="52835"/>
                      <a:pt x="80893" y="18582"/>
                      <a:pt x="134297" y="5694"/>
                    </a:cubicBezTo>
                    <a:cubicBezTo>
                      <a:pt x="152098" y="1398"/>
                      <a:pt x="170822" y="-523"/>
                      <a:pt x="189955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0" tIns="0" rIns="0" bIns="0" anchor="ctr">
                <a:noAutofit/>
              </a:bodyPr>
              <a:lstStyle/>
              <a:p>
                <a:pPr algn="ctr"/>
                <a:endParaRPr lang="ko-KR" altLang="en-US" sz="1000" b="1" spc="-5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20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산출물이 필요한가요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4A40F6F-04E7-8659-389C-E75C1809F52B}"/>
              </a:ext>
            </a:extLst>
          </p:cNvPr>
          <p:cNvSpPr/>
          <p:nvPr/>
        </p:nvSpPr>
        <p:spPr>
          <a:xfrm>
            <a:off x="3599727" y="1893225"/>
            <a:ext cx="7384648" cy="2215788"/>
          </a:xfrm>
          <a:prstGeom prst="roundRect">
            <a:avLst>
              <a:gd name="adj" fmla="val 5310"/>
            </a:avLst>
          </a:prstGeom>
          <a:solidFill>
            <a:srgbClr val="A691C4">
              <a:alpha val="10000"/>
            </a:srgbClr>
          </a:solidFill>
        </p:spPr>
        <p:txBody>
          <a:bodyPr wrap="square" tIns="0" anchor="ctr">
            <a:no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09" y="3490008"/>
            <a:ext cx="3072837" cy="3072837"/>
          </a:xfrm>
          <a:prstGeom prst="rect">
            <a:avLst/>
          </a:prstGeom>
        </p:spPr>
      </p:pic>
      <p:sp>
        <p:nvSpPr>
          <p:cNvPr id="23" name="이등변 삼각형 22"/>
          <p:cNvSpPr/>
          <p:nvPr/>
        </p:nvSpPr>
        <p:spPr>
          <a:xfrm rot="13534974">
            <a:off x="3835658" y="3667854"/>
            <a:ext cx="405114" cy="1149049"/>
          </a:xfrm>
          <a:prstGeom prst="triangle">
            <a:avLst>
              <a:gd name="adj" fmla="val 40372"/>
            </a:avLst>
          </a:prstGeom>
          <a:solidFill>
            <a:srgbClr val="F6F4F9"/>
          </a:solidFill>
          <a:ln>
            <a:solidFill>
              <a:srgbClr val="F6F4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38215" y="2462510"/>
            <a:ext cx="64715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프로젝트 아이디어 선정했는데</a:t>
            </a:r>
            <a:endParaRPr lang="en-US" altLang="ko-KR" sz="3400" dirty="0" smtClean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algn="ctr"/>
            <a:r>
              <a:rPr lang="ko-KR" altLang="en-US" sz="3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이제 </a:t>
            </a:r>
            <a:r>
              <a:rPr lang="ko-KR" altLang="en-US" sz="3400" dirty="0" smtClean="0">
                <a:solidFill>
                  <a:srgbClr val="8E74B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개발</a:t>
            </a:r>
            <a:r>
              <a:rPr lang="ko-KR" altLang="en-US" sz="3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 들어가면 될까요</a:t>
            </a:r>
            <a:r>
              <a:rPr lang="en-US" altLang="ko-KR" sz="3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?</a:t>
            </a:r>
            <a:endParaRPr lang="ko-KR" altLang="en-US" sz="34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2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산출물이 필요한가요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4A40F6F-04E7-8659-389C-E75C1809F52B}"/>
              </a:ext>
            </a:extLst>
          </p:cNvPr>
          <p:cNvSpPr/>
          <p:nvPr/>
        </p:nvSpPr>
        <p:spPr>
          <a:xfrm>
            <a:off x="3599727" y="1893225"/>
            <a:ext cx="7384648" cy="2215788"/>
          </a:xfrm>
          <a:prstGeom prst="roundRect">
            <a:avLst>
              <a:gd name="adj" fmla="val 5310"/>
            </a:avLst>
          </a:prstGeom>
          <a:solidFill>
            <a:srgbClr val="A691C4">
              <a:alpha val="10000"/>
            </a:srgbClr>
          </a:solidFill>
        </p:spPr>
        <p:txBody>
          <a:bodyPr wrap="square" tIns="0" anchor="ctr">
            <a:no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09" y="3490008"/>
            <a:ext cx="3072837" cy="3072837"/>
          </a:xfrm>
          <a:prstGeom prst="rect">
            <a:avLst/>
          </a:prstGeom>
        </p:spPr>
      </p:pic>
      <p:sp>
        <p:nvSpPr>
          <p:cNvPr id="23" name="이등변 삼각형 22"/>
          <p:cNvSpPr/>
          <p:nvPr/>
        </p:nvSpPr>
        <p:spPr>
          <a:xfrm rot="13534974">
            <a:off x="3835658" y="3667854"/>
            <a:ext cx="405114" cy="1149049"/>
          </a:xfrm>
          <a:prstGeom prst="triangle">
            <a:avLst>
              <a:gd name="adj" fmla="val 40372"/>
            </a:avLst>
          </a:prstGeom>
          <a:solidFill>
            <a:srgbClr val="F6F4F9"/>
          </a:solidFill>
          <a:ln>
            <a:solidFill>
              <a:srgbClr val="F6F4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38215" y="2462510"/>
            <a:ext cx="64715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프로젝트 아이디어 선정했는데</a:t>
            </a:r>
            <a:endParaRPr lang="en-US" altLang="ko-KR" sz="3400" dirty="0" smtClean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algn="ctr"/>
            <a:r>
              <a:rPr lang="ko-KR" altLang="en-US" sz="3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이제 개발에 들어가면 될까요</a:t>
            </a:r>
            <a:r>
              <a:rPr lang="en-US" altLang="ko-KR" sz="3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?</a:t>
            </a:r>
            <a:endParaRPr lang="ko-KR" altLang="en-US" sz="34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682906" y="-422235"/>
            <a:ext cx="13403483" cy="7824486"/>
          </a:xfrm>
          <a:prstGeom prst="rect">
            <a:avLst/>
          </a:prstGeom>
          <a:solidFill>
            <a:schemeClr val="tx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62727" y="2366623"/>
            <a:ext cx="11122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0" dirty="0" smtClean="0">
                <a:solidFill>
                  <a:srgbClr val="FF0000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X</a:t>
            </a:r>
            <a:endParaRPr lang="ko-KR" altLang="en-US" sz="14000" dirty="0">
              <a:solidFill>
                <a:srgbClr val="FF0000"/>
              </a:solidFill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산출물이 필요한가요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4A40F6F-04E7-8659-389C-E75C1809F52B}"/>
              </a:ext>
            </a:extLst>
          </p:cNvPr>
          <p:cNvSpPr/>
          <p:nvPr/>
        </p:nvSpPr>
        <p:spPr>
          <a:xfrm>
            <a:off x="3599727" y="1893225"/>
            <a:ext cx="7384648" cy="2215788"/>
          </a:xfrm>
          <a:prstGeom prst="roundRect">
            <a:avLst>
              <a:gd name="adj" fmla="val 5310"/>
            </a:avLst>
          </a:prstGeom>
          <a:solidFill>
            <a:srgbClr val="A691C4">
              <a:alpha val="10000"/>
            </a:srgbClr>
          </a:solidFill>
        </p:spPr>
        <p:txBody>
          <a:bodyPr wrap="square" tIns="0" anchor="ctr">
            <a:no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09" y="3490008"/>
            <a:ext cx="3072837" cy="3072837"/>
          </a:xfrm>
          <a:prstGeom prst="rect">
            <a:avLst/>
          </a:prstGeom>
        </p:spPr>
      </p:pic>
      <p:sp>
        <p:nvSpPr>
          <p:cNvPr id="23" name="이등변 삼각형 22"/>
          <p:cNvSpPr/>
          <p:nvPr/>
        </p:nvSpPr>
        <p:spPr>
          <a:xfrm rot="13534974">
            <a:off x="3835658" y="3667854"/>
            <a:ext cx="405114" cy="1149049"/>
          </a:xfrm>
          <a:prstGeom prst="triangle">
            <a:avLst>
              <a:gd name="adj" fmla="val 40372"/>
            </a:avLst>
          </a:prstGeom>
          <a:solidFill>
            <a:srgbClr val="F6F4F9"/>
          </a:solidFill>
          <a:ln>
            <a:solidFill>
              <a:srgbClr val="F6F4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38215" y="2462510"/>
            <a:ext cx="64715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프로젝트 아이디어 선정했는데</a:t>
            </a:r>
            <a:endParaRPr lang="en-US" altLang="ko-KR" sz="3400" dirty="0" smtClean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algn="ctr"/>
            <a:r>
              <a:rPr lang="ko-KR" altLang="en-US" sz="3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이제 개발에 들어가면 될까요</a:t>
            </a:r>
            <a:r>
              <a:rPr lang="en-US" altLang="ko-KR" sz="3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?</a:t>
            </a:r>
            <a:endParaRPr lang="ko-KR" altLang="en-US" sz="34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682906" y="-422235"/>
            <a:ext cx="13403483" cy="7824486"/>
          </a:xfrm>
          <a:prstGeom prst="rect">
            <a:avLst/>
          </a:prstGeom>
          <a:solidFill>
            <a:schemeClr val="tx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53975" y="2705178"/>
            <a:ext cx="9329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기획만큼 중요한 </a:t>
            </a:r>
            <a:r>
              <a:rPr lang="ko-KR" altLang="en-US" sz="4800" dirty="0" smtClean="0">
                <a:solidFill>
                  <a:srgbClr val="8E74B4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설계</a:t>
            </a:r>
            <a:r>
              <a:rPr lang="ko-KR" altLang="en-US" sz="4800" dirty="0" smtClean="0">
                <a:solidFill>
                  <a:schemeClr val="bg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단계가</a:t>
            </a:r>
            <a:endParaRPr lang="en-US" altLang="ko-KR" sz="4800" dirty="0" smtClean="0">
              <a:solidFill>
                <a:schemeClr val="bg1"/>
              </a:solidFill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남았습니다</a:t>
            </a:r>
            <a:endParaRPr lang="ko-KR" altLang="en-US" sz="4800" dirty="0">
              <a:solidFill>
                <a:schemeClr val="bg1"/>
              </a:solidFill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10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27">
            <a:extLst>
              <a:ext uri="{FF2B5EF4-FFF2-40B4-BE49-F238E27FC236}">
                <a16:creationId xmlns:a16="http://schemas.microsoft.com/office/drawing/2014/main" id="{B4A40F6F-04E7-8659-389C-E75C1809F52B}"/>
              </a:ext>
            </a:extLst>
          </p:cNvPr>
          <p:cNvSpPr/>
          <p:nvPr/>
        </p:nvSpPr>
        <p:spPr>
          <a:xfrm>
            <a:off x="749188" y="1340493"/>
            <a:ext cx="10664212" cy="2952833"/>
          </a:xfrm>
          <a:prstGeom prst="roundRect">
            <a:avLst>
              <a:gd name="adj" fmla="val 5310"/>
            </a:avLst>
          </a:prstGeom>
          <a:solidFill>
            <a:srgbClr val="A691C4">
              <a:alpha val="10000"/>
            </a:srgbClr>
          </a:solidFill>
        </p:spPr>
        <p:txBody>
          <a:bodyPr wrap="square" tIns="0" anchor="ctr">
            <a:no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산출물이 필요한가요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1942767" y="1826838"/>
            <a:ext cx="528825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8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프로젝트에 대한 </a:t>
            </a:r>
            <a:r>
              <a:rPr lang="ko-KR" altLang="en-US" sz="28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</a:rPr>
              <a:t>명확한 이해</a:t>
            </a:r>
            <a:r>
              <a:rPr lang="ko-KR" altLang="en-US" sz="28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와 </a:t>
            </a:r>
            <a:r>
              <a:rPr lang="ko-KR" altLang="en-US" sz="28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</a:rPr>
              <a:t>합의</a:t>
            </a:r>
            <a:endParaRPr lang="ko-KR" altLang="en-US" sz="28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 ExtraBold" panose="020B0600000101010101" pitchFamily="50" charset="-127"/>
              <a:ea typeface="삼성긴고딕 ExtraBold" panose="020B0600000101010101" pitchFamily="50" charset="-127"/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1313942" y="1867902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1942767" y="2568911"/>
            <a:ext cx="528825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8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효율적인 </a:t>
            </a:r>
            <a:r>
              <a:rPr lang="ko-KR" altLang="en-US" sz="28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</a:rPr>
              <a:t>계획 및 관리</a:t>
            </a:r>
            <a:endParaRPr lang="ko-KR" altLang="en-US" sz="28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 ExtraBold" panose="020B0600000101010101" pitchFamily="50" charset="-127"/>
              <a:ea typeface="삼성긴고딕 ExtraBold" panose="020B0600000101010101" pitchFamily="50" charset="-127"/>
            </a:endParaRP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1313942" y="2609975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1942767" y="3339153"/>
            <a:ext cx="528825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8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팀원 간 </a:t>
            </a:r>
            <a:r>
              <a:rPr lang="ko-KR" altLang="en-US" sz="28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</a:rPr>
              <a:t>의사소통</a:t>
            </a:r>
            <a:r>
              <a:rPr lang="ko-KR" altLang="en-US" sz="28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강화</a:t>
            </a:r>
            <a:endParaRPr lang="ko-KR" altLang="en-US" sz="28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1313942" y="3380217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1058" y="4929051"/>
            <a:ext cx="10294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bg2">
                    <a:lumMod val="25000"/>
                  </a:schemeClr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그럼 어떠한 </a:t>
            </a:r>
            <a:r>
              <a:rPr lang="ko-KR" altLang="en-US" sz="4800" dirty="0" smtClean="0">
                <a:solidFill>
                  <a:srgbClr val="8E74B4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산출물</a:t>
            </a:r>
            <a:r>
              <a:rPr lang="ko-KR" altLang="en-US" sz="4800" dirty="0" smtClean="0">
                <a:solidFill>
                  <a:schemeClr val="bg2">
                    <a:lumMod val="25000"/>
                  </a:schemeClr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을 작성해야 하나요</a:t>
            </a:r>
            <a:r>
              <a:rPr lang="en-US" altLang="ko-KR" sz="4800" dirty="0" smtClean="0">
                <a:solidFill>
                  <a:schemeClr val="bg2">
                    <a:lumMod val="25000"/>
                  </a:schemeClr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?</a:t>
            </a:r>
            <a:endParaRPr lang="ko-KR" altLang="en-US" sz="4800" dirty="0">
              <a:solidFill>
                <a:schemeClr val="bg2">
                  <a:lumMod val="25000"/>
                </a:schemeClr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00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  <p:bldP spid="24" grpId="0" animBg="1"/>
      <p:bldP spid="25" grpId="0"/>
      <p:bldP spid="26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85F7F5-24C2-8053-FF00-E024DAA112AB}"/>
              </a:ext>
            </a:extLst>
          </p:cNvPr>
          <p:cNvSpPr txBox="1"/>
          <p:nvPr/>
        </p:nvSpPr>
        <p:spPr>
          <a:xfrm>
            <a:off x="1417413" y="3783467"/>
            <a:ext cx="3662862" cy="83099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none" lIns="0" tIns="0" rIns="0" bIns="0" rtlCol="0" anchor="t" anchorCtr="0">
            <a:spAutoFit/>
          </a:bodyPr>
          <a:lstStyle>
            <a:defPPr>
              <a:defRPr lang="ko-K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</a:defRPr>
            </a:lvl1pPr>
            <a:lvl2pPr marL="742913" indent="-285737" defTabSz="914354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42" indent="-228589" defTabSz="914354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20" indent="-228589" defTabSz="914354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298" indent="-228589" defTabSz="914354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474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652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829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006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l"/>
            <a:r>
              <a:rPr lang="ko-KR" altLang="en-US" dirty="0" smtClean="0">
                <a:solidFill>
                  <a:srgbClr val="8E74B4"/>
                </a:solidFill>
                <a:effectLst/>
              </a:rPr>
              <a:t>산출물 소개</a:t>
            </a:r>
            <a:endParaRPr lang="en-US" altLang="ko-KR" dirty="0">
              <a:solidFill>
                <a:srgbClr val="8E74B4"/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9360" y="1452880"/>
            <a:ext cx="28041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" dirty="0">
                <a:solidFill>
                  <a:schemeClr val="bg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2</a:t>
            </a:r>
            <a:endParaRPr lang="ko-KR" altLang="en-US" sz="11000" dirty="0">
              <a:solidFill>
                <a:schemeClr val="bg1"/>
              </a:solidFill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1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364A97-C1C7-4561-90D9-C36A855E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기획서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37" y="1392190"/>
            <a:ext cx="4992519" cy="4868591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6355106" y="2539489"/>
            <a:ext cx="528825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주제 </a:t>
            </a:r>
            <a:r>
              <a:rPr lang="en-US" altLang="ko-KR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/ 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목표 </a:t>
            </a:r>
            <a:r>
              <a:rPr lang="en-US" altLang="ko-KR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/ 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기획 배경</a:t>
            </a:r>
            <a:r>
              <a:rPr lang="en-US" altLang="ko-KR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/</a:t>
            </a:r>
            <a:r>
              <a:rPr lang="ko-KR" altLang="en-US" sz="2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주요 기능</a:t>
            </a:r>
            <a:r>
              <a:rPr lang="en-US" altLang="ko-KR" sz="26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/ 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기대효과 등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5726281" y="2580553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6355106" y="4578076"/>
            <a:ext cx="52882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8E74B4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</a:rPr>
              <a:t>한 줄</a:t>
            </a:r>
            <a:r>
              <a:rPr lang="ko-KR" altLang="en-US" sz="26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 서비스 표현하기</a:t>
            </a:r>
            <a:endParaRPr lang="ko-KR" altLang="en-US" sz="26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5726281" y="3779369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5655BAC8-BA98-5544-959B-3F77B49521B1}"/>
              </a:ext>
            </a:extLst>
          </p:cNvPr>
          <p:cNvSpPr txBox="1">
            <a:spLocks/>
          </p:cNvSpPr>
          <p:nvPr/>
        </p:nvSpPr>
        <p:spPr>
          <a:xfrm>
            <a:off x="6355106" y="3751516"/>
            <a:ext cx="528825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ko-KR" altLang="en-US" sz="28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프로젝트의 </a:t>
            </a:r>
            <a:r>
              <a:rPr lang="ko-KR" altLang="en-US" sz="28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8E74B4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</a:rPr>
              <a:t>방향성</a:t>
            </a:r>
            <a:r>
              <a:rPr lang="ko-KR" altLang="en-US" sz="28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정립</a:t>
            </a:r>
            <a:endParaRPr lang="ko-KR" altLang="en-US" sz="2800" b="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0F35909-97AD-5D9D-FB43-CFF8BC43B3DD}"/>
              </a:ext>
            </a:extLst>
          </p:cNvPr>
          <p:cNvSpPr>
            <a:spLocks/>
          </p:cNvSpPr>
          <p:nvPr/>
        </p:nvSpPr>
        <p:spPr bwMode="auto">
          <a:xfrm>
            <a:off x="5726281" y="4578076"/>
            <a:ext cx="343595" cy="348761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8E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570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6" grpId="0" animBg="1"/>
      <p:bldP spid="17" grpId="0"/>
      <p:bldP spid="18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344</Words>
  <Application>Microsoft Office PowerPoint</Application>
  <PresentationFormat>와이드스크린</PresentationFormat>
  <Paragraphs>131</Paragraphs>
  <Slides>34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7" baseType="lpstr">
      <vt:lpstr>KoPub돋움체 Medium</vt:lpstr>
      <vt:lpstr>Malgun Gothic</vt:lpstr>
      <vt:lpstr>Malgun Gothic</vt:lpstr>
      <vt:lpstr>삼성긴고딕 Bold</vt:lpstr>
      <vt:lpstr>삼성긴고딕 ExtraBold</vt:lpstr>
      <vt:lpstr>삼성긴고딕 Medium</vt:lpstr>
      <vt:lpstr>삼성긴고딕 Regular</vt:lpstr>
      <vt:lpstr>삼성긴고딕OTF Bold</vt:lpstr>
      <vt:lpstr>삼성긴고딕OTF ExtraBold</vt:lpstr>
      <vt:lpstr>삼성긴고딕OTF Medium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왜 산출물이 필요한가요?</vt:lpstr>
      <vt:lpstr>왜 산출물이 필요한가요?</vt:lpstr>
      <vt:lpstr>왜 산출물이 필요한가요?</vt:lpstr>
      <vt:lpstr>왜 산출물이 필요한가요?</vt:lpstr>
      <vt:lpstr>PowerPoint 프레젠테이션</vt:lpstr>
      <vt:lpstr>기획서</vt:lpstr>
      <vt:lpstr>요구사항 정의서</vt:lpstr>
      <vt:lpstr>기능 명세서</vt:lpstr>
      <vt:lpstr>기능 명세서</vt:lpstr>
      <vt:lpstr>API 연동 규격서</vt:lpstr>
      <vt:lpstr>API 연동 규격서</vt:lpstr>
      <vt:lpstr>개발 일정표</vt:lpstr>
      <vt:lpstr>개발 일정표</vt:lpstr>
      <vt:lpstr>개발 일정표</vt:lpstr>
      <vt:lpstr>개발 일정표</vt:lpstr>
      <vt:lpstr>개발 일정표</vt:lpstr>
      <vt:lpstr>개발 일정표</vt:lpstr>
      <vt:lpstr>개발 일정표</vt:lpstr>
      <vt:lpstr>개발 일정표</vt:lpstr>
      <vt:lpstr>화면 설계</vt:lpstr>
      <vt:lpstr>추가 산출물</vt:lpstr>
      <vt:lpstr>추가 산출물</vt:lpstr>
      <vt:lpstr>추가 산출물</vt:lpstr>
      <vt:lpstr>추가 산출물</vt:lpstr>
      <vt:lpstr>추가 산출물</vt:lpstr>
      <vt:lpstr>추가 산출물</vt:lpstr>
      <vt:lpstr>PowerPoint 프레젠테이션</vt:lpstr>
      <vt:lpstr>추가 참고사항</vt:lpstr>
      <vt:lpstr>추가 참고사항</vt:lpstr>
      <vt:lpstr>추가 참고사항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SSAFY</cp:lastModifiedBy>
  <cp:revision>191</cp:revision>
  <dcterms:created xsi:type="dcterms:W3CDTF">2020-12-09T04:38:54Z</dcterms:created>
  <dcterms:modified xsi:type="dcterms:W3CDTF">2024-01-16T00:32:54Z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