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2472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04C5-5773-4D02-85BA-6F86949B6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6E956-4994-4584-A90A-F629EF53B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577E7-02BF-4665-BEEB-9EFD228B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3593-178F-4CC8-903A-CBAD0BD90A09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B8EC0-E9F5-414A-B350-F252AFF3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FF23-E7AE-4242-83B9-8B3A6BA8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CE64-ADAD-47B6-9D8F-A64E8C410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BD63-2F64-40D2-B299-29A982B5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C57F0-3D21-453A-BA7E-8D1351E63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D43EA-7508-4F4D-B20B-C95A3002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3593-178F-4CC8-903A-CBAD0BD90A09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07B2-3E1C-48E8-9988-AFF92AF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6B189-2C0B-4DC4-8696-46D51462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CE64-ADAD-47B6-9D8F-A64E8C410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35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1D7BD-DD88-42B1-9041-F0F4E964A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A9F24-0E3B-4223-B996-707A6A57C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8A8B4-0E44-4A3A-B497-29F56E67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3593-178F-4CC8-903A-CBAD0BD90A09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D67F1-A5C3-4629-9A4D-2BDA49EF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0AD71-009B-45D0-AFB3-564AA39F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CE64-ADAD-47B6-9D8F-A64E8C410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0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B0F6-DA12-433C-A447-8151FCFF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4FCCF-DE56-4D2A-97C1-731CBB85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081E-BF37-49FB-AAE1-B6A6EBC3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3593-178F-4CC8-903A-CBAD0BD90A09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B9215-AEEF-4383-80E0-D6858E7C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65B00-5F43-48F8-9F7E-575CC126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CE64-ADAD-47B6-9D8F-A64E8C410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2967-D38F-4D9A-A116-3BAB1E86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6E9D3-BC29-4232-8C5D-637D1450A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EDA9-E438-45E1-8437-6D7893A1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3593-178F-4CC8-903A-CBAD0BD90A09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4F533-0716-4DFD-824B-0D536A82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B6324-3296-41D1-87A8-EF530EDF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CE64-ADAD-47B6-9D8F-A64E8C410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4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0439-DCF3-44C5-AB8D-D94B0CD9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FBFB-DE32-4309-8F32-7B0DCBD49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37160-E47A-48AB-95B7-8949F11FB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78545-4E7E-455D-A750-8A737AE0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3593-178F-4CC8-903A-CBAD0BD90A09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5CAA8-6AA7-40EC-995D-07A3803C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E81BE-F9EA-466A-8290-6F82BFEE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CE64-ADAD-47B6-9D8F-A64E8C410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28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E8E0-C460-47A5-9CDE-993739C4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FE7E2-7871-4819-9648-D0C9CA576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69385-E709-4D6D-A8F7-ADCC65A2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5560C-7894-49AE-BC54-A037F180D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6709F-1C7A-48BE-B29A-1B8429E0C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FCE9F-64C1-441F-BEFD-15805E2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3593-178F-4CC8-903A-CBAD0BD90A09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BB056-6B5D-42D1-AF7E-F91D4E28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2587C-D62B-4689-A067-74A45352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CE64-ADAD-47B6-9D8F-A64E8C410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61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3EC5-8C3E-47EA-8363-5A486252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75772-653C-43F8-A54D-DAED9AD3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3593-178F-4CC8-903A-CBAD0BD90A09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6ED2B-CCEA-4365-B35E-605A6275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39E55-D899-4097-BC6C-092F0458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CE64-ADAD-47B6-9D8F-A64E8C410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87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1F788-4D90-4D8E-8010-2279BB7C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3593-178F-4CC8-903A-CBAD0BD90A09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88941-A883-48E5-8C2A-B1D9C811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5F0B0-490D-482A-8CED-DD857EAF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CE64-ADAD-47B6-9D8F-A64E8C410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44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F904-291C-4E43-9382-BE2490A2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39D0-55E0-4DB0-843B-9340321E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B7D92-36E1-416E-ADBE-019891067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9F6F2-7CE7-47C0-AAC1-F64887F7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3593-178F-4CC8-903A-CBAD0BD90A09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F5FE9-C2A7-4AA0-9E17-44194CCF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94C8B-E20D-4E9B-868B-D5BE0FA8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CE64-ADAD-47B6-9D8F-A64E8C410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49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9A58-C796-4176-9C68-6E34F379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27A7F-D505-48A6-B168-B95699BA8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6A53F-4289-4C33-99AD-135BD935B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AB1C9-EA34-4C4B-8B62-284D9922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3593-178F-4CC8-903A-CBAD0BD90A09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C3F93-F8E0-41A3-A37B-80A4978E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065AB-1F69-43CC-8187-350EAD10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CE64-ADAD-47B6-9D8F-A64E8C410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41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07F6B-A9C2-426D-A6B6-6A3DEE78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371B7-C4A1-4C16-B707-6E7774E7A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8B020-6FF2-4238-9060-D93974E8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3593-178F-4CC8-903A-CBAD0BD90A09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5F94-D087-425B-809A-D604A9C8F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FD717-0329-4DA0-8DF2-2E376161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CE64-ADAD-47B6-9D8F-A64E8C410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8E4950-A1D3-4E15-9FCB-C5D440AE231D}"/>
              </a:ext>
            </a:extLst>
          </p:cNvPr>
          <p:cNvSpPr/>
          <p:nvPr/>
        </p:nvSpPr>
        <p:spPr>
          <a:xfrm>
            <a:off x="0" y="0"/>
            <a:ext cx="205938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33AEB9-940E-45D9-A58D-131C61D62BFE}"/>
              </a:ext>
            </a:extLst>
          </p:cNvPr>
          <p:cNvSpPr/>
          <p:nvPr/>
        </p:nvSpPr>
        <p:spPr>
          <a:xfrm>
            <a:off x="-3352800" y="-1828800"/>
            <a:ext cx="16040100" cy="9201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6A3E23-C11A-43D2-ACA4-FDA259ED32AF}"/>
              </a:ext>
            </a:extLst>
          </p:cNvPr>
          <p:cNvSpPr/>
          <p:nvPr/>
        </p:nvSpPr>
        <p:spPr>
          <a:xfrm>
            <a:off x="-3224137" y="-1696677"/>
            <a:ext cx="15776110" cy="552336"/>
          </a:xfrm>
          <a:prstGeom prst="rect">
            <a:avLst/>
          </a:prstGeom>
          <a:solidFill>
            <a:srgbClr val="001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b="1" dirty="0">
                <a:solidFill>
                  <a:schemeClr val="bg1"/>
                </a:solidFill>
                <a:cs typeface="Segoe UI" panose="020B0502040204020203" pitchFamily="34" charset="0"/>
              </a:rPr>
              <a:t>              Azure Smart Energy Emissions </a:t>
            </a:r>
            <a:r>
              <a:rPr lang="en-IE" sz="2000" dirty="0">
                <a:solidFill>
                  <a:schemeClr val="bg1"/>
                </a:solidFill>
                <a:cs typeface="Segoe UI" panose="020B0502040204020203" pitchFamily="34" charset="0"/>
              </a:rPr>
              <a:t>| Real Time CO2 Analysis Tool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6D7399-758A-4349-8D79-551E79A656C2}"/>
              </a:ext>
            </a:extLst>
          </p:cNvPr>
          <p:cNvSpPr/>
          <p:nvPr/>
        </p:nvSpPr>
        <p:spPr>
          <a:xfrm>
            <a:off x="-319314" y="-1153942"/>
            <a:ext cx="12871286" cy="865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3CDDA-B0A5-49DB-A579-3AB18B85BE00}"/>
              </a:ext>
            </a:extLst>
          </p:cNvPr>
          <p:cNvSpPr/>
          <p:nvPr/>
        </p:nvSpPr>
        <p:spPr>
          <a:xfrm>
            <a:off x="-3224138" y="7242109"/>
            <a:ext cx="15776110" cy="62737"/>
          </a:xfrm>
          <a:prstGeom prst="rect">
            <a:avLst/>
          </a:prstGeom>
          <a:solidFill>
            <a:srgbClr val="001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AF2CC3-5BBC-4AC7-8C5C-3CB637259B0D}"/>
              </a:ext>
            </a:extLst>
          </p:cNvPr>
          <p:cNvSpPr/>
          <p:nvPr/>
        </p:nvSpPr>
        <p:spPr>
          <a:xfrm>
            <a:off x="-3224138" y="-1153942"/>
            <a:ext cx="2904824" cy="83285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phic 7" descr="Marker">
            <a:extLst>
              <a:ext uri="{FF2B5EF4-FFF2-40B4-BE49-F238E27FC236}">
                <a16:creationId xmlns:a16="http://schemas.microsoft.com/office/drawing/2014/main" id="{15C9260F-5C0B-41FA-ABE2-C798D39A5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38930" y="-1721062"/>
            <a:ext cx="591505" cy="59150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67336A-696D-48CC-B060-EA753C55BA1F}"/>
              </a:ext>
            </a:extLst>
          </p:cNvPr>
          <p:cNvCxnSpPr>
            <a:cxnSpLocks/>
          </p:cNvCxnSpPr>
          <p:nvPr/>
        </p:nvCxnSpPr>
        <p:spPr>
          <a:xfrm>
            <a:off x="-3224138" y="2814107"/>
            <a:ext cx="2904824" cy="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17C24-9167-4D6F-9375-649441F9C312}"/>
              </a:ext>
            </a:extLst>
          </p:cNvPr>
          <p:cNvCxnSpPr>
            <a:cxnSpLocks/>
          </p:cNvCxnSpPr>
          <p:nvPr/>
        </p:nvCxnSpPr>
        <p:spPr>
          <a:xfrm>
            <a:off x="-319314" y="2814107"/>
            <a:ext cx="12871286" cy="0"/>
          </a:xfrm>
          <a:prstGeom prst="line">
            <a:avLst/>
          </a:prstGeom>
          <a:ln w="571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4EE07EE-205E-4EF3-A4EA-1D561536E44F}"/>
              </a:ext>
            </a:extLst>
          </p:cNvPr>
          <p:cNvSpPr/>
          <p:nvPr/>
        </p:nvSpPr>
        <p:spPr>
          <a:xfrm>
            <a:off x="-262394" y="3283660"/>
            <a:ext cx="12814365" cy="1509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A1274-6C90-4F68-999A-F9311DDA895F}"/>
              </a:ext>
            </a:extLst>
          </p:cNvPr>
          <p:cNvSpPr txBox="1"/>
          <p:nvPr/>
        </p:nvSpPr>
        <p:spPr>
          <a:xfrm>
            <a:off x="9000136" y="-1533172"/>
            <a:ext cx="2496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chemeClr val="bg1"/>
                </a:solidFill>
              </a:rPr>
              <a:t>Emissions data powered by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7ABB4-5DC4-4E7D-9544-E11C0D22C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26" y="-1649988"/>
            <a:ext cx="1066798" cy="4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5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Eimear O'Grady (Accenture)</dc:creator>
  <cp:lastModifiedBy>Conor Kelly</cp:lastModifiedBy>
  <cp:revision>8</cp:revision>
  <dcterms:created xsi:type="dcterms:W3CDTF">2017-10-12T14:27:44Z</dcterms:created>
  <dcterms:modified xsi:type="dcterms:W3CDTF">2017-10-18T10:26:09Z</dcterms:modified>
</cp:coreProperties>
</file>