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5" r:id="rId4"/>
    <p:sldId id="266" r:id="rId5"/>
    <p:sldId id="267" r:id="rId6"/>
    <p:sldId id="268" r:id="rId7"/>
    <p:sldId id="269" r:id="rId8"/>
    <p:sldId id="27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9"/>
    <p:restoredTop sz="94719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1B9B-4D79-4C8F-910A-B95BAFDB5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B51C-9039-43AD-A822-F98F670A4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97BF-C72D-42F2-B2CC-7F7C9600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3ED1-BA4C-4535-AEE6-2789B35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66E0-B873-4608-A966-139A53B1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59F-A824-4D11-9164-5EBCBC5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9E17-1615-4CDC-A578-8AE42F37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68BB-5D51-47A7-B35D-341FE66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205-FD3B-4D4E-B5C9-CB0E58C1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A7A-99F0-4DF9-BDC7-6EDC7E5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4314-F6D6-4167-9E1C-F25D333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7E28-20EF-436E-8FF7-FD6745C1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121-BAA2-40AB-8FB1-1D4C621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475D8-8143-488F-B1B5-A9DE1A3B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2FEF-4DCF-48D3-ABF6-F063035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C4A-4E3F-42AF-9B43-BD1F5546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CFA7-9C4A-41D9-98A6-ED9F56F1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D91-7DA9-4AC0-844D-AFD1BA4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D2F8-B05D-4944-A1CB-DA3E3E7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2DD7-A0F1-49F3-928F-DBCB90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D2F4-9699-47CA-8414-36BAD56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95490-50F5-4159-917A-207C49F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D400-C76B-4697-BCBF-74A1F7E8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68E5-4089-4118-82E1-700FBF5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2453-26DA-4F49-B3F8-C13C09C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81B5-645E-4D78-A969-2AEA32F0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CD59-DE96-4A99-9475-DDB3065F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D810B-4DBC-488B-897B-03FA3233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7A78-FF74-4490-AF01-B6E9700D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8DEA-84C6-4EA2-8918-428FC27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AC3E-A657-4932-97EC-EEF38F6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651A-4C19-415B-A337-BA2AEAB6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9E6-958F-4763-8DEB-F420C66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2AAC-5D28-47D0-AF04-59F0911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D4C51-AA63-45E2-8A99-8548CA23F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A590-EBE3-412A-B5E4-9F7814297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AE7B-7E90-4B59-94E3-4E84BFF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CF9B8-176E-484C-B55D-C36383A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AC9A-4E04-48BF-A61C-42703E52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E61-7152-4F82-A39F-9FD35F9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CD7F2-ED7A-4357-A6E9-7592A0E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E6B0-1F40-4372-90D4-3AABC55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2BA5C-AA01-4BD7-8EAF-CB090F5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88351-33C9-440B-9B8A-6251513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22F5-CEBE-4584-A0FE-BFFE369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BEBFA-B536-4106-8CE0-C194839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96D-9DD9-45E3-84C3-15DA85D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3E16-5F1B-47E0-B42B-53C2C0D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8732-5B4C-4429-B247-9CFB02EA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E12F-0437-419B-9200-D645E07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9729B-7255-4C26-9AE9-DCA9C2D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467-200B-49D1-AFB6-72F78CCB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A4DE-50B9-4342-BEA6-3A877F88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3B48-6B24-438B-933D-67F4F4A32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F47D-859A-4D8B-96C8-C17B2726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ABA6-83A4-407E-B5AB-5E59006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D640-CE23-48C7-BD33-79F39936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B17C0-BE55-4C38-82F3-0E50159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8CD0-B89B-4438-B703-47488176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816-0F38-433D-935C-24968CB9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26D9-88B9-48DB-8A8A-674D63E24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729-857E-4B18-8CDF-E57BD210DF26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D866-9E76-45C3-9798-C6A8722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903F-BBE2-423A-B920-779A2786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4ED2-4BA0-4317-8874-875FA4FD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ED87-841B-4E22-97B2-D459F454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52" y="1122363"/>
            <a:ext cx="109938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Biomedical Image Analysis with Python</a:t>
            </a:r>
            <a:br>
              <a:rPr lang="en-US" dirty="0"/>
            </a:br>
            <a:r>
              <a:rPr lang="en-US" dirty="0"/>
              <a:t>BIOF-063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499E-8C22-422C-9CE8-CC6663518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555"/>
          </a:xfrm>
        </p:spPr>
        <p:txBody>
          <a:bodyPr>
            <a:noAutofit/>
          </a:bodyPr>
          <a:lstStyle/>
          <a:p>
            <a:r>
              <a:rPr lang="en-US" sz="3600" dirty="0"/>
              <a:t>DAY 2: Basic Image Manipulation</a:t>
            </a:r>
          </a:p>
          <a:p>
            <a:r>
              <a:rPr lang="en-US" sz="3600" dirty="0"/>
              <a:t>10/23/2023</a:t>
            </a:r>
          </a:p>
          <a:p>
            <a:endParaRPr lang="en-US" sz="3600" dirty="0"/>
          </a:p>
          <a:p>
            <a:r>
              <a:rPr lang="en-US" sz="3600" dirty="0"/>
              <a:t>Instructor: Jahandar Jahanipour</a:t>
            </a:r>
          </a:p>
        </p:txBody>
      </p:sp>
    </p:spTree>
    <p:extLst>
      <p:ext uri="{BB962C8B-B14F-4D97-AF65-F5344CB8AC3E}">
        <p14:creationId xmlns:p14="http://schemas.microsoft.com/office/powerpoint/2010/main" val="12674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4A78-6E2E-44B0-B208-11CE011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A32E-CE09-49EF-8007-215F9E87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Basics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Manipulation</a:t>
            </a:r>
          </a:p>
        </p:txBody>
      </p:sp>
    </p:spTree>
    <p:extLst>
      <p:ext uri="{BB962C8B-B14F-4D97-AF65-F5344CB8AC3E}">
        <p14:creationId xmlns:p14="http://schemas.microsoft.com/office/powerpoint/2010/main" val="6542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7DA1-80A5-794A-9071-B8CFB62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Image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0F0421-C68A-47D9-F673-3DD1397C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8823"/>
            <a:ext cx="10515600" cy="4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dair-ai.notion.site</a:t>
            </a:r>
            <a:r>
              <a:rPr lang="en-US" sz="1200" dirty="0"/>
              <a:t>/Lecture-3-Deep-Computer-Vision-e43a17b50f7e4b5f8393c070b22340a3</a:t>
            </a:r>
          </a:p>
        </p:txBody>
      </p:sp>
      <p:pic>
        <p:nvPicPr>
          <p:cNvPr id="10" name="Content Placeholder 6" descr="A close-up of several images of breast cancer&#10;&#10;Description automatically generated">
            <a:extLst>
              <a:ext uri="{FF2B5EF4-FFF2-40B4-BE49-F238E27FC236}">
                <a16:creationId xmlns:a16="http://schemas.microsoft.com/office/drawing/2014/main" id="{982500EF-05F9-103A-82C7-96BA4D2A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0" y="1690688"/>
            <a:ext cx="8616950" cy="4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8547-A1C8-34D3-1BDB-E17887F8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 Sees:</a:t>
            </a:r>
            <a:br>
              <a:rPr lang="en-US" dirty="0"/>
            </a:br>
            <a:r>
              <a:rPr lang="en-US" dirty="0"/>
              <a:t>Images are numbers</a:t>
            </a:r>
          </a:p>
        </p:txBody>
      </p:sp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E6FA0E86-A95E-ACA9-7A99-D20382B82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4"/>
          <a:stretch/>
        </p:blipFill>
        <p:spPr>
          <a:xfrm>
            <a:off x="1778000" y="1690688"/>
            <a:ext cx="9359860" cy="4303712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3E6E25A-A379-D71D-1F11-80F040AA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8823"/>
            <a:ext cx="10515600" cy="4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Source: MIT 6.S191 Introduction to Deep Learning (2022)</a:t>
            </a:r>
          </a:p>
        </p:txBody>
      </p:sp>
    </p:spTree>
    <p:extLst>
      <p:ext uri="{BB962C8B-B14F-4D97-AF65-F5344CB8AC3E}">
        <p14:creationId xmlns:p14="http://schemas.microsoft.com/office/powerpoint/2010/main" val="356120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D31F-3EE4-0EEB-9BA5-F695939F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</a:t>
            </a:r>
          </a:p>
        </p:txBody>
      </p:sp>
      <p:pic>
        <p:nvPicPr>
          <p:cNvPr id="6" name="Content Placeholder 5" descr="X-ray of a child's chest&#10;&#10;Description automatically generated">
            <a:extLst>
              <a:ext uri="{FF2B5EF4-FFF2-40B4-BE49-F238E27FC236}">
                <a16:creationId xmlns:a16="http://schemas.microsoft.com/office/drawing/2014/main" id="{11C95C64-282C-8BBC-8953-0E7CCE593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65" y="1690688"/>
            <a:ext cx="4894669" cy="4351338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8E55FB2-1B05-28A3-C83C-5CC5DD845249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data.mendeley.com</a:t>
            </a:r>
            <a:r>
              <a:rPr lang="en-US" sz="1200" dirty="0"/>
              <a:t>/datasets/rscbjbr9sj/2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pic>
        <p:nvPicPr>
          <p:cNvPr id="8" name="Picture 7" descr="A x-ray of a person's chest&#10;&#10;Description automatically generated">
            <a:extLst>
              <a:ext uri="{FF2B5EF4-FFF2-40B4-BE49-F238E27FC236}">
                <a16:creationId xmlns:a16="http://schemas.microsoft.com/office/drawing/2014/main" id="{F55B7B46-A3F0-10BD-59EC-79F09C930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95942"/>
            <a:ext cx="5511428" cy="33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AB0-F424-97DB-500E-B810DB0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Scan</a:t>
            </a:r>
          </a:p>
        </p:txBody>
      </p:sp>
      <p:pic>
        <p:nvPicPr>
          <p:cNvPr id="6" name="Content Placeholder 5" descr="A close-up of a ct scan&#10;&#10;Description automatically generated">
            <a:extLst>
              <a:ext uri="{FF2B5EF4-FFF2-40B4-BE49-F238E27FC236}">
                <a16:creationId xmlns:a16="http://schemas.microsoft.com/office/drawing/2014/main" id="{0C08B175-930E-8EBF-9B2D-556AA6696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690687"/>
            <a:ext cx="6616700" cy="4474603"/>
          </a:xfr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2BB1540-A4DE-64AC-E342-2E29B27E020B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www.kaggle.com</a:t>
            </a:r>
            <a:r>
              <a:rPr lang="en-US" sz="1200" dirty="0"/>
              <a:t>/datasets/</a:t>
            </a:r>
            <a:r>
              <a:rPr lang="en-US" sz="1200" dirty="0" err="1"/>
              <a:t>mohamedhanyyy</a:t>
            </a:r>
            <a:r>
              <a:rPr lang="en-US" sz="1200" dirty="0"/>
              <a:t>/chest-</a:t>
            </a:r>
            <a:r>
              <a:rPr lang="en-US" sz="1200" dirty="0" err="1"/>
              <a:t>ctscan</a:t>
            </a:r>
            <a:r>
              <a:rPr lang="en-US" sz="1200" dirty="0"/>
              <a:t>-images</a:t>
            </a:r>
          </a:p>
        </p:txBody>
      </p:sp>
    </p:spTree>
    <p:extLst>
      <p:ext uri="{BB962C8B-B14F-4D97-AF65-F5344CB8AC3E}">
        <p14:creationId xmlns:p14="http://schemas.microsoft.com/office/powerpoint/2010/main" val="41202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8AB0-F424-97DB-500E-B810DB0E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2BB1540-A4DE-64AC-E342-2E29B27E020B}"/>
              </a:ext>
            </a:extLst>
          </p:cNvPr>
          <p:cNvSpPr txBox="1">
            <a:spLocks/>
          </p:cNvSpPr>
          <p:nvPr/>
        </p:nvSpPr>
        <p:spPr>
          <a:xfrm>
            <a:off x="838200" y="6358823"/>
            <a:ext cx="10515600" cy="4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Source: https://</a:t>
            </a:r>
            <a:r>
              <a:rPr lang="en-US" sz="1200" dirty="0" err="1"/>
              <a:t>www.kaggle.com</a:t>
            </a:r>
            <a:r>
              <a:rPr lang="en-US" sz="1200" dirty="0"/>
              <a:t>/datasets/</a:t>
            </a:r>
            <a:r>
              <a:rPr lang="en-US" sz="1200" dirty="0" err="1"/>
              <a:t>navoneel</a:t>
            </a:r>
            <a:r>
              <a:rPr lang="en-US" sz="1200" dirty="0"/>
              <a:t>/brain-</a:t>
            </a:r>
            <a:r>
              <a:rPr lang="en-US" sz="1200" dirty="0" err="1"/>
              <a:t>mri</a:t>
            </a:r>
            <a:r>
              <a:rPr lang="en-US" sz="1200" dirty="0"/>
              <a:t>-images-for-brain-tumor-detection</a:t>
            </a:r>
          </a:p>
        </p:txBody>
      </p:sp>
      <p:pic>
        <p:nvPicPr>
          <p:cNvPr id="8" name="Content Placeholder 7" descr="A close-up of a brain scan&#10;&#10;Description automatically generated">
            <a:extLst>
              <a:ext uri="{FF2B5EF4-FFF2-40B4-BE49-F238E27FC236}">
                <a16:creationId xmlns:a16="http://schemas.microsoft.com/office/drawing/2014/main" id="{1E9D83F6-C5A0-BDC9-CE11-521EEB16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4656"/>
            <a:ext cx="4351338" cy="4351338"/>
          </a:xfrm>
        </p:spPr>
      </p:pic>
      <p:pic>
        <p:nvPicPr>
          <p:cNvPr id="10" name="Picture 9" descr="A close-up of a brain scan&#10;&#10;Description automatically generated">
            <a:extLst>
              <a:ext uri="{FF2B5EF4-FFF2-40B4-BE49-F238E27FC236}">
                <a16:creationId xmlns:a16="http://schemas.microsoft.com/office/drawing/2014/main" id="{EFADA823-7EC5-EBAB-E222-6705F4F3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90689"/>
            <a:ext cx="3891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E36A-8036-1E6E-6118-8AAB3296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Manipulation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BC6AA-D85D-1D20-B90D-CA59390AF393}"/>
              </a:ext>
            </a:extLst>
          </p:cNvPr>
          <p:cNvSpPr txBox="1">
            <a:spLocks/>
          </p:cNvSpPr>
          <p:nvPr/>
        </p:nvSpPr>
        <p:spPr>
          <a:xfrm>
            <a:off x="695696" y="2546927"/>
            <a:ext cx="10515600" cy="247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60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623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EC9A-0E2E-A548-AB21-8440257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Libraries for Image Processing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537F46-9142-7871-4FAE-D1B27324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72116"/>
              </p:ext>
            </p:extLst>
          </p:nvPr>
        </p:nvGraphicFramePr>
        <p:xfrm>
          <a:off x="1608975" y="2564396"/>
          <a:ext cx="89740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50">
                  <a:extLst>
                    <a:ext uri="{9D8B030D-6E8A-4147-A177-3AD203B41FA5}">
                      <a16:colId xmlns:a16="http://schemas.microsoft.com/office/drawing/2014/main" val="499050389"/>
                    </a:ext>
                  </a:extLst>
                </a:gridCol>
                <a:gridCol w="2991350">
                  <a:extLst>
                    <a:ext uri="{9D8B030D-6E8A-4147-A177-3AD203B41FA5}">
                      <a16:colId xmlns:a16="http://schemas.microsoft.com/office/drawing/2014/main" val="1264277190"/>
                    </a:ext>
                  </a:extLst>
                </a:gridCol>
                <a:gridCol w="2991350">
                  <a:extLst>
                    <a:ext uri="{9D8B030D-6E8A-4147-A177-3AD203B41FA5}">
                      <a16:colId xmlns:a16="http://schemas.microsoft.com/office/drawing/2014/main" val="30010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Scikit-Image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7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129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Image Analysis with Python BIOF-063 </vt:lpstr>
      <vt:lpstr>Outline</vt:lpstr>
      <vt:lpstr>Biomedical Image Processing</vt:lpstr>
      <vt:lpstr>How Computer Sees: Images are numbers</vt:lpstr>
      <vt:lpstr>X-Ray</vt:lpstr>
      <vt:lpstr>CT Scan</vt:lpstr>
      <vt:lpstr>MRI</vt:lpstr>
      <vt:lpstr>Basic Image Manipulation</vt:lpstr>
      <vt:lpstr>Python Libraries for 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Jahanipour, Jahandar (NIH/NINDS) [F]</dc:creator>
  <cp:lastModifiedBy>Jahanipour, Jahandar</cp:lastModifiedBy>
  <cp:revision>10</cp:revision>
  <dcterms:created xsi:type="dcterms:W3CDTF">2023-01-04T20:00:48Z</dcterms:created>
  <dcterms:modified xsi:type="dcterms:W3CDTF">2023-10-23T04:02:18Z</dcterms:modified>
</cp:coreProperties>
</file>