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5" r:id="rId4"/>
    <p:sldId id="266" r:id="rId5"/>
    <p:sldId id="267" r:id="rId6"/>
    <p:sldId id="268" r:id="rId7"/>
    <p:sldId id="269" r:id="rId8"/>
    <p:sldId id="27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/>
    <p:restoredTop sz="94719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2: Basic Image Manipulation</a:t>
            </a:r>
          </a:p>
          <a:p>
            <a:r>
              <a:rPr lang="en-US" sz="3600" dirty="0"/>
              <a:t>10/25/2023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2674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Basics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7DA1-80A5-794A-9071-B8CFB62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Image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F0421-C68A-47D9-F673-3DD1397C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8823"/>
            <a:ext cx="10515600" cy="4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dair-ai.notion.site</a:t>
            </a:r>
            <a:r>
              <a:rPr lang="en-US" sz="1200" dirty="0"/>
              <a:t>/Lecture-3-Deep-Computer-Vision-e43a17b50f7e4b5f8393c070b22340a3</a:t>
            </a:r>
          </a:p>
        </p:txBody>
      </p:sp>
      <p:pic>
        <p:nvPicPr>
          <p:cNvPr id="10" name="Content Placeholder 6" descr="A close-up of several images of breast cancer&#10;&#10;Description automatically generated">
            <a:extLst>
              <a:ext uri="{FF2B5EF4-FFF2-40B4-BE49-F238E27FC236}">
                <a16:creationId xmlns:a16="http://schemas.microsoft.com/office/drawing/2014/main" id="{982500EF-05F9-103A-82C7-96BA4D2A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0" y="1690688"/>
            <a:ext cx="8616950" cy="4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8547-A1C8-34D3-1BDB-E17887F8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 Sees:</a:t>
            </a:r>
            <a:br>
              <a:rPr lang="en-US" dirty="0"/>
            </a:br>
            <a:r>
              <a:rPr lang="en-US" dirty="0"/>
              <a:t>Images are numbers (Array of numbers)</a:t>
            </a:r>
          </a:p>
        </p:txBody>
      </p:sp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6FA0E86-A95E-ACA9-7A99-D20382B82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4"/>
          <a:stretch/>
        </p:blipFill>
        <p:spPr>
          <a:xfrm>
            <a:off x="1778000" y="1690688"/>
            <a:ext cx="9359860" cy="4303712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3E6E25A-A379-D71D-1F11-80F040AA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8823"/>
            <a:ext cx="10515600" cy="4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MIT 6.S191 Introduction to Deep Learning (2022)</a:t>
            </a:r>
          </a:p>
        </p:txBody>
      </p:sp>
    </p:spTree>
    <p:extLst>
      <p:ext uri="{BB962C8B-B14F-4D97-AF65-F5344CB8AC3E}">
        <p14:creationId xmlns:p14="http://schemas.microsoft.com/office/powerpoint/2010/main" val="356120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D31F-3EE4-0EEB-9BA5-F695939F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</a:t>
            </a:r>
          </a:p>
        </p:txBody>
      </p:sp>
      <p:pic>
        <p:nvPicPr>
          <p:cNvPr id="6" name="Content Placeholder 5" descr="X-ray of a child's chest&#10;&#10;Description automatically generated">
            <a:extLst>
              <a:ext uri="{FF2B5EF4-FFF2-40B4-BE49-F238E27FC236}">
                <a16:creationId xmlns:a16="http://schemas.microsoft.com/office/drawing/2014/main" id="{11C95C64-282C-8BBC-8953-0E7CCE593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65" y="1690688"/>
            <a:ext cx="4894669" cy="4351338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8E55FB2-1B05-28A3-C83C-5CC5DD845249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data.mendeley.com</a:t>
            </a:r>
            <a:r>
              <a:rPr lang="en-US" sz="1200" dirty="0"/>
              <a:t>/datasets/rscbjbr9sj/2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pic>
        <p:nvPicPr>
          <p:cNvPr id="8" name="Picture 7" descr="A x-ray of a person's chest&#10;&#10;Description automatically generated">
            <a:extLst>
              <a:ext uri="{FF2B5EF4-FFF2-40B4-BE49-F238E27FC236}">
                <a16:creationId xmlns:a16="http://schemas.microsoft.com/office/drawing/2014/main" id="{F55B7B46-A3F0-10BD-59EC-79F09C930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95942"/>
            <a:ext cx="5511428" cy="33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AB0-F424-97DB-500E-B810DB0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Scan</a:t>
            </a:r>
          </a:p>
        </p:txBody>
      </p:sp>
      <p:pic>
        <p:nvPicPr>
          <p:cNvPr id="6" name="Content Placeholder 5" descr="A close-up of a ct scan&#10;&#10;Description automatically generated">
            <a:extLst>
              <a:ext uri="{FF2B5EF4-FFF2-40B4-BE49-F238E27FC236}">
                <a16:creationId xmlns:a16="http://schemas.microsoft.com/office/drawing/2014/main" id="{0C08B175-930E-8EBF-9B2D-556AA669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690687"/>
            <a:ext cx="6616700" cy="4474603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2BB1540-A4DE-64AC-E342-2E29B27E020B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www.kaggle.com</a:t>
            </a:r>
            <a:r>
              <a:rPr lang="en-US" sz="1200" dirty="0"/>
              <a:t>/datasets/</a:t>
            </a:r>
            <a:r>
              <a:rPr lang="en-US" sz="1200" dirty="0" err="1"/>
              <a:t>mohamedhanyyy</a:t>
            </a:r>
            <a:r>
              <a:rPr lang="en-US" sz="1200" dirty="0"/>
              <a:t>/chest-</a:t>
            </a:r>
            <a:r>
              <a:rPr lang="en-US" sz="1200" dirty="0" err="1"/>
              <a:t>ctscan</a:t>
            </a:r>
            <a:r>
              <a:rPr lang="en-US" sz="1200" dirty="0"/>
              <a:t>-images</a:t>
            </a:r>
          </a:p>
        </p:txBody>
      </p:sp>
    </p:spTree>
    <p:extLst>
      <p:ext uri="{BB962C8B-B14F-4D97-AF65-F5344CB8AC3E}">
        <p14:creationId xmlns:p14="http://schemas.microsoft.com/office/powerpoint/2010/main" val="41202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AB0-F424-97DB-500E-B810DB0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2BB1540-A4DE-64AC-E342-2E29B27E020B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www.kaggle.com</a:t>
            </a:r>
            <a:r>
              <a:rPr lang="en-US" sz="1200" dirty="0"/>
              <a:t>/datasets/</a:t>
            </a:r>
            <a:r>
              <a:rPr lang="en-US" sz="1200" dirty="0" err="1"/>
              <a:t>navoneel</a:t>
            </a:r>
            <a:r>
              <a:rPr lang="en-US" sz="1200" dirty="0"/>
              <a:t>/brain-</a:t>
            </a:r>
            <a:r>
              <a:rPr lang="en-US" sz="1200" dirty="0" err="1"/>
              <a:t>mri</a:t>
            </a:r>
            <a:r>
              <a:rPr lang="en-US" sz="1200" dirty="0"/>
              <a:t>-images-for-brain-tumor-detection</a:t>
            </a:r>
          </a:p>
        </p:txBody>
      </p:sp>
      <p:pic>
        <p:nvPicPr>
          <p:cNvPr id="8" name="Content Placeholder 7" descr="A close-up of a brain scan&#10;&#10;Description automatically generated">
            <a:extLst>
              <a:ext uri="{FF2B5EF4-FFF2-40B4-BE49-F238E27FC236}">
                <a16:creationId xmlns:a16="http://schemas.microsoft.com/office/drawing/2014/main" id="{1E9D83F6-C5A0-BDC9-CE11-521EEB16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4656"/>
            <a:ext cx="4351338" cy="4351338"/>
          </a:xfrm>
        </p:spPr>
      </p:pic>
      <p:pic>
        <p:nvPicPr>
          <p:cNvPr id="10" name="Picture 9" descr="A close-up of a brain scan&#10;&#10;Description automatically generated">
            <a:extLst>
              <a:ext uri="{FF2B5EF4-FFF2-40B4-BE49-F238E27FC236}">
                <a16:creationId xmlns:a16="http://schemas.microsoft.com/office/drawing/2014/main" id="{EFADA823-7EC5-EBAB-E222-6705F4F3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9"/>
            <a:ext cx="3891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Manipulation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623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EC9A-0E2E-A548-AB21-8440257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  <a:br>
              <a:rPr lang="en-US"/>
            </a:br>
            <a:r>
              <a:rPr lang="en-US"/>
              <a:t>Python Libraries for Image Processing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537F46-9142-7871-4FAE-D1B27324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72116"/>
              </p:ext>
            </p:extLst>
          </p:nvPr>
        </p:nvGraphicFramePr>
        <p:xfrm>
          <a:off x="1608975" y="2564396"/>
          <a:ext cx="89740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50">
                  <a:extLst>
                    <a:ext uri="{9D8B030D-6E8A-4147-A177-3AD203B41FA5}">
                      <a16:colId xmlns:a16="http://schemas.microsoft.com/office/drawing/2014/main" val="499050389"/>
                    </a:ext>
                  </a:extLst>
                </a:gridCol>
                <a:gridCol w="2991350">
                  <a:extLst>
                    <a:ext uri="{9D8B030D-6E8A-4147-A177-3AD203B41FA5}">
                      <a16:colId xmlns:a16="http://schemas.microsoft.com/office/drawing/2014/main" val="1264277190"/>
                    </a:ext>
                  </a:extLst>
                </a:gridCol>
                <a:gridCol w="2991350">
                  <a:extLst>
                    <a:ext uri="{9D8B030D-6E8A-4147-A177-3AD203B41FA5}">
                      <a16:colId xmlns:a16="http://schemas.microsoft.com/office/drawing/2014/main" val="30010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Scikit-Image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7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137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Image Analysis with Python BIOF-063 </vt:lpstr>
      <vt:lpstr>Outline</vt:lpstr>
      <vt:lpstr>Biomedical Image Processing</vt:lpstr>
      <vt:lpstr>How Computer Sees: Images are numbers (Array of numbers)</vt:lpstr>
      <vt:lpstr>X-Ray</vt:lpstr>
      <vt:lpstr>CT Scan</vt:lpstr>
      <vt:lpstr>MRI</vt:lpstr>
      <vt:lpstr>Basic Image Manipulation</vt:lpstr>
      <vt:lpstr>Conclusion: Python Libraries for 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13</cp:revision>
  <dcterms:created xsi:type="dcterms:W3CDTF">2023-01-04T20:00:48Z</dcterms:created>
  <dcterms:modified xsi:type="dcterms:W3CDTF">2023-10-23T23:06:54Z</dcterms:modified>
</cp:coreProperties>
</file>