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6" r:id="rId4"/>
    <p:sldId id="259" r:id="rId5"/>
    <p:sldId id="261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830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ri.org/stabl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docs.github.com/en/copilot/getting-started-with-github-copilot?tool=jetbra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eatures/preview/copilot-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3: Image filtering and enhancement</a:t>
            </a:r>
          </a:p>
          <a:p>
            <a:r>
              <a:rPr lang="en-US" sz="3600"/>
              <a:t>10/26/2023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230859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EE74-4803-7423-9A97-7C5E6948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F8BE-7936-FB2F-719C-6D67FD9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self-contained, isolated workspace where you can install and manage different packages and dependencies for a specific project or task</a:t>
            </a:r>
          </a:p>
          <a:p>
            <a:r>
              <a:rPr lang="en-US" dirty="0"/>
              <a:t>Avoid interference of different versions of python or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-n &lt;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env_name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python=3.9</a:t>
            </a:r>
          </a:p>
          <a:p>
            <a:pPr marL="0" indent="0">
              <a:buNone/>
            </a:pPr>
            <a:r>
              <a:rPr lang="en-US" dirty="0"/>
              <a:t>Activate: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 &lt;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env_name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/>
              <a:t>Note 1: The environment activate will add the name of the environment at the beginning of the line.</a:t>
            </a:r>
          </a:p>
          <a:p>
            <a:pPr marL="0" indent="0">
              <a:buNone/>
            </a:pPr>
            <a:r>
              <a:rPr lang="en-US" dirty="0"/>
              <a:t>Note 2: The default environment in </a:t>
            </a:r>
            <a:r>
              <a:rPr lang="en-US" dirty="0" err="1"/>
              <a:t>conda</a:t>
            </a:r>
            <a:r>
              <a:rPr lang="en-US" dirty="0"/>
              <a:t> is called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ADF9-C5E4-7173-4BE9-C42F6E82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Napari</a:t>
            </a:r>
            <a:r>
              <a:rPr lang="en-US" dirty="0"/>
              <a:t>:</a:t>
            </a:r>
            <a:br>
              <a:rPr lang="en-US" dirty="0"/>
            </a:br>
            <a:r>
              <a:rPr lang="en-US" sz="3100" dirty="0"/>
              <a:t>A fast, interactive viewer for multi-dimensional images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9F78-A327-E656-915B-FAEB17D8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hlinkClick r:id="rId2"/>
              </a:rPr>
              <a:t>https://napari.org/stable/index.html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Install:</a:t>
            </a:r>
            <a:br>
              <a:rPr lang="en-US" dirty="0"/>
            </a:b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-y -n 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-env -c 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-forge python=3.9</a:t>
            </a:r>
            <a:b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 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-env</a:t>
            </a:r>
            <a:b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-m pip install "</a:t>
            </a:r>
            <a:r>
              <a:rPr lang="en-US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[all]"</a:t>
            </a:r>
          </a:p>
          <a:p>
            <a:pPr algn="l"/>
            <a:endParaRPr lang="en-US" sz="2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dirty="0"/>
              <a:t>Run:</a:t>
            </a:r>
            <a:br>
              <a:rPr lang="en-US" dirty="0"/>
            </a:b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napari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C518-5F12-FC78-C1F8-746513F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39A-3227-A521-3290-701BD05A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from:</a:t>
            </a:r>
            <a:br>
              <a:rPr lang="en-US" dirty="0"/>
            </a:br>
            <a:r>
              <a:rPr lang="en-US" dirty="0">
                <a:hlinkClick r:id="rId2"/>
              </a:rPr>
              <a:t>https://docs.github.com/en/copilot/getting-started-with-github-copilot?tool=jetbrains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GitHub student developer pack:</a:t>
            </a:r>
            <a:br>
              <a:rPr lang="en-US" dirty="0"/>
            </a:br>
            <a:r>
              <a:rPr lang="en-US" dirty="0">
                <a:hlinkClick r:id="rId3"/>
              </a:rPr>
              <a:t>https://education.github.com/pack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Copilot-X</a:t>
            </a:r>
            <a:br>
              <a:rPr lang="en-US" dirty="0"/>
            </a:br>
            <a:r>
              <a:rPr lang="en-US" dirty="0">
                <a:hlinkClick r:id="rId4"/>
              </a:rPr>
              <a:t>https://github.com/features/preview/copilot-x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9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BBD-F6C6-3FD1-E2F3-0B84C65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A8AA-9CB3-7ECE-5BE0-7CFA4319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(</a:t>
            </a:r>
            <a:r>
              <a:rPr lang="en-US" dirty="0">
                <a:hlinkClick r:id="rId2"/>
              </a:rPr>
              <a:t>https://jupyter.org/install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Run (from command line/terminal):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&lt;folder/containing/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ipynb_file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7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3A7A-19F5-427F-7978-FE1BFEFA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1220-9CE6-A447-D4BD-80D7C6E3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Free cloud-based platform provided by Google that allows users to write and execute Python code collaboratively in a web-based environment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https://colab.google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https://colab.research.google.com</a:t>
            </a:r>
            <a:endParaRPr lang="en-US" dirty="0"/>
          </a:p>
          <a:p>
            <a:pPr marL="0" indent="0">
              <a:buNone/>
            </a:pPr>
            <a:endParaRPr lang="en-US" sz="600" dirty="0"/>
          </a:p>
          <a:p>
            <a:r>
              <a:rPr lang="en-US" dirty="0" err="1"/>
              <a:t>Jupyter</a:t>
            </a:r>
            <a:r>
              <a:rPr lang="en-US" dirty="0"/>
              <a:t> Notebook Integration: </a:t>
            </a:r>
            <a:r>
              <a:rPr lang="en-US" dirty="0" err="1"/>
              <a:t>Jupyter</a:t>
            </a:r>
            <a:r>
              <a:rPr lang="en-US" dirty="0"/>
              <a:t> Notebook-like interface</a:t>
            </a:r>
          </a:p>
          <a:p>
            <a:r>
              <a:rPr lang="en-US" dirty="0"/>
              <a:t>Cloud-Based: Runs on Google's cloud infrastructure - Leverage Google's computational resources</a:t>
            </a:r>
          </a:p>
          <a:p>
            <a:r>
              <a:rPr lang="en-US" dirty="0"/>
              <a:t>Free Access to GPU/TPU: Valuable for machine learning enthusiasts</a:t>
            </a:r>
          </a:p>
          <a:p>
            <a:r>
              <a:rPr lang="en-US" dirty="0"/>
              <a:t>Collaboration: Real-time collaboration with others, similar to Google Docs</a:t>
            </a:r>
          </a:p>
          <a:p>
            <a:r>
              <a:rPr lang="en-US" dirty="0"/>
              <a:t>Pre-installed Libraries: </a:t>
            </a:r>
            <a:r>
              <a:rPr lang="en-US" dirty="0" err="1"/>
              <a:t>Colab</a:t>
            </a:r>
            <a:r>
              <a:rPr lang="en-US" dirty="0"/>
              <a:t> comes with many Python libraries pre-installed - NumPy, pandas, Matplotlib, and TensorFlow</a:t>
            </a:r>
          </a:p>
          <a:p>
            <a:r>
              <a:rPr lang="en-US" dirty="0"/>
              <a:t>Easy Data Access: Import data from various sources, including Google Drive, Google Sheets, and external URLs</a:t>
            </a:r>
          </a:p>
          <a:p>
            <a:r>
              <a:rPr lang="en-US" dirty="0"/>
              <a:t>Notebook Sharing: Share </a:t>
            </a:r>
            <a:r>
              <a:rPr lang="en-US" dirty="0" err="1"/>
              <a:t>Colab</a:t>
            </a:r>
            <a:r>
              <a:rPr lang="en-US" dirty="0"/>
              <a:t> notebooks with others by providing a link – </a:t>
            </a:r>
            <a:r>
              <a:rPr lang="en-US" dirty="0" err="1"/>
              <a:t>sseful</a:t>
            </a:r>
            <a:r>
              <a:rPr lang="en-US" dirty="0"/>
              <a:t> for sharing code, data analysis, tutorials…</a:t>
            </a:r>
          </a:p>
        </p:txBody>
      </p:sp>
    </p:spTree>
    <p:extLst>
      <p:ext uri="{BB962C8B-B14F-4D97-AF65-F5344CB8AC3E}">
        <p14:creationId xmlns:p14="http://schemas.microsoft.com/office/powerpoint/2010/main" val="21832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DBF-418C-2E39-1FF5-CF3D4226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C98D65B5-48AD-5794-347D-99C1781EA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3" y="1690688"/>
            <a:ext cx="602492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B47D2-2325-C4A4-C04B-C68FBAC2E71D}"/>
              </a:ext>
            </a:extLst>
          </p:cNvPr>
          <p:cNvSpPr txBox="1"/>
          <p:nvPr/>
        </p:nvSpPr>
        <p:spPr>
          <a:xfrm>
            <a:off x="838200" y="1690688"/>
            <a:ext cx="419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70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4000-4C2A-CA04-46EB-6BAE9EAC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5653C8-BDBD-2D08-C573-93F0A7D7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78" y="1927640"/>
            <a:ext cx="519632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D0324-3A46-13F0-A1FB-CA968F9ED805}"/>
              </a:ext>
            </a:extLst>
          </p:cNvPr>
          <p:cNvSpPr txBox="1"/>
          <p:nvPr/>
        </p:nvSpPr>
        <p:spPr>
          <a:xfrm>
            <a:off x="838200" y="2106650"/>
            <a:ext cx="479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huggingface.co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129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872-743C-36D1-0444-3E9D0ECE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4183-21E1-B791-CF8D-7E45DB79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do the survey:</a:t>
            </a:r>
          </a:p>
          <a:p>
            <a:r>
              <a:rPr lang="en-US" dirty="0"/>
              <a:t>Canvas -&gt; Modules -&gt; Workshop Survey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497146-A6CA-D3D4-4DF0-E5EB9021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2741"/>
            <a:ext cx="5107473" cy="27479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D884AD-63CB-95D7-EA6C-1DCCBE1A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60" y="3072741"/>
            <a:ext cx="5080869" cy="2747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D5A25-5C81-045B-2EED-3C4608D252B0}"/>
              </a:ext>
            </a:extLst>
          </p:cNvPr>
          <p:cNvSpPr/>
          <p:nvPr/>
        </p:nvSpPr>
        <p:spPr>
          <a:xfrm>
            <a:off x="1187532" y="3693226"/>
            <a:ext cx="332510" cy="13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0A5C5A-1B13-1E83-CA44-BAFA3F69A7F2}"/>
              </a:ext>
            </a:extLst>
          </p:cNvPr>
          <p:cNvSpPr/>
          <p:nvPr/>
        </p:nvSpPr>
        <p:spPr>
          <a:xfrm>
            <a:off x="7562591" y="4000002"/>
            <a:ext cx="1735787" cy="14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430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Biomedical Image Analysis with Python BIOF-063 </vt:lpstr>
      <vt:lpstr>Conda Environment</vt:lpstr>
      <vt:lpstr>Napari: A fast, interactive viewer for multi-dimensional images in Python</vt:lpstr>
      <vt:lpstr>Enabling GitHub Copilot</vt:lpstr>
      <vt:lpstr>Jupyter Notebook</vt:lpstr>
      <vt:lpstr>Google CoLab</vt:lpstr>
      <vt:lpstr>Kaggle</vt:lpstr>
      <vt:lpstr>Hugging Face</vt:lpstr>
      <vt:lpstr>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23</cp:revision>
  <dcterms:created xsi:type="dcterms:W3CDTF">2023-01-04T20:00:48Z</dcterms:created>
  <dcterms:modified xsi:type="dcterms:W3CDTF">2023-10-24T04:06:10Z</dcterms:modified>
</cp:coreProperties>
</file>