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6" r:id="rId4"/>
    <p:sldId id="259" r:id="rId5"/>
    <p:sldId id="261" r:id="rId6"/>
    <p:sldId id="260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52"/>
    <p:restoredTop sz="94787"/>
  </p:normalViewPr>
  <p:slideViewPr>
    <p:cSldViewPr snapToGrid="0">
      <p:cViewPr>
        <p:scale>
          <a:sx n="108" d="100"/>
          <a:sy n="108" d="100"/>
        </p:scale>
        <p:origin x="1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1B9B-4D79-4C8F-910A-B95BAFDB5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5B51C-9039-43AD-A822-F98F670A4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B97BF-C72D-42F2-B2CC-7F7C9600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03ED1-BA4C-4535-AEE6-2789B356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E66E0-B873-4608-A966-139A53B1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0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859F-A824-4D11-9164-5EBCBC58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59E17-1615-4CDC-A578-8AE42F37B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F68BB-5D51-47A7-B35D-341FE660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E9205-FD3B-4D4E-B5C9-CB0E58C1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5EA7A-99F0-4DF9-BDC7-6EDC7E51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8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E4314-F6D6-4167-9E1C-F25D3334F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B7E28-20EF-436E-8FF7-FD6745C15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F6121-BAA2-40AB-8FB1-1D4C6217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475D8-8143-488F-B1B5-A9DE1A3B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C2FEF-4DCF-48D3-ABF6-F063035C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2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AC4A-4E3F-42AF-9B43-BD1F5546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CFA7-9C4A-41D9-98A6-ED9F56F1C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48D91-7DA9-4AC0-844D-AFD1BA44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2D2F8-B05D-4944-A1CB-DA3E3E7E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F2DD7-A0F1-49F3-928F-DBCB90B2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8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D2F4-9699-47CA-8414-36BAD568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95490-50F5-4159-917A-207C49FC6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D400-C76B-4697-BCBF-74A1F7E8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168E5-4089-4118-82E1-700FBF59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82453-26DA-4F49-B3F8-C13C09CF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5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81B5-645E-4D78-A969-2AEA32F0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CD59-DE96-4A99-9475-DDB3065F2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D810B-4DBC-488B-897B-03FA3233D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47A78-FF74-4490-AF01-B6E9700D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48DEA-84C6-4EA2-8918-428FC279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0AC3E-A657-4932-97EC-EEF38F62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7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651A-4C19-415B-A337-BA2AEAB6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09E6-958F-4763-8DEB-F420C668B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02AAC-5D28-47D0-AF04-59F091177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D4C51-AA63-45E2-8A99-8548CA23F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EA590-EBE3-412A-B5E4-9F7814297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3AE7B-7E90-4B59-94E3-4E84BFFA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CF9B8-176E-484C-B55D-C36383AA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4AC9A-4E04-48BF-A61C-42703E52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8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7E61-7152-4F82-A39F-9FD35F91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CD7F2-ED7A-4357-A6E9-7592A0E3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2E6B0-1F40-4372-90D4-3AABC557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2BA5C-AA01-4BD7-8EAF-CB090F58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7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88351-33C9-440B-9B8A-62515132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822F5-CEBE-4584-A0FE-BFFE3694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BEBFA-B536-4106-8CE0-C194839B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296D-9DD9-45E3-84C3-15DA85DD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3E16-5F1B-47E0-B42B-53C2C0D84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78732-5B4C-4429-B247-9CFB02EAB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9E12F-0437-419B-9200-D645E079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9729B-7255-4C26-9AE9-DCA9C2D2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96467-200B-49D1-AFB6-72F78CCB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2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A4DE-50B9-4342-BEA6-3A877F88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23B48-6B24-438B-933D-67F4F4A32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3F47D-859A-4D8B-96C8-C17B2726B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6ABA6-83A4-407E-B5AB-5E590068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6D640-CE23-48C7-BD33-79F39936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B17C0-BE55-4C38-82F3-0E50159D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6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78CD0-B89B-4438-B703-47488176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38816-0F38-433D-935C-24968CB93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26D9-88B9-48DB-8A8A-674D63E24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D866-9E76-45C3-9798-C6A87228B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5903F-BBE2-423A-B920-779A27864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3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apari.org/stable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pack" TargetMode="External"/><Relationship Id="rId2" Type="http://schemas.openxmlformats.org/officeDocument/2006/relationships/hyperlink" Target="https://docs.github.com/en/copilot/getting-started-with-github-copilot?tool=jetbrai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eatures/preview/copilot-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org/instal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colab.goog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ED87-841B-4E22-97B2-D459F4543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152" y="1122363"/>
            <a:ext cx="1099382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Biomedical Image Analysis with Python</a:t>
            </a:r>
            <a:br>
              <a:rPr lang="en-US" dirty="0"/>
            </a:br>
            <a:r>
              <a:rPr lang="en-US" dirty="0"/>
              <a:t>BIOF-063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1499E-8C22-422C-9CE8-CC6663518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88555"/>
          </a:xfrm>
        </p:spPr>
        <p:txBody>
          <a:bodyPr>
            <a:noAutofit/>
          </a:bodyPr>
          <a:lstStyle/>
          <a:p>
            <a:r>
              <a:rPr lang="en-US" sz="3600" dirty="0"/>
              <a:t>DAY 3: Image filtering and enhancement</a:t>
            </a:r>
          </a:p>
          <a:p>
            <a:r>
              <a:rPr lang="en-US" sz="3600" dirty="0"/>
              <a:t>10/25/2023</a:t>
            </a:r>
          </a:p>
          <a:p>
            <a:endParaRPr lang="en-US" sz="3600" dirty="0"/>
          </a:p>
          <a:p>
            <a:r>
              <a:rPr lang="en-US" sz="3600" dirty="0"/>
              <a:t>Instructor: Jahandar Jahanipour</a:t>
            </a:r>
          </a:p>
        </p:txBody>
      </p:sp>
    </p:spTree>
    <p:extLst>
      <p:ext uri="{BB962C8B-B14F-4D97-AF65-F5344CB8AC3E}">
        <p14:creationId xmlns:p14="http://schemas.microsoft.com/office/powerpoint/2010/main" val="230859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EE74-4803-7423-9A97-7C5E6948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1F8BE-7936-FB2F-719C-6D67FD9C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self-contained, isolated workspace where you can install and manage different packages and dependencies for a specific project or task</a:t>
            </a:r>
          </a:p>
          <a:p>
            <a:r>
              <a:rPr lang="en-US" dirty="0"/>
              <a:t>Avoid interference of different versions of python or packages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Create: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create -n &lt;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env_name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python=3.9</a:t>
            </a:r>
          </a:p>
          <a:p>
            <a:pPr marL="0" indent="0">
              <a:buNone/>
            </a:pPr>
            <a:r>
              <a:rPr lang="en-US" dirty="0"/>
              <a:t>Activate: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activate &lt;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env_name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/>
              <a:t>Note 1: The environment activate will add the name of the environment at the beginning of the line.</a:t>
            </a:r>
          </a:p>
          <a:p>
            <a:pPr marL="0" indent="0">
              <a:buNone/>
            </a:pPr>
            <a:r>
              <a:rPr lang="en-US" dirty="0"/>
              <a:t>Note 2: The default environment in </a:t>
            </a:r>
            <a:r>
              <a:rPr lang="en-US" dirty="0" err="1"/>
              <a:t>conda</a:t>
            </a:r>
            <a:r>
              <a:rPr lang="en-US" dirty="0"/>
              <a:t> is called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0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ADF9-C5E4-7173-4BE9-C42F6E82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Napari</a:t>
            </a:r>
            <a:r>
              <a:rPr lang="en-US" dirty="0"/>
              <a:t>:</a:t>
            </a:r>
            <a:br>
              <a:rPr lang="en-US" dirty="0"/>
            </a:br>
            <a:r>
              <a:rPr lang="en-US" sz="3100" dirty="0"/>
              <a:t>A fast, interactive viewer for multi-dimensional images 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89F78-A327-E656-915B-FAEB17D85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hlinkClick r:id="rId2"/>
              </a:rPr>
              <a:t>https://napari.org/stable/index.html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Install:</a:t>
            </a:r>
            <a:br>
              <a:rPr lang="en-US" dirty="0"/>
            </a:br>
            <a:r>
              <a:rPr lang="en-US" sz="2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create -y -n </a:t>
            </a:r>
            <a:r>
              <a:rPr lang="en-US" sz="2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napari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-env -c </a:t>
            </a:r>
            <a:r>
              <a:rPr lang="en-US" sz="2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-forge python=3.9</a:t>
            </a:r>
            <a:b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activate </a:t>
            </a:r>
            <a:r>
              <a:rPr lang="en-US" sz="2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napari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-env</a:t>
            </a:r>
            <a:b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-m pip install "</a:t>
            </a:r>
            <a:r>
              <a:rPr lang="en-US" sz="2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napari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[all]"</a:t>
            </a:r>
          </a:p>
          <a:p>
            <a:pPr algn="l"/>
            <a:endParaRPr lang="en-US" sz="2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dirty="0"/>
              <a:t>Run:</a:t>
            </a:r>
            <a:br>
              <a:rPr lang="en-US" dirty="0"/>
            </a:b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napari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5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C518-5F12-FC78-C1F8-746513F2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GitHub Copilot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F39A-3227-A521-3290-701BD05AB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instructions from:</a:t>
            </a:r>
            <a:br>
              <a:rPr lang="en-US" dirty="0"/>
            </a:br>
            <a:r>
              <a:rPr lang="en-US" dirty="0">
                <a:hlinkClick r:id="rId2"/>
              </a:rPr>
              <a:t>https://docs.github.com/en/copilot/getting-started-with-github-copilot?tool=jetbrains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GitHub student developer pack:</a:t>
            </a:r>
            <a:br>
              <a:rPr lang="en-US" dirty="0"/>
            </a:br>
            <a:r>
              <a:rPr lang="en-US" dirty="0">
                <a:hlinkClick r:id="rId3"/>
              </a:rPr>
              <a:t>https://education.github.com/pack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Copilot-X</a:t>
            </a:r>
            <a:br>
              <a:rPr lang="en-US" dirty="0"/>
            </a:br>
            <a:r>
              <a:rPr lang="en-US" dirty="0">
                <a:hlinkClick r:id="rId4"/>
              </a:rPr>
              <a:t>https://github.com/features/preview/copilot-x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92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3BBD-F6C6-3FD1-E2F3-0B84C65F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A8AA-9CB3-7ECE-5BE0-7CFA43191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(</a:t>
            </a:r>
            <a:r>
              <a:rPr lang="en-US" dirty="0">
                <a:hlinkClick r:id="rId2"/>
              </a:rPr>
              <a:t>https://jupyter.org/install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 install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Run (from command line/terminal):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&lt;folder/containing/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ipynb_file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notebook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7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3A7A-19F5-427F-7978-FE1BFEFA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61220-9CE6-A447-D4BD-80D7C6E3A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Free cloud-based platform provided by Google that allows users to write and execute Python code collaboratively in a web-based environment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https://colab.google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https://colab.research.google.com</a:t>
            </a:r>
            <a:endParaRPr lang="en-US" dirty="0"/>
          </a:p>
          <a:p>
            <a:pPr marL="0" indent="0">
              <a:buNone/>
            </a:pPr>
            <a:endParaRPr lang="en-US" sz="600" dirty="0"/>
          </a:p>
          <a:p>
            <a:r>
              <a:rPr lang="en-US" dirty="0" err="1"/>
              <a:t>Jupyter</a:t>
            </a:r>
            <a:r>
              <a:rPr lang="en-US" dirty="0"/>
              <a:t> Notebook Integration: </a:t>
            </a:r>
            <a:r>
              <a:rPr lang="en-US" dirty="0" err="1"/>
              <a:t>Jupyter</a:t>
            </a:r>
            <a:r>
              <a:rPr lang="en-US" dirty="0"/>
              <a:t> Notebook-like interface</a:t>
            </a:r>
          </a:p>
          <a:p>
            <a:r>
              <a:rPr lang="en-US" dirty="0"/>
              <a:t>Cloud-Based: Runs on Google's cloud infrastructure - Leverage Google's computational resources</a:t>
            </a:r>
          </a:p>
          <a:p>
            <a:r>
              <a:rPr lang="en-US" dirty="0"/>
              <a:t>Free Access to GPU/TPU: Valuable for machine learning enthusiasts</a:t>
            </a:r>
          </a:p>
          <a:p>
            <a:r>
              <a:rPr lang="en-US" dirty="0"/>
              <a:t>Collaboration: Real-time collaboration with others, similar to Google Docs</a:t>
            </a:r>
          </a:p>
          <a:p>
            <a:r>
              <a:rPr lang="en-US" dirty="0"/>
              <a:t>Pre-installed Libraries: </a:t>
            </a:r>
            <a:r>
              <a:rPr lang="en-US" dirty="0" err="1"/>
              <a:t>Colab</a:t>
            </a:r>
            <a:r>
              <a:rPr lang="en-US" dirty="0"/>
              <a:t> comes with many Python libraries pre-installed - NumPy, pandas, Matplotlib, and TensorFlow</a:t>
            </a:r>
          </a:p>
          <a:p>
            <a:r>
              <a:rPr lang="en-US" dirty="0"/>
              <a:t>Easy Data Access: Import data from various sources, including Google Drive, Google Sheets, and external URLs</a:t>
            </a:r>
          </a:p>
          <a:p>
            <a:r>
              <a:rPr lang="en-US" dirty="0"/>
              <a:t>Notebook Sharing: Share </a:t>
            </a:r>
            <a:r>
              <a:rPr lang="en-US" dirty="0" err="1"/>
              <a:t>Colab</a:t>
            </a:r>
            <a:r>
              <a:rPr lang="en-US" dirty="0"/>
              <a:t> notebooks with others by providing a link – </a:t>
            </a:r>
            <a:r>
              <a:rPr lang="en-US" dirty="0" err="1"/>
              <a:t>sseful</a:t>
            </a:r>
            <a:r>
              <a:rPr lang="en-US" dirty="0"/>
              <a:t> for sharing code, data analysis, tutorials…</a:t>
            </a:r>
          </a:p>
        </p:txBody>
      </p:sp>
    </p:spTree>
    <p:extLst>
      <p:ext uri="{BB962C8B-B14F-4D97-AF65-F5344CB8AC3E}">
        <p14:creationId xmlns:p14="http://schemas.microsoft.com/office/powerpoint/2010/main" val="218329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BDBF-418C-2E39-1FF5-CF3D4226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</a:t>
            </a:r>
          </a:p>
        </p:txBody>
      </p:sp>
      <p:pic>
        <p:nvPicPr>
          <p:cNvPr id="5" name="Content Placeholder 4" descr="A screenshot of a website&#10;&#10;Description automatically generated">
            <a:extLst>
              <a:ext uri="{FF2B5EF4-FFF2-40B4-BE49-F238E27FC236}">
                <a16:creationId xmlns:a16="http://schemas.microsoft.com/office/drawing/2014/main" id="{C98D65B5-48AD-5794-347D-99C1781EA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03" y="1690688"/>
            <a:ext cx="6024929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4B47D2-2325-C4A4-C04B-C68FBAC2E71D}"/>
              </a:ext>
            </a:extLst>
          </p:cNvPr>
          <p:cNvSpPr txBox="1"/>
          <p:nvPr/>
        </p:nvSpPr>
        <p:spPr>
          <a:xfrm>
            <a:off x="838200" y="1690688"/>
            <a:ext cx="4197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3700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4000-4C2A-CA04-46EB-6BAE9EAC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95653C8-BDBD-2D08-C573-93F0A7D70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478" y="1927640"/>
            <a:ext cx="5196322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BD0324-3A46-13F0-A1FB-CA968F9ED805}"/>
              </a:ext>
            </a:extLst>
          </p:cNvPr>
          <p:cNvSpPr txBox="1"/>
          <p:nvPr/>
        </p:nvSpPr>
        <p:spPr>
          <a:xfrm>
            <a:off x="838200" y="2106650"/>
            <a:ext cx="4797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huggingface.co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51293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2872-743C-36D1-0444-3E9D0ECE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4183-21E1-B791-CF8D-7E45DB79A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forget to do the survey:</a:t>
            </a:r>
          </a:p>
          <a:p>
            <a:r>
              <a:rPr lang="en-US" dirty="0"/>
              <a:t>Canvas -&gt; Modules -&gt; Workshop Survey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2497146-A6CA-D3D4-4DF0-E5EB90211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72741"/>
            <a:ext cx="5107473" cy="274796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5D884AD-63CB-95D7-EA6C-1DCCBE1AE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560" y="3072741"/>
            <a:ext cx="5080869" cy="2747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AD5A25-5C81-045B-2EED-3C4608D252B0}"/>
              </a:ext>
            </a:extLst>
          </p:cNvPr>
          <p:cNvSpPr/>
          <p:nvPr/>
        </p:nvSpPr>
        <p:spPr>
          <a:xfrm>
            <a:off x="1187532" y="3693226"/>
            <a:ext cx="332510" cy="130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0A5C5A-1B13-1E83-CA44-BAFA3F69A7F2}"/>
              </a:ext>
            </a:extLst>
          </p:cNvPr>
          <p:cNvSpPr/>
          <p:nvPr/>
        </p:nvSpPr>
        <p:spPr>
          <a:xfrm>
            <a:off x="7562591" y="4000002"/>
            <a:ext cx="1735787" cy="144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5132</TotalTime>
  <Words>430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Biomedical Image Analysis with Python BIOF-063 </vt:lpstr>
      <vt:lpstr>Conda Environment</vt:lpstr>
      <vt:lpstr>Napari: A fast, interactive viewer for multi-dimensional images in Python</vt:lpstr>
      <vt:lpstr>Enabling GitHub Copilot</vt:lpstr>
      <vt:lpstr>Jupyter Notebook</vt:lpstr>
      <vt:lpstr>Google CoLab</vt:lpstr>
      <vt:lpstr>Kaggle</vt:lpstr>
      <vt:lpstr>Hugging Face</vt:lpstr>
      <vt:lpstr>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Jahanipour, Jahandar (NIH/NINDS) [F]</dc:creator>
  <cp:lastModifiedBy>Jahanipour, Jahandar</cp:lastModifiedBy>
  <cp:revision>22</cp:revision>
  <dcterms:created xsi:type="dcterms:W3CDTF">2023-01-04T20:00:48Z</dcterms:created>
  <dcterms:modified xsi:type="dcterms:W3CDTF">2023-10-24T04:02:04Z</dcterms:modified>
</cp:coreProperties>
</file>