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62" r:id="rId5"/>
    <p:sldId id="266" r:id="rId6"/>
    <p:sldId id="257" r:id="rId7"/>
    <p:sldId id="281" r:id="rId8"/>
    <p:sldId id="267" r:id="rId9"/>
    <p:sldId id="271" r:id="rId10"/>
    <p:sldId id="269" r:id="rId11"/>
    <p:sldId id="270" r:id="rId12"/>
    <p:sldId id="273" r:id="rId13"/>
    <p:sldId id="274" r:id="rId14"/>
    <p:sldId id="275" r:id="rId15"/>
    <p:sldId id="278" r:id="rId16"/>
    <p:sldId id="277" r:id="rId17"/>
    <p:sldId id="280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6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conda.io/projects/miniconda/en/late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jetbrains.com/pycharm" TargetMode="External"/><Relationship Id="rId4" Type="http://schemas.openxmlformats.org/officeDocument/2006/relationships/hyperlink" Target="https://docs.conda.io/projects/miniconda/en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1: Python Recap</a:t>
            </a:r>
          </a:p>
          <a:p>
            <a:r>
              <a:rPr lang="en-US" sz="3600" dirty="0"/>
              <a:t>10/23/2023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19708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F114-650E-CB63-2CE1-ED90028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Install </a:t>
            </a:r>
            <a:r>
              <a:rPr lang="en-US" sz="3600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6E06-6988-5F18-F71A-80B4533A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8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https://docs.conda.io/projects/miniconda/en/latest/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Don’t install in a path containing “space”:</a:t>
            </a:r>
          </a:p>
          <a:p>
            <a:pPr marL="0" indent="0">
              <a:buNone/>
            </a:pPr>
            <a:r>
              <a:rPr lang="en-US" dirty="0"/>
              <a:t>C:\Program Files\</a:t>
            </a:r>
            <a:r>
              <a:rPr lang="en-US" dirty="0" err="1"/>
              <a:t>miniconda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✕ ✕ ✕ ✕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C70D2-D73B-3228-C809-01C6D81D0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74" y="2343151"/>
            <a:ext cx="7016772" cy="27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7F72-ACD2-0989-E3F6-54D1B068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Find Python executable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80668-FB52-7AAA-84B2-23AA384E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Locate the folder you installed </a:t>
            </a:r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Default Location:</a:t>
            </a:r>
          </a:p>
          <a:p>
            <a:pPr lvl="2"/>
            <a:r>
              <a:rPr lang="en-US" dirty="0"/>
              <a:t>Windows: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C:\Users\&lt;username&gt;\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\Local\miniconda3</a:t>
            </a:r>
          </a:p>
          <a:p>
            <a:pPr lvl="2"/>
            <a:r>
              <a:rPr lang="en-US" dirty="0"/>
              <a:t>Mac: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/Users/&lt;username&gt;/miniconda3/bin/python</a:t>
            </a:r>
          </a:p>
          <a:p>
            <a:pPr lvl="2"/>
            <a:r>
              <a:rPr lang="en-US" dirty="0"/>
              <a:t>Linux: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/home/&lt;username&gt;/anaconda3</a:t>
            </a:r>
          </a:p>
          <a:p>
            <a:endParaRPr lang="en-US" dirty="0"/>
          </a:p>
          <a:p>
            <a:r>
              <a:rPr lang="en-US" dirty="0"/>
              <a:t>Find from command line/terminal: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python</a:t>
            </a:r>
          </a:p>
          <a:p>
            <a:pPr lvl="1"/>
            <a:r>
              <a:rPr lang="en-US" dirty="0"/>
              <a:t>Mac/</a:t>
            </a:r>
            <a:r>
              <a:rPr lang="en-US" dirty="0" err="1"/>
              <a:t>linux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python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Initialize </a:t>
            </a:r>
            <a:r>
              <a:rPr lang="en-US" dirty="0" err="1"/>
              <a:t>conda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condabin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conda.bat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2)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Mac: 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&gt;/bin/activate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2)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6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9BFF-F3E6-079E-ADCC-4E98C80D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Editor VS IDE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DAAC1B1-54F0-406B-57F3-F2548E595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82514"/>
              </p:ext>
            </p:extLst>
          </p:nvPr>
        </p:nvGraphicFramePr>
        <p:xfrm>
          <a:off x="1098469" y="1825625"/>
          <a:ext cx="9518072" cy="43730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1250">
                  <a:extLst>
                    <a:ext uri="{9D8B030D-6E8A-4147-A177-3AD203B41FA5}">
                      <a16:colId xmlns:a16="http://schemas.microsoft.com/office/drawing/2014/main" val="3907028241"/>
                    </a:ext>
                  </a:extLst>
                </a:gridCol>
                <a:gridCol w="2823258">
                  <a:extLst>
                    <a:ext uri="{9D8B030D-6E8A-4147-A177-3AD203B41FA5}">
                      <a16:colId xmlns:a16="http://schemas.microsoft.com/office/drawing/2014/main" val="4025954556"/>
                    </a:ext>
                  </a:extLst>
                </a:gridCol>
                <a:gridCol w="4613564">
                  <a:extLst>
                    <a:ext uri="{9D8B030D-6E8A-4147-A177-3AD203B41FA5}">
                      <a16:colId xmlns:a16="http://schemas.microsoft.com/office/drawing/2014/main" val="2658521918"/>
                    </a:ext>
                  </a:extLst>
                </a:gridCol>
              </a:tblGrid>
              <a:tr h="587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Aspect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Editor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IDE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467421266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Primarily for text editing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Integrated development environment designed for software development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193836305"/>
                  </a:ext>
                </a:extLst>
              </a:tr>
              <a:tr h="794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Functionality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Basic text editing features like typing and formatting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Offers a wide range of tools, including code editing, debugging, compiling, and project management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710442844"/>
                  </a:ext>
                </a:extLst>
              </a:tr>
              <a:tr h="8183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Language Support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language-agnostic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Tailored to specific programming languages with features like syntax highlighting &amp; code completion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373390004"/>
                  </a:ext>
                </a:extLst>
              </a:tr>
              <a:tr h="6001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Workflow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Suitable for simple text files and quick edits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Ideal for complex software projects, offering an all-in-one solution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865637268"/>
                  </a:ext>
                </a:extLst>
              </a:tr>
              <a:tr h="4404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Resource Usage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Light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Heavy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718663111"/>
                  </a:ext>
                </a:extLst>
              </a:tr>
              <a:tr h="3800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Examples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Notepad, Vim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Visual Studio, PyCharm, Spyder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43738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9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BF58-151D-ED93-671D-7CABE209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Installing IDE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57DE5-BCBF-D2D4-1A1D-B93C53BC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https://www.jetbrains.com/pycharm/download/</a:t>
            </a:r>
            <a:r>
              <a:rPr lang="en-US" dirty="0"/>
              <a:t>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4417DB-7D2E-45C1-C679-40E37DFE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1" y="2369127"/>
            <a:ext cx="4832378" cy="3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205C9A6-0CA6-BCA3-17CE-C68F3B0F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2986389"/>
            <a:ext cx="3797536" cy="3094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264B2-75BF-6ED3-19D2-CC7171B3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5" y="2995882"/>
            <a:ext cx="3797536" cy="3076004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5B3C395-5604-27EF-D1C5-2E0AB7740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68" y="3260694"/>
            <a:ext cx="3797536" cy="226726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AF98BFA-3317-D214-C1DD-FEB28ABC18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Installing Python:</a:t>
            </a:r>
            <a:br>
              <a:rPr lang="en-US" sz="4400" dirty="0"/>
            </a:br>
            <a:r>
              <a:rPr lang="en-US" sz="4400" dirty="0"/>
              <a:t>Connecting IDE to Interpreter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F6E823-0875-2DE7-A1F9-8670C541AA15}"/>
              </a:ext>
            </a:extLst>
          </p:cNvPr>
          <p:cNvSpPr/>
          <p:nvPr/>
        </p:nvSpPr>
        <p:spPr>
          <a:xfrm>
            <a:off x="1861234" y="4213836"/>
            <a:ext cx="570015" cy="6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5A3EF-1F6B-42BC-2C59-E89C7FBDF95E}"/>
              </a:ext>
            </a:extLst>
          </p:cNvPr>
          <p:cNvSpPr/>
          <p:nvPr/>
        </p:nvSpPr>
        <p:spPr>
          <a:xfrm>
            <a:off x="4224250" y="4265296"/>
            <a:ext cx="3708467" cy="3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3C610C-56A2-B07E-405E-880D32A36B33}"/>
              </a:ext>
            </a:extLst>
          </p:cNvPr>
          <p:cNvSpPr/>
          <p:nvPr/>
        </p:nvSpPr>
        <p:spPr>
          <a:xfrm>
            <a:off x="8241475" y="3497282"/>
            <a:ext cx="670956" cy="14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D7BAC3-1089-4D42-400F-AE0FA88554D5}"/>
              </a:ext>
            </a:extLst>
          </p:cNvPr>
          <p:cNvCxnSpPr>
            <a:cxnSpLocks/>
          </p:cNvCxnSpPr>
          <p:nvPr/>
        </p:nvCxnSpPr>
        <p:spPr>
          <a:xfrm flipV="1">
            <a:off x="7232073" y="4586257"/>
            <a:ext cx="279070" cy="28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6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76236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A85-2AC8-FAD3-BF10-AC810480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Library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3742-1445-1B07-3348-3E2B4F7E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 3rd party library or package is external code written by other developers that can be imported and used in your own Python programs.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Saves Time: no reinvention the wheel.</a:t>
            </a:r>
          </a:p>
          <a:p>
            <a:r>
              <a:rPr lang="en-US" dirty="0"/>
              <a:t>Enhances Functionality: Access to a wide range of specialized tools and functions.</a:t>
            </a:r>
          </a:p>
          <a:p>
            <a:r>
              <a:rPr lang="en-US" dirty="0"/>
              <a:t>Community Support: Benefit from contributions and updates by the developer community.</a:t>
            </a:r>
          </a:p>
          <a:p>
            <a:r>
              <a:rPr lang="en-US" dirty="0"/>
              <a:t>Focus on Core Logic: Allows developers to focus on their application's core logic.</a:t>
            </a:r>
          </a:p>
          <a:p>
            <a:endParaRPr lang="en-US" sz="300" dirty="0"/>
          </a:p>
          <a:p>
            <a:pPr marL="0" indent="0">
              <a:buNone/>
            </a:pPr>
            <a:r>
              <a:rPr lang="en-US" b="1" dirty="0"/>
              <a:t>Types of 3rd Party Libraries:</a:t>
            </a:r>
          </a:p>
          <a:p>
            <a:r>
              <a:rPr lang="en-US" dirty="0"/>
              <a:t>Standard Libraries: Included with Python installation. (</a:t>
            </a:r>
            <a:r>
              <a:rPr lang="en-US" dirty="0" err="1"/>
              <a:t>os</a:t>
            </a:r>
            <a:r>
              <a:rPr lang="en-US" dirty="0"/>
              <a:t> – sys – math - …)</a:t>
            </a:r>
          </a:p>
          <a:p>
            <a:r>
              <a:rPr lang="en-US" dirty="0"/>
              <a:t>External Libraries: Developed by other organizations or individuals. (</a:t>
            </a:r>
            <a:r>
              <a:rPr lang="en-US" dirty="0" err="1"/>
              <a:t>Numpy</a:t>
            </a:r>
            <a:r>
              <a:rPr lang="en-US" dirty="0"/>
              <a:t> – Matplotlib – TensorFlow - …)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b="1" dirty="0"/>
              <a:t>Installing 3rd Party Libraries:</a:t>
            </a:r>
          </a:p>
          <a:p>
            <a:pPr marL="0" indent="0">
              <a:buNone/>
            </a:pPr>
            <a:r>
              <a:rPr lang="en-US" dirty="0"/>
              <a:t>From command line / Terminal: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Importing a library in Python: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31090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6838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D5AF-6343-4753-8DE9-DF655C75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a.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1C52-11BF-477A-934F-3A3FAAE8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image processing: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3887B5-23FF-47C7-ACF1-724E0374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44193"/>
              </p:ext>
            </p:extLst>
          </p:nvPr>
        </p:nvGraphicFramePr>
        <p:xfrm>
          <a:off x="2196387" y="28727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99050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4277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10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7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96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9E4B-4960-A6AD-FF75-2EA3F9C1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b. iii. datatypes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2CCB00-CB38-F3D2-166F-E9638389F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2818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169913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137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Scikit-image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2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0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4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F1FA-2B10-87BE-0BA2-1D0B369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3715-F43D-00F9-B997-F09FB4AA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AI-enthusiast</a:t>
            </a:r>
          </a:p>
          <a:p>
            <a:r>
              <a:rPr lang="en-US" dirty="0"/>
              <a:t>AI in Healthcare</a:t>
            </a:r>
          </a:p>
          <a:p>
            <a:r>
              <a:rPr lang="en-US" dirty="0"/>
              <a:t>Co-founder: easy-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Ex-Postdoctoral Fellow – NIH</a:t>
            </a:r>
          </a:p>
          <a:p>
            <a:r>
              <a:rPr lang="en-US" dirty="0"/>
              <a:t>Principle Data Science Analyst – Mayo Clinic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What about you?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6A9EFAB0-23CD-3E69-F35A-7F29DA09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1" y="1372394"/>
            <a:ext cx="29271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A78-6E2E-44B0-B208-11CE011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32E-CE09-49EF-8007-215F9E87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Introduction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Installing Python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Python Basics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65425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1D55-4C86-40B7-9CAE-2D22CFD3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A8B1-1265-4CE4-807D-DE956F51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Academia/Research</a:t>
            </a:r>
          </a:p>
          <a:p>
            <a:pPr lvl="1"/>
            <a:r>
              <a:rPr lang="en-US" dirty="0"/>
              <a:t>As a Biologists you can independently write and execute code</a:t>
            </a:r>
          </a:p>
          <a:p>
            <a:pPr lvl="1"/>
            <a:r>
              <a:rPr lang="en-US" dirty="0"/>
              <a:t>Self-sufficiency in data analysis and experimentation</a:t>
            </a:r>
          </a:p>
          <a:p>
            <a:pPr lvl="1"/>
            <a:r>
              <a:rPr lang="en-US" dirty="0"/>
              <a:t>Gain co-authorship opportunities by contributing to computational aspects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u="sng" dirty="0"/>
              <a:t>High demand</a:t>
            </a:r>
            <a:r>
              <a:rPr lang="en-US" dirty="0"/>
              <a:t> for Python skills across various industries</a:t>
            </a:r>
          </a:p>
          <a:p>
            <a:pPr lvl="1"/>
            <a:r>
              <a:rPr lang="en-US" dirty="0"/>
              <a:t>Python proficiency opens doors to </a:t>
            </a:r>
            <a:r>
              <a:rPr lang="en-US" u="sng" dirty="0"/>
              <a:t>well-paying</a:t>
            </a:r>
            <a:r>
              <a:rPr lang="en-US" dirty="0"/>
              <a:t> job roles</a:t>
            </a:r>
          </a:p>
          <a:p>
            <a:pPr lvl="1"/>
            <a:r>
              <a:rPr lang="en-US" dirty="0"/>
              <a:t>Versatility to work different fields like data science, AI, and more</a:t>
            </a:r>
          </a:p>
        </p:txBody>
      </p:sp>
    </p:spTree>
    <p:extLst>
      <p:ext uri="{BB962C8B-B14F-4D97-AF65-F5344CB8AC3E}">
        <p14:creationId xmlns:p14="http://schemas.microsoft.com/office/powerpoint/2010/main" val="8580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What is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26194-EC5E-21DA-E1A1-E6EE74EB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language to use a system of rules and syntax to create computer program</a:t>
            </a:r>
          </a:p>
          <a:p>
            <a:pPr lvl="1"/>
            <a:r>
              <a:rPr lang="en-US" dirty="0"/>
              <a:t>Program example 1:  Calculator</a:t>
            </a:r>
          </a:p>
          <a:p>
            <a:pPr lvl="1"/>
            <a:r>
              <a:rPr lang="en-US" dirty="0"/>
              <a:t>Program example 2: Denoise microscopic image</a:t>
            </a:r>
          </a:p>
          <a:p>
            <a:endParaRPr lang="en-US" dirty="0"/>
          </a:p>
          <a:p>
            <a:r>
              <a:rPr lang="en-US" dirty="0"/>
              <a:t>What software you 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Python Interpreter: Run/execute python code</a:t>
            </a:r>
          </a:p>
          <a:p>
            <a:pPr lvl="2"/>
            <a:r>
              <a:rPr lang="en-US" dirty="0" err="1"/>
              <a:t>python.exe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python.exe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https://www.anaconda.com</a:t>
            </a:r>
            <a:r>
              <a:rPr lang="en-US" dirty="0"/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err="1"/>
              <a:t>Python.exe</a:t>
            </a:r>
            <a:r>
              <a:rPr lang="en-US" b="1" dirty="0"/>
              <a:t> (</a:t>
            </a:r>
            <a:r>
              <a:rPr lang="en-US" b="1" dirty="0">
                <a:hlinkClick r:id="rId4"/>
              </a:rPr>
              <a:t>https://docs.conda.io/projects/miniconda/en/latest/</a:t>
            </a:r>
            <a:r>
              <a:rPr lang="en-US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Editor: Write &amp; edit the code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/>
              <a:t>PyCharm (</a:t>
            </a:r>
            <a:r>
              <a:rPr lang="en-US" b="1" dirty="0">
                <a:hlinkClick r:id="rId5"/>
              </a:rPr>
              <a:t>https://www.jetbrains.com/pycharm</a:t>
            </a:r>
            <a:r>
              <a:rPr lang="en-US" b="1" dirty="0"/>
              <a:t>)</a:t>
            </a:r>
          </a:p>
          <a:p>
            <a:pPr lvl="2"/>
            <a:r>
              <a:rPr lang="en-US" dirty="0" err="1"/>
              <a:t>VSCode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https://code.visualstudio.com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Python IDE (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Spyder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Where to Download/Install?</a:t>
            </a: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136843-A11A-61C3-349F-272EEAFB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3" y="2209232"/>
            <a:ext cx="6069411" cy="383279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ED723-CE7B-EF75-752C-429E8E20413A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606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python.org</a:t>
            </a:r>
            <a:endParaRPr lang="en-US" dirty="0"/>
          </a:p>
          <a:p>
            <a:pPr lvl="1"/>
            <a:r>
              <a:rPr lang="en-US" dirty="0"/>
              <a:t>Editor: IDLE</a:t>
            </a:r>
          </a:p>
          <a:p>
            <a:pPr lvl="1"/>
            <a:r>
              <a:rPr lang="en-US" dirty="0"/>
              <a:t>Python interpreter: </a:t>
            </a:r>
            <a:r>
              <a:rPr lang="en-US" dirty="0" err="1"/>
              <a:t>python.exe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>
              <a:buFont typeface="System Font Regular"/>
              <a:buChar char="x"/>
            </a:pPr>
            <a:r>
              <a:rPr lang="en-US" dirty="0"/>
              <a:t>Code Assistance</a:t>
            </a:r>
          </a:p>
          <a:p>
            <a:pPr>
              <a:buFont typeface="System Font Regular"/>
              <a:buChar char="x"/>
            </a:pPr>
            <a:r>
              <a:rPr lang="en-US" dirty="0"/>
              <a:t>Autocompletion</a:t>
            </a:r>
          </a:p>
          <a:p>
            <a:pPr>
              <a:buFont typeface="System Font Regular"/>
              <a:buChar char="x"/>
            </a:pPr>
            <a:r>
              <a:rPr lang="en-US" dirty="0"/>
              <a:t>Debugging</a:t>
            </a:r>
          </a:p>
          <a:p>
            <a:pPr>
              <a:buFont typeface="System Font Regular"/>
              <a:buChar char="x"/>
            </a:pPr>
            <a:r>
              <a:rPr lang="en-US" dirty="0"/>
              <a:t>Built-in Terminal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253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3352A5D5-75DC-5344-73D4-53C479E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5" y="2286794"/>
            <a:ext cx="510143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Where to Download/Install?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ED723-CE7B-EF75-752C-429E8E20413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491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Anaconda: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Full Python distribution with pre-installed packages.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Easy IDE installation.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Lightweight and efficient, especially for resource-constrained systems.</a:t>
            </a:r>
          </a:p>
          <a:p>
            <a:pPr>
              <a:buFont typeface="System Font Regular"/>
              <a:buChar char="x"/>
            </a:pPr>
            <a:r>
              <a:rPr lang="en-US" dirty="0"/>
              <a:t>Large download size due to numerous included packages.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Miniconda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Lightweight and efficient, especially for resource-constrained systems.</a:t>
            </a:r>
          </a:p>
          <a:p>
            <a:pPr>
              <a:buFont typeface="System Font Regular"/>
              <a:buChar char="x"/>
            </a:pPr>
            <a:r>
              <a:rPr lang="en-US" dirty="0"/>
              <a:t>Minimal Python installer with no pre-installed packages.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CE1FE-F8FC-6C7E-93D7-DD5E6EB1DFAB}"/>
              </a:ext>
            </a:extLst>
          </p:cNvPr>
          <p:cNvSpPr txBox="1"/>
          <p:nvPr/>
        </p:nvSpPr>
        <p:spPr>
          <a:xfrm>
            <a:off x="3045619" y="6038216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We will Install </a:t>
            </a:r>
            <a:r>
              <a:rPr lang="en-US" sz="2800" b="1" dirty="0" err="1"/>
              <a:t>Miniconda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90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C607-A7F7-4367-789F-51697B6C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How does Anaconda look like?</a:t>
            </a:r>
            <a:endParaRPr lang="en-US" dirty="0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8CF3C4-A653-283A-8F2B-E9E702A7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89" y="1825625"/>
            <a:ext cx="7155422" cy="4351338"/>
          </a:xfrm>
        </p:spPr>
      </p:pic>
    </p:spTree>
    <p:extLst>
      <p:ext uri="{BB962C8B-B14F-4D97-AF65-F5344CB8AC3E}">
        <p14:creationId xmlns:p14="http://schemas.microsoft.com/office/powerpoint/2010/main" val="4305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828</Words>
  <Application>Microsoft Macintosh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System Font Regular</vt:lpstr>
      <vt:lpstr>Wingdings</vt:lpstr>
      <vt:lpstr>Office Theme</vt:lpstr>
      <vt:lpstr>Biomedical Image Analysis with Python BIOF-063 </vt:lpstr>
      <vt:lpstr>About Me…</vt:lpstr>
      <vt:lpstr>Outline</vt:lpstr>
      <vt:lpstr>Why this workshop?</vt:lpstr>
      <vt:lpstr>Installing Python: What is Python?</vt:lpstr>
      <vt:lpstr>Installing Python: Where to Download/Install?</vt:lpstr>
      <vt:lpstr>Installing Python</vt:lpstr>
      <vt:lpstr>Installing Python: Where to Download/Install?</vt:lpstr>
      <vt:lpstr>Installing Python: How does Anaconda look like?</vt:lpstr>
      <vt:lpstr>Installing Python: Install miniconda</vt:lpstr>
      <vt:lpstr>Installing Python: Find Python executable</vt:lpstr>
      <vt:lpstr>Installing Python: Editor VS IDE</vt:lpstr>
      <vt:lpstr>Installing Python: Installing IDE</vt:lpstr>
      <vt:lpstr>PowerPoint Presentation</vt:lpstr>
      <vt:lpstr>Python Basics</vt:lpstr>
      <vt:lpstr>Python Library - Package</vt:lpstr>
      <vt:lpstr>Python Library - Package</vt:lpstr>
      <vt:lpstr>3. a. 3rd party libraries</vt:lpstr>
      <vt:lpstr>3. b. iii. datatypes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27</cp:revision>
  <dcterms:created xsi:type="dcterms:W3CDTF">2023-01-04T20:00:48Z</dcterms:created>
  <dcterms:modified xsi:type="dcterms:W3CDTF">2023-10-12T16:00:03Z</dcterms:modified>
</cp:coreProperties>
</file>